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5"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7"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6"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7"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9"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K</a:t>
            </a:r>
            <a:r>
              <a:rPr dirty="0" lang="en-US">
                <a:solidFill>
                  <a:srgbClr val="FFFF00"/>
                </a:solidFill>
              </a:rPr>
              <a:t>.</a:t>
            </a:r>
            <a:r>
              <a:rPr dirty="0" lang="en-US">
                <a:solidFill>
                  <a:srgbClr val="FFFF00"/>
                </a:solidFill>
              </a:rPr>
              <a:t>D</a:t>
            </a:r>
            <a:r>
              <a:rPr dirty="0" lang="en-US">
                <a:solidFill>
                  <a:srgbClr val="FFFF00"/>
                </a:solidFill>
              </a:rPr>
              <a:t>e</a:t>
            </a:r>
            <a:r>
              <a:rPr dirty="0" lang="en-US">
                <a:solidFill>
                  <a:srgbClr val="FFFF00"/>
                </a:solidFill>
              </a:rPr>
              <a:t>e</a:t>
            </a:r>
            <a:r>
              <a:rPr dirty="0" lang="en-US">
                <a:solidFill>
                  <a:srgbClr val="FFFF00"/>
                </a:solidFill>
              </a:rPr>
              <a:t>p</a:t>
            </a:r>
            <a:r>
              <a:rPr dirty="0" lang="en-US">
                <a:solidFill>
                  <a:srgbClr val="FFFF00"/>
                </a:solidFill>
              </a:rPr>
              <a:t>a</a:t>
            </a:r>
            <a:r>
              <a:rPr dirty="0" lang="en-US">
                <a:solidFill>
                  <a:srgbClr val="FFFF00"/>
                </a:solidFill>
              </a:rPr>
              <a:t>k</a:t>
            </a:r>
            <a:r>
              <a:rPr dirty="0" lang="en-US">
                <a:solidFill>
                  <a:srgbClr val="FFFF00"/>
                </a:solidFill>
              </a:rPr>
              <a:t>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a:t>
            </a:r>
            <a:r>
              <a:rPr dirty="0" lang="en-US">
                <a:solidFill>
                  <a:srgbClr val="FFFF00"/>
                </a:solidFill>
              </a:rPr>
              <a:t>0</a:t>
            </a:r>
            <a:r>
              <a:rPr dirty="0" lang="en-US">
                <a:solidFill>
                  <a:srgbClr val="FFFF00"/>
                </a:solidFill>
              </a:rPr>
              <a:t>1</a:t>
            </a:r>
            <a:r>
              <a:rPr dirty="0" lang="en-US">
                <a:solidFill>
                  <a:srgbClr val="FFFF00"/>
                </a:solidFill>
              </a:rPr>
              <a:t>4</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a:p>
            <a:pPr algn="l">
              <a:spcAft>
                <a:spcPts val="600"/>
              </a:spcAft>
            </a:pPr>
            <a:endParaRPr dirty="0" lang="en-US">
              <a:solidFill>
                <a:schemeClr val="tx1"/>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2024-08-29T03:58:21Z</dcterms:created>
  <dcterms:modified xsi:type="dcterms:W3CDTF">2024-09-09T08:15:24Z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c64cf0ebc79f4b0f8597bd8beb6da807</vt:lpwstr>
  </property>
</Properties>
</file>