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D7DC-081A-7A9E-9164-550263458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F4F0A-DC0B-D33B-6347-E467C9556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BCCA-8A55-D789-84DA-AE11FB5E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EFDB9-E6F4-BC9C-7DB5-4BFCB991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802AE-84CE-BF55-1003-EC806F9E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2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0A2B0-AA50-239C-7A56-01E34E46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4D24D-3337-BF9A-B0EC-90B6682E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C23EC-7F99-0293-66DF-2374922F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55C30-CA87-9A51-55C0-D7FA1319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E5EDE-902D-03E0-DF1B-83414A6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6F6B62-AB8A-7C4B-10C3-880F3565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F8A72-7AA1-BD75-A77B-AAB087C4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529BF-E9FC-85FC-0DCA-9E79C82C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D46A0-6023-7A5A-ACD8-0BC7589B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184BB-B916-3A80-EFC6-6715B5C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AEE38-C76A-1BC8-638E-5C0065F5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316FB-28E4-A529-D461-2A3B8569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3BCB1-795E-01B0-A85E-23C759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6E8D-8480-5352-44E1-E4EA634C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F95F7-C60B-1DEA-5D11-2D1E232E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4D38B-521B-2CB5-7B63-5C4F564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9B1FC-C817-9B94-005F-94368977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BFDD8-5865-CFBD-8681-CE6B546B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C7394-36BD-87D6-C842-5107553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86265-BC34-225F-CBCD-F49CF21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36D7-2F5A-0AEE-786F-DCD0588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B7AC5-4240-96E5-5F03-6DA0DA97E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A7758-0D33-AC56-CD96-790728D9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F6493-36F5-0246-17D2-6E0D0A55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A9D7F-5BD1-7D23-8D0D-3DACA9B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8685-1071-DC64-EE0B-F05B827D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1C0-D819-CDA3-E136-92DADA2A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3934E-1D00-3111-45C6-08FFA21F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8F746-13EA-3EA4-8D76-A2153F91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6102A-FE4B-D766-EB5B-71B120F67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3AEDE-CC5A-3C81-76A7-F0383BEF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E4AEFD-EC3D-CCB7-6327-3EDD4283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C0A70-DE5F-4892-FF4A-5E0FE0A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1DF5CF-A0BB-D3D9-4CB4-C4FCDB9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5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EF01-2571-B5DA-F90F-C67D62A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B5D31-F5CE-7681-77E7-86467338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B71C2-949B-22AA-4531-DD9A190F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74D96-F98C-3EE9-37C7-EDD6E029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8DEECC-BF3D-ED4A-BCA7-4A57DD51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BFB72-C606-A503-D7CC-B309B86B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3A451-DE03-C133-FA46-C1FE9473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2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B1756-19D3-C787-9832-D4B6862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C80B-CDC9-3613-6031-2028CFAF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35621D-E7B7-B467-C911-10178C04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34492-2546-969D-CA04-8515002B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1CE71-7717-69FF-EB8A-7EC1C08D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BF90C-96C5-6C0A-47AD-740E9265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3A667-400C-0428-3E53-85C4F8A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38CD1-9B05-122D-225E-EF04FC61F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C81B4-699B-E2EB-72C4-E7449DB7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BFD54-C9BB-B371-F5BB-F514056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670E9-2C1E-A798-2F52-050533A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08EBB-0D09-2A63-C5B3-85F7BC3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3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F231B-ECB1-191C-AC2D-A172A381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354AA-5393-DFED-00F3-55E42B4E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BF3B0-B483-549A-D83F-21FC4E56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DA81-6271-4051-B10C-15470B755159}" type="datetimeFigureOut">
              <a:rPr lang="zh-CN" altLang="en-US" smtClean="0"/>
              <a:t>2022-05-25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C199E-545E-6FC2-6B66-38EB2D72D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DB7D-E93D-C34E-9FE6-2AE3854D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62E1-C1F4-41DC-97EC-23CB3C7C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7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C56074-54B9-ECBF-21E2-983001BC8902}"/>
              </a:ext>
            </a:extLst>
          </p:cNvPr>
          <p:cNvSpPr/>
          <p:nvPr/>
        </p:nvSpPr>
        <p:spPr>
          <a:xfrm>
            <a:off x="379606" y="1847712"/>
            <a:ext cx="102883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C++</a:t>
            </a:r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学习笔记</a:t>
            </a:r>
            <a:b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</a:br>
            <a: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                           ---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单例模式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4E2E39-3911-8561-85DF-87B13893A0F6}"/>
              </a:ext>
            </a:extLst>
          </p:cNvPr>
          <p:cNvSpPr/>
          <p:nvPr/>
        </p:nvSpPr>
        <p:spPr>
          <a:xfrm>
            <a:off x="8210701" y="3752426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Tanzq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4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zq</dc:creator>
  <cp:lastModifiedBy>Tan zq</cp:lastModifiedBy>
  <cp:revision>1</cp:revision>
  <dcterms:created xsi:type="dcterms:W3CDTF">2022-05-25T13:33:36Z</dcterms:created>
  <dcterms:modified xsi:type="dcterms:W3CDTF">2022-05-25T13:40:24Z</dcterms:modified>
</cp:coreProperties>
</file>