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212243f65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212243f65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212243f65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212243f65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212243f65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212243f65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212243f65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212243f65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212243f65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212243f65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212243f65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212243f65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212243f65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212243f65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212243f65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212243f65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212243f65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212243f65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212243f6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212243f6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12243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12243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212243f65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212243f65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212243f65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212243f65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212243f65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212243f65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212243f65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212243f65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12243f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12243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12243f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12243f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12243f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12243f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212243f6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212243f6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212243f6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212243f6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212243f65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212243f65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212243f65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212243f6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13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Agustinus / c14180145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88" y="2085975"/>
            <a:ext cx="21812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938" y="2214563"/>
            <a:ext cx="10001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2133600"/>
            <a:ext cx="50006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2157413"/>
            <a:ext cx="49149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2138363"/>
            <a:ext cx="39909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157413"/>
            <a:ext cx="50292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195513"/>
            <a:ext cx="48196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2190750"/>
            <a:ext cx="48863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850" y="2271713"/>
            <a:ext cx="49911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2338388"/>
            <a:ext cx="49720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185988"/>
            <a:ext cx="50292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-&gt; Karena dfs pengecekannya lebih dalam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State: awal puzzle.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 state: puzzle-nya urut 1-8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Action: move up, down, left, right, ( hanya di kotak kosong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state: any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Path Cost = 1 per puzzle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2205038"/>
            <a:ext cx="4953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17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2171700"/>
            <a:ext cx="49053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18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2228850"/>
            <a:ext cx="48672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19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38" y="2119313"/>
            <a:ext cx="29813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1 -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https://drive.google.com/file/d/1lbkDtglhhFhuGYEMyJoTlckHiFlCBiNW/view?usp=sharing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https://drive.google.com/file/d/12IHHdNGc8nDXgHgFxHIewqAkEy0PPxzm/view?usp=sharing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0" y="2157413"/>
            <a:ext cx="952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2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152650"/>
            <a:ext cx="2743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3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2162175"/>
            <a:ext cx="20002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4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2166938"/>
            <a:ext cx="31242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Stack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75" y="2147888"/>
            <a:ext cx="11620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