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5"/>
  </p:notesMasterIdLst>
  <p:handoutMasterIdLst>
    <p:handoutMasterId r:id="rId16"/>
  </p:handoutMasterIdLst>
  <p:sldIdLst>
    <p:sldId id="361" r:id="rId4"/>
    <p:sldId id="328" r:id="rId5"/>
    <p:sldId id="362" r:id="rId6"/>
    <p:sldId id="271" r:id="rId7"/>
    <p:sldId id="303" r:id="rId8"/>
    <p:sldId id="277" r:id="rId9"/>
    <p:sldId id="278" r:id="rId10"/>
    <p:sldId id="323" r:id="rId11"/>
    <p:sldId id="352" r:id="rId12"/>
    <p:sldId id="327" r:id="rId13"/>
    <p:sldId id="350" r:id="rId14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 autoAdjust="0"/>
    <p:restoredTop sz="84460" autoAdjust="0"/>
  </p:normalViewPr>
  <p:slideViewPr>
    <p:cSldViewPr snapToGrid="0">
      <p:cViewPr varScale="1">
        <p:scale>
          <a:sx n="66" d="100"/>
          <a:sy n="66" d="100"/>
        </p:scale>
        <p:origin x="780" y="7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C535D-AE87-46ED-AF01-0A295916F20E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67872-80A3-4BBB-B762-1226CD7C7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15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4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350"/>
                            </p:stCondLst>
                            <p:childTnLst>
                              <p:par>
                                <p:cTn id="1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8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800"/>
                            </p:stCondLst>
                            <p:childTnLst>
                              <p:par>
                                <p:cTn id="1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1" grpId="0"/>
      <p:bldP spid="61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047388" y="1995233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163976" y="2111821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416657" y="2227428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6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450"/>
                            </p:stCondLst>
                            <p:childTnLst>
                              <p:par>
                                <p:cTn id="15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573866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995883" y="546753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1418100" y="7087713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73866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95883" y="6019596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418100" y="7639775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95883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418100" y="6199616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43913" y="781979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5"/>
          <p:cNvSpPr/>
          <p:nvPr userDrawn="1"/>
        </p:nvSpPr>
        <p:spPr>
          <a:xfrm>
            <a:off x="11101922" y="2716248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1525349" y="289626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DSDSDSD</a:t>
            </a:r>
            <a:endParaRPr kumimoji="1" lang="ja-JP" altLang="en-US" dirty="0"/>
          </a:p>
        </p:txBody>
      </p:sp>
      <p:sp>
        <p:nvSpPr>
          <p:cNvPr id="36" name="平行四辺形 11"/>
          <p:cNvSpPr/>
          <p:nvPr userDrawn="1"/>
        </p:nvSpPr>
        <p:spPr>
          <a:xfrm>
            <a:off x="12901922" y="3796366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8"/>
          <p:cNvSpPr/>
          <p:nvPr userDrawn="1"/>
        </p:nvSpPr>
        <p:spPr>
          <a:xfrm>
            <a:off x="10344464" y="434842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623103" y="4553882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err="1" smtClean="0"/>
              <a:t>fdfdf</a:t>
            </a:r>
            <a:endParaRPr kumimoji="1" lang="ja-JP" altLang="en-US" dirty="0"/>
          </a:p>
        </p:txBody>
      </p:sp>
      <p:sp>
        <p:nvSpPr>
          <p:cNvPr id="39" name="平行四辺形 21"/>
          <p:cNvSpPr/>
          <p:nvPr userDrawn="1"/>
        </p:nvSpPr>
        <p:spPr>
          <a:xfrm>
            <a:off x="12124698" y="542854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9"/>
          <p:cNvSpPr/>
          <p:nvPr userDrawn="1"/>
        </p:nvSpPr>
        <p:spPr>
          <a:xfrm>
            <a:off x="9578609" y="5980606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0000826" y="6160626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24250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 flipV="1">
            <a:off x="4354674" y="7730995"/>
            <a:ext cx="10809126" cy="156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95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2" grpId="0" animBg="1"/>
      <p:bldP spid="1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 flipV="1">
            <a:off x="3238549" y="1340979"/>
            <a:ext cx="13060139" cy="58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5671" y="622531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2259" y="634190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3050" y="646078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9064" y="73420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5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600" b="1" dirty="0" err="1" smtClean="0"/>
              <a:t>Restopedia</a:t>
            </a:r>
            <a:endParaRPr kumimoji="1" lang="ja-JP" altLang="en-US" sz="6600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PLBTW Team</a:t>
            </a:r>
            <a:endParaRPr kumimoji="1" lang="ja-JP" altLang="en-US" b="1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Kesimpulan</a:t>
            </a:r>
            <a:endParaRPr kumimoji="1" lang="ja-JP" altLang="en-US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4"/>
          </p:nvPr>
        </p:nvSpPr>
        <p:spPr>
          <a:xfrm>
            <a:off x="682170" y="4760682"/>
            <a:ext cx="17199429" cy="4339775"/>
          </a:xfrm>
        </p:spPr>
        <p:txBody>
          <a:bodyPr/>
          <a:lstStyle/>
          <a:p>
            <a:r>
              <a:rPr lang="en-US" altLang="ja-JP" sz="3000" dirty="0" err="1" smtClean="0"/>
              <a:t>Kesimpulan</a:t>
            </a:r>
            <a:r>
              <a:rPr lang="en-US" altLang="ja-JP" sz="3000" dirty="0" smtClean="0"/>
              <a:t> yang </a:t>
            </a:r>
            <a:r>
              <a:rPr lang="en-US" altLang="ja-JP" sz="3000" dirty="0" err="1" smtClean="0"/>
              <a:t>dapat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diambil</a:t>
            </a:r>
            <a:r>
              <a:rPr lang="en-US" altLang="ja-JP" sz="3000" dirty="0" smtClean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000" dirty="0" smtClean="0"/>
              <a:t>API </a:t>
            </a:r>
            <a:r>
              <a:rPr kumimoji="1" lang="en-US" altLang="ja-JP" sz="3000" dirty="0" err="1" smtClean="0"/>
              <a:t>ini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cocok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digunakan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oleh</a:t>
            </a:r>
            <a:r>
              <a:rPr kumimoji="1" lang="en-US" altLang="ja-JP" sz="3000" dirty="0" smtClean="0"/>
              <a:t> developer yang </a:t>
            </a:r>
            <a:r>
              <a:rPr kumimoji="1" lang="en-US" altLang="ja-JP" sz="3000" dirty="0" err="1" smtClean="0"/>
              <a:t>ingin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mengembangkan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aplikasi</a:t>
            </a:r>
            <a:r>
              <a:rPr kumimoji="1" lang="en-US" altLang="ja-JP" sz="3000" dirty="0" smtClean="0"/>
              <a:t> di </a:t>
            </a:r>
            <a:r>
              <a:rPr kumimoji="1" lang="en-US" altLang="ja-JP" sz="3000" dirty="0" err="1" smtClean="0"/>
              <a:t>bidang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kuliner</a:t>
            </a:r>
            <a:endParaRPr kumimoji="1" lang="en-US" altLang="ja-JP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000" dirty="0" smtClean="0"/>
              <a:t>API </a:t>
            </a:r>
            <a:r>
              <a:rPr lang="en-US" altLang="ja-JP" sz="3000" dirty="0" err="1" smtClean="0"/>
              <a:t>ini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sangat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mudah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untuk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untuk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digunakan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karena</a:t>
            </a:r>
            <a:r>
              <a:rPr lang="en-US" altLang="ja-JP" sz="3000" dirty="0" smtClean="0"/>
              <a:t> proses </a:t>
            </a:r>
            <a:r>
              <a:rPr lang="en-US" altLang="ja-JP" sz="3000" dirty="0" err="1" smtClean="0"/>
              <a:t>pendaftaran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penggunaannya</a:t>
            </a:r>
            <a:r>
              <a:rPr lang="en-US" altLang="ja-JP" sz="3000" dirty="0" smtClean="0"/>
              <a:t> yang simple </a:t>
            </a:r>
            <a:r>
              <a:rPr lang="en-US" altLang="ja-JP" sz="3000" dirty="0" err="1" smtClean="0"/>
              <a:t>dan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tidak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bertele</a:t>
            </a:r>
            <a:r>
              <a:rPr lang="en-US" altLang="ja-JP" sz="3000" dirty="0" smtClean="0"/>
              <a:t>-tele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000" dirty="0" smtClean="0"/>
              <a:t>API </a:t>
            </a:r>
            <a:r>
              <a:rPr lang="en-US" altLang="ja-JP" sz="3000" dirty="0" err="1" smtClean="0"/>
              <a:t>ini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menarik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karena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mempunyai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konten</a:t>
            </a:r>
            <a:r>
              <a:rPr lang="en-US" altLang="ja-JP" sz="3000" dirty="0" smtClean="0"/>
              <a:t> yang </a:t>
            </a:r>
            <a:r>
              <a:rPr lang="en-US" altLang="ja-JP" sz="3000" dirty="0" err="1" smtClean="0"/>
              <a:t>beda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dari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penyedia</a:t>
            </a:r>
            <a:r>
              <a:rPr lang="en-US" altLang="ja-JP" sz="3000" dirty="0" smtClean="0"/>
              <a:t> API yang lain</a:t>
            </a:r>
            <a:endParaRPr kumimoji="1" lang="ja-JP" altLang="en-US" sz="30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9</a:t>
            </a:r>
            <a:endParaRPr lang="ja-JP" altLang="en-US" dirty="0"/>
          </a:p>
        </p:txBody>
      </p:sp>
      <p:sp>
        <p:nvSpPr>
          <p:cNvPr id="8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</p:spPr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486762"/>
      </p:ext>
    </p:extLst>
  </p:cSld>
  <p:clrMapOvr>
    <a:masterClrMapping/>
  </p:clrMapOvr>
  <p:transition spd="slow" advTm="349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Terima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Kasih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6600" b="1" dirty="0" err="1" smtClean="0"/>
              <a:t>Apa</a:t>
            </a:r>
            <a:r>
              <a:rPr lang="en-US" altLang="ja-JP" sz="6600" b="1" dirty="0" smtClean="0"/>
              <a:t> </a:t>
            </a:r>
            <a:r>
              <a:rPr lang="en-US" altLang="ja-JP" sz="6600" b="1" dirty="0" err="1" smtClean="0"/>
              <a:t>itu</a:t>
            </a:r>
            <a:r>
              <a:rPr lang="en-US" altLang="ja-JP" sz="6600" b="1" dirty="0" smtClean="0"/>
              <a:t> </a:t>
            </a:r>
            <a:r>
              <a:rPr lang="en-US" altLang="ja-JP" sz="6600" b="1" dirty="0" err="1" smtClean="0"/>
              <a:t>Restopedia</a:t>
            </a:r>
            <a:r>
              <a:rPr lang="en-US" altLang="ja-JP" sz="6600" b="1" dirty="0" smtClean="0"/>
              <a:t>?</a:t>
            </a:r>
            <a:endParaRPr kumimoji="1" lang="ja-JP" altLang="en-US" sz="6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PLBTW UAJY - 2017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188050" y="3854929"/>
            <a:ext cx="7426863" cy="790352"/>
          </a:xfrm>
        </p:spPr>
        <p:txBody>
          <a:bodyPr/>
          <a:lstStyle/>
          <a:p>
            <a:r>
              <a:rPr lang="en-US" altLang="ja-JP" sz="6600" b="1" dirty="0" err="1" smtClean="0"/>
              <a:t>Restopedia</a:t>
            </a:r>
            <a:r>
              <a:rPr lang="en-US" altLang="ja-JP" sz="6600" b="1" dirty="0" smtClean="0"/>
              <a:t>!</a:t>
            </a:r>
            <a:endParaRPr lang="ja-JP" altLang="en-US" sz="6600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52608" y="4626859"/>
            <a:ext cx="13938025" cy="3227826"/>
          </a:xfrm>
        </p:spPr>
        <p:txBody>
          <a:bodyPr>
            <a:normAutofit lnSpcReduction="10000"/>
          </a:bodyPr>
          <a:lstStyle/>
          <a:p>
            <a:r>
              <a:rPr lang="en-US" altLang="ja-JP" sz="3200" dirty="0" err="1" smtClean="0"/>
              <a:t>Adalah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Penyedia</a:t>
            </a:r>
            <a:r>
              <a:rPr lang="en-US" altLang="ja-JP" sz="3200" dirty="0" smtClean="0"/>
              <a:t> API yang </a:t>
            </a:r>
            <a:r>
              <a:rPr lang="en-US" altLang="ja-JP" sz="3200" dirty="0" err="1" smtClean="0"/>
              <a:t>berisi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pusat</a:t>
            </a:r>
            <a:r>
              <a:rPr lang="en-US" altLang="ja-JP" sz="3200" dirty="0" smtClean="0"/>
              <a:t> data </a:t>
            </a:r>
            <a:r>
              <a:rPr lang="en-US" altLang="ja-JP" sz="3200" dirty="0" err="1" smtClean="0"/>
              <a:t>informasi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restoran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atau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tempat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makan</a:t>
            </a:r>
            <a:r>
              <a:rPr lang="en-US" altLang="ja-JP" sz="3200" dirty="0" smtClean="0"/>
              <a:t> yang </a:t>
            </a:r>
            <a:r>
              <a:rPr lang="en-US" altLang="ja-JP" sz="3200" dirty="0" err="1" smtClean="0"/>
              <a:t>ada</a:t>
            </a:r>
            <a:r>
              <a:rPr lang="en-US" altLang="ja-JP" sz="3200" dirty="0" smtClean="0"/>
              <a:t> di </a:t>
            </a:r>
            <a:r>
              <a:rPr lang="en-US" altLang="ja-JP" sz="3200" dirty="0" err="1" smtClean="0"/>
              <a:t>seluruh</a:t>
            </a:r>
            <a:r>
              <a:rPr lang="en-US" altLang="ja-JP" sz="3200" dirty="0" smtClean="0"/>
              <a:t> Indonesia</a:t>
            </a:r>
          </a:p>
          <a:p>
            <a:r>
              <a:rPr lang="en-US" altLang="ja-JP" sz="3200" dirty="0" err="1" smtClean="0"/>
              <a:t>Dengan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menggunakan</a:t>
            </a:r>
            <a:r>
              <a:rPr lang="en-US" altLang="ja-JP" sz="3200" dirty="0" smtClean="0"/>
              <a:t> API </a:t>
            </a:r>
            <a:r>
              <a:rPr lang="en-US" altLang="ja-JP" sz="3200" dirty="0" err="1" smtClean="0"/>
              <a:t>ini</a:t>
            </a:r>
            <a:r>
              <a:rPr lang="en-US" altLang="ja-JP" sz="3200" dirty="0" smtClean="0"/>
              <a:t>, developer </a:t>
            </a:r>
            <a:r>
              <a:rPr lang="en-US" altLang="ja-JP" sz="3200" dirty="0" err="1" smtClean="0"/>
              <a:t>bisa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mendapatkan</a:t>
            </a:r>
            <a:r>
              <a:rPr lang="en-US" altLang="ja-JP" sz="3200" dirty="0" smtClean="0"/>
              <a:t> data-data </a:t>
            </a:r>
            <a:r>
              <a:rPr lang="en-US" altLang="ja-JP" sz="3200" dirty="0" err="1" smtClean="0"/>
              <a:t>restoran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atau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tempat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makan</a:t>
            </a:r>
            <a:r>
              <a:rPr lang="en-US" altLang="ja-JP" sz="3200" dirty="0" smtClean="0"/>
              <a:t> yang </a:t>
            </a:r>
            <a:r>
              <a:rPr lang="en-US" altLang="ja-JP" sz="3200" dirty="0" err="1" smtClean="0"/>
              <a:t>ada</a:t>
            </a:r>
            <a:r>
              <a:rPr lang="en-US" altLang="ja-JP" sz="3200" dirty="0" smtClean="0"/>
              <a:t> di basis data </a:t>
            </a:r>
            <a:r>
              <a:rPr lang="en-US" altLang="ja-JP" sz="3200" dirty="0" err="1" smtClean="0"/>
              <a:t>penyimpanan</a:t>
            </a:r>
            <a:r>
              <a:rPr lang="en-US" altLang="ja-JP" sz="3200" dirty="0" smtClean="0"/>
              <a:t>, </a:t>
            </a:r>
            <a:r>
              <a:rPr lang="en-US" altLang="ja-JP" sz="3200" dirty="0" err="1" smtClean="0"/>
              <a:t>dan</a:t>
            </a:r>
            <a:r>
              <a:rPr lang="en-US" altLang="ja-JP" sz="3200" dirty="0" smtClean="0"/>
              <a:t> juga developer </a:t>
            </a:r>
            <a:r>
              <a:rPr lang="en-US" altLang="ja-JP" sz="3200" dirty="0" err="1" smtClean="0"/>
              <a:t>dapat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menambahkan</a:t>
            </a:r>
            <a:r>
              <a:rPr lang="en-US" altLang="ja-JP" sz="3200" dirty="0" smtClean="0"/>
              <a:t> pula data-data </a:t>
            </a:r>
            <a:r>
              <a:rPr lang="en-US" altLang="ja-JP" sz="3200" dirty="0" err="1" smtClean="0"/>
              <a:t>restoran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tersebut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3721762" y="6872819"/>
            <a:ext cx="10801506" cy="792088"/>
          </a:xfrm>
          <a:solidFill>
            <a:srgbClr val="FFFFFF">
              <a:alpha val="0"/>
            </a:srgbClr>
          </a:solidFill>
        </p:spPr>
        <p:txBody>
          <a:bodyPr>
            <a:noAutofit/>
          </a:bodyPr>
          <a:lstStyle/>
          <a:p>
            <a:r>
              <a:rPr lang="en-US" altLang="ja-JP" sz="7200" dirty="0" err="1" smtClean="0">
                <a:solidFill>
                  <a:schemeClr val="tx1"/>
                </a:solidFill>
              </a:rPr>
              <a:t>Masalah</a:t>
            </a:r>
            <a:r>
              <a:rPr lang="en-US" altLang="ja-JP" sz="7200" dirty="0" smtClean="0">
                <a:solidFill>
                  <a:schemeClr val="tx1"/>
                </a:solidFill>
              </a:rPr>
              <a:t> yang </a:t>
            </a:r>
            <a:r>
              <a:rPr lang="en-US" altLang="ja-JP" sz="7200" dirty="0" err="1" smtClean="0">
                <a:solidFill>
                  <a:schemeClr val="tx1"/>
                </a:solidFill>
              </a:rPr>
              <a:t>Dihadapi</a:t>
            </a:r>
            <a:r>
              <a:rPr lang="en-US" altLang="ja-JP" sz="7200" dirty="0" smtClean="0">
                <a:solidFill>
                  <a:schemeClr val="tx1"/>
                </a:solidFill>
              </a:rPr>
              <a:t>?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4294967295"/>
          </p:nvPr>
        </p:nvSpPr>
        <p:spPr>
          <a:xfrm>
            <a:off x="2899794" y="7879804"/>
            <a:ext cx="12486825" cy="1584176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endParaRPr lang="ja-JP" alt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962886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143471" y="3055268"/>
            <a:ext cx="6140652" cy="3642711"/>
          </a:xfrm>
        </p:spPr>
        <p:txBody>
          <a:bodyPr/>
          <a:lstStyle/>
          <a:p>
            <a:pPr algn="l"/>
            <a:r>
              <a:rPr kumimoji="1" lang="en-US" altLang="ja-JP" sz="8800" b="1" dirty="0" err="1" smtClean="0"/>
              <a:t>Latar</a:t>
            </a:r>
            <a:r>
              <a:rPr kumimoji="1" lang="en-US" altLang="ja-JP" sz="8800" b="1" dirty="0" smtClean="0"/>
              <a:t> </a:t>
            </a:r>
            <a:r>
              <a:rPr kumimoji="1" lang="en-US" altLang="ja-JP" sz="8800" b="1" dirty="0" err="1" smtClean="0"/>
              <a:t>Belakang</a:t>
            </a:r>
            <a:r>
              <a:rPr kumimoji="1" lang="en-US" altLang="ja-JP" sz="8800" b="1" dirty="0" smtClean="0"/>
              <a:t/>
            </a:r>
            <a:br>
              <a:rPr kumimoji="1" lang="en-US" altLang="ja-JP" sz="8800" b="1" dirty="0" smtClean="0"/>
            </a:br>
            <a:r>
              <a:rPr lang="en-US" altLang="ja-JP" sz="8800" b="1" dirty="0" err="1" smtClean="0"/>
              <a:t>Masalah</a:t>
            </a:r>
            <a:endParaRPr kumimoji="1" lang="ja-JP" altLang="en-US" sz="8800" b="1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9683815" y="2388336"/>
            <a:ext cx="7763739" cy="5521224"/>
          </a:xfrm>
        </p:spPr>
        <p:txBody>
          <a:bodyPr>
            <a:noAutofit/>
          </a:bodyPr>
          <a:lstStyle/>
          <a:p>
            <a:pPr algn="just"/>
            <a:r>
              <a:rPr kumimoji="1" lang="en-US" altLang="ja-JP" sz="3600" dirty="0" err="1" smtClean="0"/>
              <a:t>Banyak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diantara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kita</a:t>
            </a:r>
            <a:r>
              <a:rPr kumimoji="1" lang="en-US" altLang="ja-JP" sz="3600" dirty="0" smtClean="0"/>
              <a:t> yang </a:t>
            </a:r>
            <a:r>
              <a:rPr kumimoji="1" lang="en-US" altLang="ja-JP" sz="3600" dirty="0" err="1" smtClean="0"/>
              <a:t>kesulitan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dalam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mencari</a:t>
            </a:r>
            <a:r>
              <a:rPr kumimoji="1" lang="en-US" altLang="ja-JP" sz="3600" dirty="0" smtClean="0"/>
              <a:t> </a:t>
            </a:r>
            <a:r>
              <a:rPr lang="en-US" altLang="ja-JP" sz="3600" dirty="0" err="1" smtClean="0"/>
              <a:t>restoran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atau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tempat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makanan</a:t>
            </a:r>
            <a:r>
              <a:rPr lang="en-US" altLang="ja-JP" sz="3600" dirty="0" smtClean="0"/>
              <a:t> </a:t>
            </a:r>
            <a:r>
              <a:rPr kumimoji="1" lang="en-US" altLang="ja-JP" sz="3600" dirty="0" smtClean="0"/>
              <a:t>yang </a:t>
            </a:r>
            <a:r>
              <a:rPr kumimoji="1" lang="en-US" altLang="ja-JP" sz="3600" i="1" dirty="0" smtClean="0"/>
              <a:t>recommended</a:t>
            </a:r>
          </a:p>
          <a:p>
            <a:pPr algn="just"/>
            <a:endParaRPr lang="en-US" altLang="ja-JP" sz="3600" dirty="0" smtClean="0"/>
          </a:p>
          <a:p>
            <a:pPr algn="just"/>
            <a:r>
              <a:rPr lang="en-US" altLang="ja-JP" sz="3600" dirty="0" err="1" smtClean="0"/>
              <a:t>Membantu</a:t>
            </a:r>
            <a:r>
              <a:rPr lang="en-US" altLang="ja-JP" sz="3600" dirty="0" smtClean="0"/>
              <a:t> para </a:t>
            </a:r>
            <a:r>
              <a:rPr lang="en-US" altLang="ja-JP" sz="3600" dirty="0" err="1" smtClean="0"/>
              <a:t>pendatang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belum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tahu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daerah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barunya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untuk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dapat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menemukan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tempat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makan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terbaik</a:t>
            </a:r>
            <a:endParaRPr kumimoji="1" lang="en-US" altLang="ja-JP" sz="36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b="1" dirty="0" err="1" smtClean="0"/>
              <a:t>Tujuan</a:t>
            </a:r>
            <a:r>
              <a:rPr kumimoji="1" lang="en-US" altLang="ja-JP" sz="5400" b="1" dirty="0" smtClean="0"/>
              <a:t> Pembangunan </a:t>
            </a:r>
            <a:r>
              <a:rPr kumimoji="1" lang="en-US" altLang="ja-JP" sz="5400" b="1" dirty="0" err="1" smtClean="0"/>
              <a:t>Restopedia</a:t>
            </a:r>
            <a:endParaRPr kumimoji="1" lang="ja-JP" altLang="en-US" sz="5400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b="1" dirty="0" err="1"/>
              <a:t>Membangun</a:t>
            </a:r>
            <a:r>
              <a:rPr lang="en-US" b="1" dirty="0"/>
              <a:t> </a:t>
            </a:r>
            <a:r>
              <a:rPr lang="en-US" b="1" dirty="0" smtClean="0"/>
              <a:t>API yang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menarik</a:t>
            </a:r>
            <a:r>
              <a:rPr lang="en-US" b="1" dirty="0" smtClean="0"/>
              <a:t> </a:t>
            </a:r>
            <a:r>
              <a:rPr lang="en-US" b="1" dirty="0" err="1" smtClean="0"/>
              <a:t>minat</a:t>
            </a:r>
            <a:r>
              <a:rPr lang="en-US" b="1" dirty="0" smtClean="0"/>
              <a:t> developer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mengembangkan</a:t>
            </a:r>
            <a:r>
              <a:rPr lang="en-US" b="1" dirty="0" smtClean="0"/>
              <a:t>  </a:t>
            </a:r>
            <a:r>
              <a:rPr lang="en-US" b="1" dirty="0" err="1" smtClean="0"/>
              <a:t>aplikasi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API </a:t>
            </a:r>
            <a:r>
              <a:rPr lang="en-US" b="1" dirty="0" err="1" smtClean="0"/>
              <a:t>ini</a:t>
            </a:r>
            <a:endParaRPr lang="en-US" b="1" dirty="0"/>
          </a:p>
          <a:p>
            <a:r>
              <a:rPr lang="en-US" altLang="ja-JP" b="1" dirty="0" smtClean="0"/>
              <a:t>. </a:t>
            </a:r>
            <a:endParaRPr kumimoji="1" lang="ja-JP" altLang="en-US" b="1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Membangun</a:t>
            </a:r>
            <a:r>
              <a:rPr kumimoji="1" lang="en-US" altLang="ja-JP" b="1" dirty="0" smtClean="0"/>
              <a:t> API yang </a:t>
            </a:r>
            <a:r>
              <a:rPr kumimoji="1" lang="en-US" altLang="ja-JP" b="1" dirty="0" err="1" smtClean="0"/>
              <a:t>unik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berbeda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dari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penyedia</a:t>
            </a:r>
            <a:r>
              <a:rPr kumimoji="1" lang="en-US" altLang="ja-JP" b="1" dirty="0" smtClean="0"/>
              <a:t> API yang lain yang </a:t>
            </a:r>
            <a:r>
              <a:rPr kumimoji="1" lang="en-US" altLang="ja-JP" b="1" dirty="0" err="1" smtClean="0"/>
              <a:t>serupa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dengan</a:t>
            </a:r>
            <a:r>
              <a:rPr kumimoji="1" lang="en-US" altLang="ja-JP" b="1" dirty="0" smtClean="0"/>
              <a:t> API </a:t>
            </a:r>
            <a:r>
              <a:rPr kumimoji="1" lang="en-US" altLang="ja-JP" b="1" dirty="0" err="1" smtClean="0"/>
              <a:t>Restopedia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ini</a:t>
            </a:r>
            <a:endParaRPr kumimoji="1" lang="ja-JP" altLang="en-US" b="1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>
          <a:xfrm>
            <a:off x="8733690" y="3285161"/>
            <a:ext cx="4872043" cy="1223322"/>
          </a:xfrm>
        </p:spPr>
        <p:txBody>
          <a:bodyPr/>
          <a:lstStyle/>
          <a:p>
            <a:r>
              <a:rPr kumimoji="1" lang="en-US" altLang="ja-JP" b="1" dirty="0" err="1" smtClean="0"/>
              <a:t>Membangun</a:t>
            </a:r>
            <a:r>
              <a:rPr kumimoji="1" lang="en-US" altLang="ja-JP" b="1" dirty="0" smtClean="0"/>
              <a:t> API yang </a:t>
            </a:r>
            <a:r>
              <a:rPr kumimoji="1" lang="en-US" altLang="ja-JP" b="1" dirty="0" err="1" smtClean="0"/>
              <a:t>dapat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digunakan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oleh</a:t>
            </a:r>
            <a:r>
              <a:rPr kumimoji="1" lang="en-US" altLang="ja-JP" b="1" dirty="0" smtClean="0"/>
              <a:t> developer </a:t>
            </a:r>
            <a:r>
              <a:rPr kumimoji="1" lang="en-US" altLang="ja-JP" b="1" dirty="0" err="1" smtClean="0"/>
              <a:t>dengan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mudah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untuk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mengembangkan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aplikasi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dari</a:t>
            </a:r>
            <a:r>
              <a:rPr kumimoji="1" lang="en-US" altLang="ja-JP" b="1" dirty="0" smtClean="0"/>
              <a:t> API </a:t>
            </a:r>
            <a:r>
              <a:rPr kumimoji="1" lang="en-US" altLang="ja-JP" b="1" dirty="0" err="1" smtClean="0"/>
              <a:t>tersebut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64693462"/>
      </p:ext>
    </p:extLst>
  </p:cSld>
  <p:clrMapOvr>
    <a:masterClrMapping/>
  </p:clrMapOvr>
  <p:transition spd="slow" advTm="11493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b="1" dirty="0" err="1" smtClean="0"/>
              <a:t>Langkah</a:t>
            </a:r>
            <a:r>
              <a:rPr lang="en-US" altLang="ja-JP" sz="5400" b="1" dirty="0" smtClean="0"/>
              <a:t> </a:t>
            </a:r>
            <a:r>
              <a:rPr lang="en-US" altLang="ja-JP" sz="5400" b="1" dirty="0" err="1" smtClean="0"/>
              <a:t>Menggunakan</a:t>
            </a:r>
            <a:r>
              <a:rPr lang="en-US" altLang="ja-JP" sz="5400" b="1" dirty="0" smtClean="0"/>
              <a:t> API </a:t>
            </a:r>
            <a:r>
              <a:rPr lang="en-US" altLang="ja-JP" sz="5400" b="1" dirty="0" err="1" smtClean="0"/>
              <a:t>Restopedia</a:t>
            </a:r>
            <a:endParaRPr kumimoji="1" lang="ja-JP" altLang="en-US" sz="5400" b="1" dirty="0">
              <a:latin typeface="Route 159 Bold" pitchFamily="50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4294967295"/>
          </p:nvPr>
        </p:nvSpPr>
        <p:spPr>
          <a:xfrm>
            <a:off x="3166542" y="1543100"/>
            <a:ext cx="14329592" cy="504056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>
          <a:xfrm>
            <a:off x="1404504" y="5330077"/>
            <a:ext cx="3683011" cy="720080"/>
          </a:xfrm>
        </p:spPr>
        <p:txBody>
          <a:bodyPr/>
          <a:lstStyle/>
          <a:p>
            <a:r>
              <a:rPr lang="en-US" altLang="ja-JP" sz="4400" dirty="0" err="1" smtClean="0"/>
              <a:t>Mendaftar</a:t>
            </a:r>
            <a:endParaRPr kumimoji="1" lang="ja-JP" altLang="en-US" sz="44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000" dirty="0" smtClean="0"/>
              <a:t>Developer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di </a:t>
            </a:r>
            <a:r>
              <a:rPr lang="en-US" sz="2000" dirty="0" smtClean="0"/>
              <a:t>website developer portal</a:t>
            </a:r>
            <a:endParaRPr kumimoji="1" lang="ja-JP" altLang="en-US" sz="20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5"/>
          </p:nvPr>
        </p:nvSpPr>
        <p:spPr>
          <a:xfrm>
            <a:off x="4933572" y="5335009"/>
            <a:ext cx="4485907" cy="720080"/>
          </a:xfrm>
        </p:spPr>
        <p:txBody>
          <a:bodyPr/>
          <a:lstStyle/>
          <a:p>
            <a:r>
              <a:rPr lang="en-US" sz="4400" dirty="0" err="1"/>
              <a:t>Masuk</a:t>
            </a:r>
            <a:r>
              <a:rPr lang="en-US" sz="4400" dirty="0"/>
              <a:t> di </a:t>
            </a:r>
            <a:r>
              <a:rPr lang="en-US" sz="4400" dirty="0" smtClean="0"/>
              <a:t>Website</a:t>
            </a:r>
            <a:endParaRPr kumimoji="1" lang="ja-JP" altLang="en-US" sz="44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, </a:t>
            </a:r>
            <a:r>
              <a:rPr lang="en-US" sz="2000" dirty="0" smtClean="0"/>
              <a:t>developer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login di website developer portal</a:t>
            </a:r>
            <a:endParaRPr kumimoji="1" lang="ja-JP" altLang="en-US" sz="20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7"/>
          </p:nvPr>
        </p:nvSpPr>
        <p:spPr>
          <a:xfrm>
            <a:off x="9066224" y="5330077"/>
            <a:ext cx="4081638" cy="720080"/>
          </a:xfrm>
        </p:spPr>
        <p:txBody>
          <a:bodyPr/>
          <a:lstStyle/>
          <a:p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Api</a:t>
            </a:r>
            <a:r>
              <a:rPr lang="en-US" sz="4400" dirty="0" smtClean="0"/>
              <a:t> </a:t>
            </a:r>
            <a:r>
              <a:rPr lang="en-US" sz="4400" dirty="0" smtClean="0"/>
              <a:t>Key</a:t>
            </a:r>
            <a:endParaRPr lang="en-US" sz="44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di website developer portal, developer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key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fungsionalitas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API </a:t>
            </a:r>
            <a:r>
              <a:rPr lang="en-US" sz="2000" dirty="0" err="1" smtClean="0"/>
              <a:t>Restopedia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endParaRPr kumimoji="1" lang="ja-JP" altLang="en-US" sz="20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9"/>
          </p:nvPr>
        </p:nvSpPr>
        <p:spPr>
          <a:xfrm>
            <a:off x="12964882" y="5325145"/>
            <a:ext cx="4242477" cy="720080"/>
          </a:xfrm>
        </p:spPr>
        <p:txBody>
          <a:bodyPr/>
          <a:lstStyle/>
          <a:p>
            <a:r>
              <a:rPr lang="en-US" sz="4400" dirty="0" err="1" smtClean="0"/>
              <a:t>Buat</a:t>
            </a:r>
            <a:r>
              <a:rPr lang="en-US" sz="4400" dirty="0" smtClean="0"/>
              <a:t> </a:t>
            </a:r>
            <a:r>
              <a:rPr lang="en-US" sz="4400" dirty="0" err="1" smtClean="0"/>
              <a:t>Aplikasi</a:t>
            </a:r>
            <a:endParaRPr lang="en-US" sz="44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2000" dirty="0" smtClean="0"/>
              <a:t>Developer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memanfaatkan</a:t>
            </a:r>
            <a:r>
              <a:rPr lang="en-US" sz="2000" dirty="0" smtClean="0"/>
              <a:t> API </a:t>
            </a:r>
            <a:r>
              <a:rPr lang="en-US" sz="2000" dirty="0" err="1" smtClean="0"/>
              <a:t>Restopedia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key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di </a:t>
            </a:r>
            <a:r>
              <a:rPr lang="en-US" sz="2000" dirty="0" err="1" smtClean="0"/>
              <a:t>dapat</a:t>
            </a:r>
            <a:endParaRPr kumimoji="1" lang="ja-JP" altLang="en-US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5</a:t>
            </a:r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821342"/>
      </p:ext>
    </p:extLst>
  </p:cSld>
  <p:clrMapOvr>
    <a:masterClrMapping/>
  </p:clrMapOvr>
  <p:transition spd="slow" advTm="901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b="1" dirty="0" err="1" smtClean="0"/>
              <a:t>Fungsionalitas</a:t>
            </a:r>
            <a:r>
              <a:rPr kumimoji="1" lang="en-US" altLang="ja-JP" sz="5400" b="1" dirty="0" smtClean="0"/>
              <a:t> API </a:t>
            </a:r>
            <a:r>
              <a:rPr kumimoji="1" lang="en-US" altLang="ja-JP" sz="5400" b="1" dirty="0" err="1" smtClean="0"/>
              <a:t>Restopedia</a:t>
            </a:r>
            <a:endParaRPr kumimoji="1" lang="ja-JP" altLang="en-US" sz="5400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API </a:t>
            </a:r>
            <a:r>
              <a:rPr lang="en-US" altLang="ja-JP" dirty="0" err="1" smtClean="0"/>
              <a:t>Restopedia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memiliki</a:t>
            </a:r>
            <a:r>
              <a:rPr lang="en-US" altLang="ja-JP" dirty="0" smtClean="0"/>
              <a:t> 6 </a:t>
            </a:r>
            <a:r>
              <a:rPr lang="en-US" altLang="ja-JP" dirty="0" err="1" smtClean="0"/>
              <a:t>fungsionlitas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dapat</a:t>
            </a:r>
            <a:r>
              <a:rPr lang="en-US" altLang="ja-JP" dirty="0" smtClean="0"/>
              <a:t> di </a:t>
            </a:r>
            <a:r>
              <a:rPr lang="en-US" altLang="ja-JP" dirty="0" err="1" smtClean="0"/>
              <a:t>akses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3600" dirty="0" smtClean="0"/>
              <a:t>Sign Up &amp; Sign In</a:t>
            </a:r>
            <a:endParaRPr kumimoji="1" lang="ja-JP" altLang="en-US" sz="36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4"/>
          </p:nvPr>
        </p:nvSpPr>
        <p:spPr>
          <a:xfrm>
            <a:off x="1833636" y="3603715"/>
            <a:ext cx="4480077" cy="1971833"/>
          </a:xfrm>
        </p:spPr>
        <p:txBody>
          <a:bodyPr/>
          <a:lstStyle/>
          <a:p>
            <a:r>
              <a:rPr lang="en-US" altLang="ja-JP" dirty="0" err="1" smtClean="0"/>
              <a:t>Fungsionalitas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dapat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digunakan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melakukan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pendaftaran</a:t>
            </a:r>
            <a:r>
              <a:rPr lang="en-US" altLang="ja-JP" dirty="0" smtClean="0"/>
              <a:t> user</a:t>
            </a:r>
          </a:p>
          <a:p>
            <a:r>
              <a:rPr lang="en-US" altLang="ja-JP" dirty="0" err="1" smtClean="0"/>
              <a:t>Tipe</a:t>
            </a:r>
            <a:r>
              <a:rPr lang="en-US" altLang="ja-JP" dirty="0" smtClean="0"/>
              <a:t>       : POST</a:t>
            </a:r>
          </a:p>
          <a:p>
            <a:r>
              <a:rPr lang="en-US" altLang="ja-JP" dirty="0" err="1" smtClean="0"/>
              <a:t>Param</a:t>
            </a:r>
            <a:r>
              <a:rPr lang="en-US" altLang="ja-JP" dirty="0" smtClean="0"/>
              <a:t>   : </a:t>
            </a:r>
            <a:r>
              <a:rPr lang="en-US" altLang="ja-JP" dirty="0" err="1" smtClean="0"/>
              <a:t>api_key</a:t>
            </a:r>
            <a:r>
              <a:rPr lang="en-US" altLang="ja-JP" dirty="0" smtClean="0"/>
              <a:t>, username, password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3600" dirty="0" smtClean="0"/>
              <a:t>Add </a:t>
            </a:r>
            <a:r>
              <a:rPr kumimoji="1"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menambahkan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restoran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POST</a:t>
            </a:r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/>
              <a:t>api_key</a:t>
            </a:r>
            <a:r>
              <a:rPr lang="en-US" altLang="ja-JP" dirty="0"/>
              <a:t>, username, </a:t>
            </a:r>
            <a:r>
              <a:rPr lang="en-US" altLang="ja-JP" dirty="0" err="1"/>
              <a:t>nama</a:t>
            </a:r>
            <a:r>
              <a:rPr lang="en-US" altLang="ja-JP" dirty="0"/>
              <a:t>, detail, </a:t>
            </a:r>
            <a:r>
              <a:rPr lang="en-US" altLang="ja-JP" dirty="0" err="1"/>
              <a:t>alamat</a:t>
            </a:r>
            <a:r>
              <a:rPr lang="en-US" altLang="ja-JP" dirty="0"/>
              <a:t>, </a:t>
            </a:r>
            <a:r>
              <a:rPr lang="en-US" altLang="ja-JP" dirty="0" err="1"/>
              <a:t>kota</a:t>
            </a:r>
            <a:r>
              <a:rPr lang="en-US" altLang="ja-JP" dirty="0"/>
              <a:t>, </a:t>
            </a:r>
            <a:r>
              <a:rPr lang="en-US" altLang="ja-JP" dirty="0" err="1"/>
              <a:t>gambar</a:t>
            </a:r>
            <a:r>
              <a:rPr lang="en-US" altLang="ja-JP" dirty="0"/>
              <a:t>, </a:t>
            </a:r>
            <a:r>
              <a:rPr lang="en-US" altLang="ja-JP" dirty="0" err="1"/>
              <a:t>namagambar</a:t>
            </a:r>
            <a:endParaRPr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3600" dirty="0" smtClean="0"/>
              <a:t>Get All </a:t>
            </a:r>
            <a:r>
              <a:rPr kumimoji="1"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mendapatkan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semua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/>
              <a:t>restoran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</a:t>
            </a:r>
            <a:r>
              <a:rPr lang="en-US" altLang="ja-JP" dirty="0" smtClean="0"/>
              <a:t>GET</a:t>
            </a:r>
            <a:endParaRPr lang="en-US" altLang="ja-JP" dirty="0"/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 smtClean="0"/>
              <a:t>api_key</a:t>
            </a:r>
            <a:endParaRPr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3600" dirty="0" smtClean="0"/>
              <a:t>Get My </a:t>
            </a:r>
            <a:r>
              <a:rPr kumimoji="1"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mendapatkan</a:t>
            </a:r>
            <a:r>
              <a:rPr lang="en-US" altLang="ja-JP" dirty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restoran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tertentu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sesuai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usernamenya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GET</a:t>
            </a:r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 smtClean="0"/>
              <a:t>api_key</a:t>
            </a:r>
            <a:r>
              <a:rPr lang="en-US" altLang="ja-JP" dirty="0" smtClean="0"/>
              <a:t>, username</a:t>
            </a:r>
            <a:endParaRPr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sz="3600" dirty="0" smtClean="0"/>
              <a:t>Delete </a:t>
            </a:r>
            <a:r>
              <a:rPr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menghapus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restoran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tertentu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berdasarkan</a:t>
            </a:r>
            <a:r>
              <a:rPr lang="en-US" altLang="ja-JP" dirty="0" smtClean="0"/>
              <a:t> id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</a:t>
            </a:r>
            <a:r>
              <a:rPr lang="en-US" altLang="ja-JP" dirty="0" smtClean="0"/>
              <a:t>DELETE</a:t>
            </a:r>
            <a:endParaRPr lang="en-US" altLang="ja-JP" dirty="0"/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 smtClean="0"/>
              <a:t>api_key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id_resto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endParaRPr lang="ja-JP" alt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2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7" b="14747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" b="144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3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913700080"/>
      </p:ext>
    </p:extLst>
  </p:cSld>
  <p:clrMapOvr>
    <a:masterClrMapping/>
  </p:clrMapOvr>
  <p:transition spd="slow" advTm="10724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i="1" dirty="0" err="1" smtClean="0"/>
              <a:t>Restopedia</a:t>
            </a:r>
            <a:endParaRPr kumimoji="1" lang="ja-JP" altLang="en-US" sz="8000" b="1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ja-JP" sz="2800" dirty="0" err="1" smtClean="0"/>
              <a:t>Berikut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ini</a:t>
            </a:r>
            <a:r>
              <a:rPr lang="en-US" altLang="ja-JP" sz="2800" dirty="0" smtClean="0"/>
              <a:t> screen shot </a:t>
            </a:r>
            <a:r>
              <a:rPr lang="en-US" altLang="ja-JP" sz="2800" dirty="0" err="1" smtClean="0"/>
              <a:t>dari</a:t>
            </a:r>
            <a:r>
              <a:rPr lang="en-US" altLang="ja-JP" sz="2800" dirty="0" smtClean="0"/>
              <a:t> website developer portal </a:t>
            </a:r>
            <a:r>
              <a:rPr lang="en-US" altLang="ja-JP" sz="2800" dirty="0" err="1" smtClean="0"/>
              <a:t>dari</a:t>
            </a:r>
            <a:r>
              <a:rPr lang="en-US" altLang="ja-JP" sz="2800" dirty="0" smtClean="0"/>
              <a:t> API </a:t>
            </a:r>
            <a:r>
              <a:rPr lang="en-US" altLang="ja-JP" sz="2800" dirty="0" err="1" smtClean="0"/>
              <a:t>Restopedia</a:t>
            </a:r>
            <a:r>
              <a:rPr lang="en-US" altLang="ja-JP" sz="2800" dirty="0" smtClean="0"/>
              <a:t> </a:t>
            </a:r>
          </a:p>
          <a:p>
            <a:r>
              <a:rPr lang="en-US" altLang="ja-JP" sz="2800" dirty="0" err="1" smtClean="0"/>
              <a:t>dan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aplikasi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resmi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dari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Restopedia</a:t>
            </a:r>
            <a:endParaRPr kumimoji="1" lang="ja-JP" altLang="en-US" sz="28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r="1057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9" b="12379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r="39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194686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b="1" dirty="0" smtClean="0"/>
              <a:t>Bahasa </a:t>
            </a:r>
            <a:r>
              <a:rPr kumimoji="1" lang="en-US" altLang="ja-JP" sz="4400" b="1" dirty="0" err="1" smtClean="0"/>
              <a:t>Pemrograman</a:t>
            </a:r>
            <a:r>
              <a:rPr kumimoji="1" lang="en-US" altLang="ja-JP" sz="4400" b="1" dirty="0" smtClean="0"/>
              <a:t> </a:t>
            </a:r>
            <a:r>
              <a:rPr kumimoji="1" lang="en-US" altLang="ja-JP" sz="4400" b="1" dirty="0" err="1" smtClean="0"/>
              <a:t>dan</a:t>
            </a:r>
            <a:r>
              <a:rPr kumimoji="1" lang="en-US" altLang="ja-JP" sz="4400" b="1" dirty="0" smtClean="0"/>
              <a:t> </a:t>
            </a:r>
            <a:r>
              <a:rPr kumimoji="1" lang="en-US" altLang="ja-JP" sz="4400" b="1" dirty="0" err="1" smtClean="0"/>
              <a:t>Aplikasi</a:t>
            </a:r>
            <a:endParaRPr kumimoji="1" lang="ja-JP" altLang="en-US" sz="4400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7"/>
          </p:nvPr>
        </p:nvSpPr>
        <p:spPr>
          <a:xfrm>
            <a:off x="10706654" y="1866060"/>
            <a:ext cx="7119363" cy="1733225"/>
          </a:xfrm>
        </p:spPr>
        <p:txBody>
          <a:bodyPr/>
          <a:lstStyle/>
          <a:p>
            <a:r>
              <a:rPr kumimoji="1" lang="en-US" altLang="ja-JP" sz="4000" dirty="0" smtClean="0"/>
              <a:t>Web Service &amp; Web Developer Portal :</a:t>
            </a:r>
          </a:p>
          <a:p>
            <a:r>
              <a:rPr lang="en-US" altLang="ja-JP" sz="4000" dirty="0" smtClean="0"/>
              <a:t>Atom ( </a:t>
            </a:r>
            <a:r>
              <a:rPr lang="en-US" altLang="ja-JP" sz="4000" dirty="0" err="1" smtClean="0"/>
              <a:t>CodeIgniter</a:t>
            </a:r>
            <a:r>
              <a:rPr lang="en-US" altLang="ja-JP" sz="4000" dirty="0" smtClean="0"/>
              <a:t> – PHP )</a:t>
            </a:r>
            <a:endParaRPr kumimoji="1" lang="ja-JP" altLang="en-US" sz="40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9"/>
          </p:nvPr>
        </p:nvSpPr>
        <p:spPr>
          <a:xfrm>
            <a:off x="10605053" y="5748465"/>
            <a:ext cx="7119363" cy="1840428"/>
          </a:xfrm>
        </p:spPr>
        <p:txBody>
          <a:bodyPr/>
          <a:lstStyle/>
          <a:p>
            <a:r>
              <a:rPr lang="en-US" altLang="ja-JP" sz="4000" dirty="0" smtClean="0"/>
              <a:t>Android App :</a:t>
            </a:r>
          </a:p>
          <a:p>
            <a:r>
              <a:rPr kumimoji="1" lang="en-US" altLang="ja-JP" sz="4000" dirty="0" smtClean="0"/>
              <a:t>Android Studio ( Java )</a:t>
            </a:r>
            <a:endParaRPr kumimoji="1" lang="ja-JP" altLang="en-US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r>
              <a:rPr lang="en-US" altLang="ja-JP" dirty="0" smtClean="0"/>
              <a:t>8</a:t>
            </a:r>
            <a:endParaRPr lang="ja-JP" altLang="en-US" dirty="0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</p:spPr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521256"/>
      </p:ext>
    </p:extLst>
  </p:cSld>
  <p:clrMapOvr>
    <a:masterClrMapping/>
  </p:clrMapOvr>
  <p:transition spd="slow" advTm="8575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16116</TotalTime>
  <Words>477</Words>
  <Application>Microsoft Office PowerPoint</Application>
  <PresentationFormat>Custom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Restopedia</vt:lpstr>
      <vt:lpstr>Apa itu Restopedia?</vt:lpstr>
      <vt:lpstr>Masalah yang Dihadapi?</vt:lpstr>
      <vt:lpstr>Latar Belakang Masalah</vt:lpstr>
      <vt:lpstr>Tujuan Pembangunan Restopedia</vt:lpstr>
      <vt:lpstr>Langkah Menggunakan API Restopedia</vt:lpstr>
      <vt:lpstr>Fungsionalitas API Restopedia</vt:lpstr>
      <vt:lpstr>Restopedia</vt:lpstr>
      <vt:lpstr>Bahasa Pemrograman dan Aplikasi</vt:lpstr>
      <vt:lpstr>Kesimpulan</vt:lpstr>
      <vt:lpstr>Terima Kasih!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Dias</cp:lastModifiedBy>
  <cp:revision>395</cp:revision>
  <dcterms:created xsi:type="dcterms:W3CDTF">2015-09-05T11:42:45Z</dcterms:created>
  <dcterms:modified xsi:type="dcterms:W3CDTF">2017-05-22T15:53:26Z</dcterms:modified>
</cp:coreProperties>
</file>