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A5A5A5"/>
    <a:srgbClr val="5B9BD5"/>
    <a:srgbClr val="787878"/>
    <a:srgbClr val="AE5A21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04C0-33D5-46C5-B192-2B7160E46FFC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DEE6-5188-4357-A713-72E37F98727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25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04C0-33D5-46C5-B192-2B7160E46FFC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DEE6-5188-4357-A713-72E37F98727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99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04C0-33D5-46C5-B192-2B7160E46FFC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DEE6-5188-4357-A713-72E37F98727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63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04C0-33D5-46C5-B192-2B7160E46FFC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DEE6-5188-4357-A713-72E37F98727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82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04C0-33D5-46C5-B192-2B7160E46FFC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DEE6-5188-4357-A713-72E37F98727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22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04C0-33D5-46C5-B192-2B7160E46FFC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DEE6-5188-4357-A713-72E37F98727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57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04C0-33D5-46C5-B192-2B7160E46FFC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DEE6-5188-4357-A713-72E37F98727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78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04C0-33D5-46C5-B192-2B7160E46FFC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DEE6-5188-4357-A713-72E37F98727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39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04C0-33D5-46C5-B192-2B7160E46FFC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DEE6-5188-4357-A713-72E37F98727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82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04C0-33D5-46C5-B192-2B7160E46FFC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DEE6-5188-4357-A713-72E37F98727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57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04C0-33D5-46C5-B192-2B7160E46FFC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DEE6-5188-4357-A713-72E37F98727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29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04C0-33D5-46C5-B192-2B7160E46FFC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ADEE6-5188-4357-A713-72E37F98727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37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92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2386282" y="1176645"/>
            <a:ext cx="2221303" cy="3551795"/>
            <a:chOff x="2386282" y="1176645"/>
            <a:chExt cx="2221303" cy="3551795"/>
          </a:xfrm>
        </p:grpSpPr>
        <p:sp>
          <p:nvSpPr>
            <p:cNvPr id="4" name="Arrondir un rectangle avec un coin du même côté 3"/>
            <p:cNvSpPr/>
            <p:nvPr/>
          </p:nvSpPr>
          <p:spPr>
            <a:xfrm>
              <a:off x="2386282" y="4538657"/>
              <a:ext cx="2221303" cy="189783"/>
            </a:xfrm>
            <a:prstGeom prst="round2SameRect">
              <a:avLst>
                <a:gd name="adj1" fmla="val 50000"/>
                <a:gd name="adj2" fmla="val 0"/>
              </a:avLst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" name="Groupe 4"/>
            <p:cNvGrpSpPr/>
            <p:nvPr/>
          </p:nvGrpSpPr>
          <p:grpSpPr>
            <a:xfrm>
              <a:off x="2639324" y="1176645"/>
              <a:ext cx="1659869" cy="3111844"/>
              <a:chOff x="5614983" y="2338999"/>
              <a:chExt cx="1228726" cy="2213951"/>
            </a:xfrm>
          </p:grpSpPr>
          <p:sp>
            <p:nvSpPr>
              <p:cNvPr id="6" name="Ellipse 5"/>
              <p:cNvSpPr/>
              <p:nvPr/>
            </p:nvSpPr>
            <p:spPr>
              <a:xfrm>
                <a:off x="5614984" y="3300755"/>
                <a:ext cx="1228725" cy="1252195"/>
              </a:xfrm>
              <a:prstGeom prst="ellipse">
                <a:avLst/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Cœur 6"/>
              <p:cNvSpPr/>
              <p:nvPr/>
            </p:nvSpPr>
            <p:spPr>
              <a:xfrm flipV="1">
                <a:off x="5614984" y="2338999"/>
                <a:ext cx="1228725" cy="2071076"/>
              </a:xfrm>
              <a:prstGeom prst="heart">
                <a:avLst/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Organigramme : Terminateur 7"/>
            <p:cNvSpPr/>
            <p:nvPr/>
          </p:nvSpPr>
          <p:spPr>
            <a:xfrm rot="18281296">
              <a:off x="3258543" y="2018829"/>
              <a:ext cx="1069676" cy="232913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Ellipse 8"/>
            <p:cNvSpPr/>
            <p:nvPr/>
          </p:nvSpPr>
          <p:spPr>
            <a:xfrm>
              <a:off x="2856997" y="3672897"/>
              <a:ext cx="389034" cy="397602"/>
            </a:xfrm>
            <a:prstGeom prst="ellipse">
              <a:avLst/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Ellipse 9"/>
            <p:cNvSpPr/>
            <p:nvPr/>
          </p:nvSpPr>
          <p:spPr>
            <a:xfrm>
              <a:off x="3712341" y="3690615"/>
              <a:ext cx="371476" cy="379884"/>
            </a:xfrm>
            <a:prstGeom prst="ellipse">
              <a:avLst/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967901" y="3126212"/>
              <a:ext cx="971136" cy="1001816"/>
            </a:xfrm>
            <a:prstGeom prst="ellipse">
              <a:avLst/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rondir un rectangle avec un coin du même côté 11"/>
            <p:cNvSpPr/>
            <p:nvPr/>
          </p:nvSpPr>
          <p:spPr>
            <a:xfrm>
              <a:off x="2694675" y="4167718"/>
              <a:ext cx="1604515" cy="370939"/>
            </a:xfrm>
            <a:prstGeom prst="round2SameRect">
              <a:avLst>
                <a:gd name="adj1" fmla="val 50000"/>
                <a:gd name="adj2" fmla="val 0"/>
              </a:avLst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5908476" y="1160531"/>
            <a:ext cx="2221303" cy="3551795"/>
            <a:chOff x="2386282" y="1176645"/>
            <a:chExt cx="2221303" cy="3551795"/>
          </a:xfrm>
        </p:grpSpPr>
        <p:sp>
          <p:nvSpPr>
            <p:cNvPr id="17" name="Arrondir un rectangle avec un coin du même côté 16"/>
            <p:cNvSpPr/>
            <p:nvPr/>
          </p:nvSpPr>
          <p:spPr>
            <a:xfrm>
              <a:off x="2386282" y="4538657"/>
              <a:ext cx="2221303" cy="189783"/>
            </a:xfrm>
            <a:prstGeom prst="round2SameRect">
              <a:avLst>
                <a:gd name="adj1" fmla="val 50000"/>
                <a:gd name="adj2" fmla="val 0"/>
              </a:avLst>
            </a:prstGeom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Groupe 17"/>
            <p:cNvGrpSpPr/>
            <p:nvPr/>
          </p:nvGrpSpPr>
          <p:grpSpPr>
            <a:xfrm>
              <a:off x="2639324" y="1176645"/>
              <a:ext cx="1659869" cy="3111844"/>
              <a:chOff x="5614983" y="2338999"/>
              <a:chExt cx="1228726" cy="2213951"/>
            </a:xfrm>
          </p:grpSpPr>
          <p:sp>
            <p:nvSpPr>
              <p:cNvPr id="24" name="Ellipse 23"/>
              <p:cNvSpPr/>
              <p:nvPr/>
            </p:nvSpPr>
            <p:spPr>
              <a:xfrm>
                <a:off x="5614984" y="3300755"/>
                <a:ext cx="1228725" cy="1252195"/>
              </a:xfrm>
              <a:prstGeom prst="ellipse">
                <a:avLst/>
              </a:prstGeom>
              <a:ln w="381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Cœur 24"/>
              <p:cNvSpPr/>
              <p:nvPr/>
            </p:nvSpPr>
            <p:spPr>
              <a:xfrm flipV="1">
                <a:off x="5614984" y="2338999"/>
                <a:ext cx="1228725" cy="2071076"/>
              </a:xfrm>
              <a:prstGeom prst="heart">
                <a:avLst/>
              </a:prstGeom>
              <a:ln w="381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9" name="Organigramme : Terminateur 18"/>
            <p:cNvSpPr/>
            <p:nvPr/>
          </p:nvSpPr>
          <p:spPr>
            <a:xfrm rot="18281296">
              <a:off x="3258543" y="2018829"/>
              <a:ext cx="1069676" cy="232913"/>
            </a:xfrm>
            <a:prstGeom prst="flowChartTerminator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Ellipse 19"/>
            <p:cNvSpPr/>
            <p:nvPr/>
          </p:nvSpPr>
          <p:spPr>
            <a:xfrm>
              <a:off x="2856997" y="3672897"/>
              <a:ext cx="389034" cy="397602"/>
            </a:xfrm>
            <a:prstGeom prst="ellipse">
              <a:avLst/>
            </a:prstGeom>
            <a:ln w="38100">
              <a:solidFill>
                <a:srgbClr val="A5A5A5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Ellipse 20"/>
            <p:cNvSpPr/>
            <p:nvPr/>
          </p:nvSpPr>
          <p:spPr>
            <a:xfrm>
              <a:off x="3712341" y="3690615"/>
              <a:ext cx="371476" cy="379884"/>
            </a:xfrm>
            <a:prstGeom prst="ellipse">
              <a:avLst/>
            </a:prstGeom>
            <a:ln w="38100">
              <a:solidFill>
                <a:srgbClr val="A5A5A5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Ellipse 21"/>
            <p:cNvSpPr/>
            <p:nvPr/>
          </p:nvSpPr>
          <p:spPr>
            <a:xfrm>
              <a:off x="2967901" y="3126212"/>
              <a:ext cx="971136" cy="1001816"/>
            </a:xfrm>
            <a:prstGeom prst="ellipse">
              <a:avLst/>
            </a:prstGeom>
            <a:ln w="38100">
              <a:solidFill>
                <a:srgbClr val="A5A5A5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Arrondir un rectangle avec un coin du même côté 22"/>
            <p:cNvSpPr/>
            <p:nvPr/>
          </p:nvSpPr>
          <p:spPr>
            <a:xfrm>
              <a:off x="2694675" y="4167718"/>
              <a:ext cx="1604515" cy="370939"/>
            </a:xfrm>
            <a:prstGeom prst="round2SameRect">
              <a:avLst>
                <a:gd name="adj1" fmla="val 50000"/>
                <a:gd name="adj2" fmla="val 0"/>
              </a:avLst>
            </a:prstGeom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8380682" y="1350314"/>
            <a:ext cx="2221303" cy="3551795"/>
            <a:chOff x="2386282" y="1176645"/>
            <a:chExt cx="2221303" cy="3551795"/>
          </a:xfrm>
        </p:grpSpPr>
        <p:sp>
          <p:nvSpPr>
            <p:cNvPr id="27" name="Arrondir un rectangle avec un coin du même côté 26"/>
            <p:cNvSpPr/>
            <p:nvPr/>
          </p:nvSpPr>
          <p:spPr>
            <a:xfrm>
              <a:off x="2386282" y="4538657"/>
              <a:ext cx="2221303" cy="189783"/>
            </a:xfrm>
            <a:prstGeom prst="round2SameRect">
              <a:avLst>
                <a:gd name="adj1" fmla="val 50000"/>
                <a:gd name="adj2" fmla="val 0"/>
              </a:avLst>
            </a:prstGeom>
            <a:ln w="381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8" name="Groupe 27"/>
            <p:cNvGrpSpPr/>
            <p:nvPr/>
          </p:nvGrpSpPr>
          <p:grpSpPr>
            <a:xfrm>
              <a:off x="2639324" y="1176645"/>
              <a:ext cx="1659869" cy="3111844"/>
              <a:chOff x="5614983" y="2338999"/>
              <a:chExt cx="1228726" cy="2213951"/>
            </a:xfrm>
          </p:grpSpPr>
          <p:sp>
            <p:nvSpPr>
              <p:cNvPr id="34" name="Ellipse 33"/>
              <p:cNvSpPr/>
              <p:nvPr/>
            </p:nvSpPr>
            <p:spPr>
              <a:xfrm>
                <a:off x="5614984" y="3300755"/>
                <a:ext cx="1228725" cy="1252195"/>
              </a:xfrm>
              <a:prstGeom prst="ellipse">
                <a:avLst/>
              </a:prstGeom>
              <a:ln w="381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Cœur 34"/>
              <p:cNvSpPr/>
              <p:nvPr/>
            </p:nvSpPr>
            <p:spPr>
              <a:xfrm flipV="1">
                <a:off x="5614984" y="2338999"/>
                <a:ext cx="1228725" cy="2071076"/>
              </a:xfrm>
              <a:prstGeom prst="heart">
                <a:avLst/>
              </a:prstGeom>
              <a:ln w="381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9" name="Organigramme : Terminateur 28"/>
            <p:cNvSpPr/>
            <p:nvPr/>
          </p:nvSpPr>
          <p:spPr>
            <a:xfrm rot="18281296">
              <a:off x="3258543" y="2018829"/>
              <a:ext cx="1069676" cy="232913"/>
            </a:xfrm>
            <a:prstGeom prst="flowChartTerminator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856997" y="3672897"/>
              <a:ext cx="389034" cy="397602"/>
            </a:xfrm>
            <a:prstGeom prst="ellipse">
              <a:avLst/>
            </a:prstGeom>
            <a:ln w="38100">
              <a:solidFill>
                <a:srgbClr val="ED7D3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712341" y="3690615"/>
              <a:ext cx="371476" cy="379884"/>
            </a:xfrm>
            <a:prstGeom prst="ellipse">
              <a:avLst/>
            </a:prstGeom>
            <a:ln w="38100">
              <a:solidFill>
                <a:srgbClr val="ED7D3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967901" y="3126212"/>
              <a:ext cx="971136" cy="1001816"/>
            </a:xfrm>
            <a:prstGeom prst="ellipse">
              <a:avLst/>
            </a:prstGeom>
            <a:ln w="38100">
              <a:solidFill>
                <a:srgbClr val="ED7D3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Arrondir un rectangle avec un coin du même côté 32"/>
            <p:cNvSpPr/>
            <p:nvPr/>
          </p:nvSpPr>
          <p:spPr>
            <a:xfrm>
              <a:off x="2694675" y="4167718"/>
              <a:ext cx="1604515" cy="370939"/>
            </a:xfrm>
            <a:prstGeom prst="round2SameRect">
              <a:avLst>
                <a:gd name="adj1" fmla="val 50000"/>
                <a:gd name="adj2" fmla="val 0"/>
              </a:avLst>
            </a:prstGeom>
            <a:ln w="381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6028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/>
          <p:cNvGrpSpPr/>
          <p:nvPr/>
        </p:nvGrpSpPr>
        <p:grpSpPr>
          <a:xfrm>
            <a:off x="625415" y="1199069"/>
            <a:ext cx="2221303" cy="3001991"/>
            <a:chOff x="3886200" y="1578635"/>
            <a:chExt cx="2221303" cy="3001991"/>
          </a:xfrm>
        </p:grpSpPr>
        <p:sp>
          <p:nvSpPr>
            <p:cNvPr id="4" name="Ellipse 3"/>
            <p:cNvSpPr/>
            <p:nvPr/>
          </p:nvSpPr>
          <p:spPr>
            <a:xfrm>
              <a:off x="4535337" y="1578635"/>
              <a:ext cx="923026" cy="931653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Arrondir un rectangle avec un coin du même côté 5"/>
            <p:cNvSpPr/>
            <p:nvPr/>
          </p:nvSpPr>
          <p:spPr>
            <a:xfrm>
              <a:off x="3886200" y="4390843"/>
              <a:ext cx="2221303" cy="189783"/>
            </a:xfrm>
            <a:prstGeom prst="round2SameRect">
              <a:avLst>
                <a:gd name="adj1" fmla="val 50000"/>
                <a:gd name="adj2" fmla="val 0"/>
              </a:avLst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Arrondir un rectangle avec un coin du même côté 6"/>
            <p:cNvSpPr/>
            <p:nvPr/>
          </p:nvSpPr>
          <p:spPr>
            <a:xfrm>
              <a:off x="4194593" y="4019904"/>
              <a:ext cx="1604515" cy="370939"/>
            </a:xfrm>
            <a:prstGeom prst="round2SameRect">
              <a:avLst>
                <a:gd name="adj1" fmla="val 50000"/>
                <a:gd name="adj2" fmla="val 0"/>
              </a:avLst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385991" y="3804249"/>
              <a:ext cx="1221718" cy="215655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rganigramme : Terminateur 31"/>
            <p:cNvSpPr/>
            <p:nvPr/>
          </p:nvSpPr>
          <p:spPr>
            <a:xfrm>
              <a:off x="4498673" y="2496275"/>
              <a:ext cx="996354" cy="226441"/>
            </a:xfrm>
            <a:prstGeom prst="flowChartTerminator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Trapèze 33"/>
            <p:cNvSpPr/>
            <p:nvPr/>
          </p:nvSpPr>
          <p:spPr>
            <a:xfrm>
              <a:off x="4415947" y="2725950"/>
              <a:ext cx="1161806" cy="1078299"/>
            </a:xfrm>
            <a:prstGeom prst="trapezoid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4366404" y="1009286"/>
            <a:ext cx="2221303" cy="3001991"/>
            <a:chOff x="3886200" y="1578635"/>
            <a:chExt cx="2221303" cy="3001991"/>
          </a:xfrm>
        </p:grpSpPr>
        <p:sp>
          <p:nvSpPr>
            <p:cNvPr id="37" name="Ellipse 36"/>
            <p:cNvSpPr/>
            <p:nvPr/>
          </p:nvSpPr>
          <p:spPr>
            <a:xfrm>
              <a:off x="4535337" y="1578635"/>
              <a:ext cx="923026" cy="931653"/>
            </a:xfrm>
            <a:prstGeom prst="ellipse">
              <a:avLst/>
            </a:prstGeom>
            <a:ln w="381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rondir un rectangle avec un coin du même côté 37"/>
            <p:cNvSpPr/>
            <p:nvPr/>
          </p:nvSpPr>
          <p:spPr>
            <a:xfrm>
              <a:off x="3886200" y="4390843"/>
              <a:ext cx="2221303" cy="189783"/>
            </a:xfrm>
            <a:prstGeom prst="round2SameRect">
              <a:avLst>
                <a:gd name="adj1" fmla="val 50000"/>
                <a:gd name="adj2" fmla="val 0"/>
              </a:avLst>
            </a:prstGeom>
            <a:ln w="381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Arrondir un rectangle avec un coin du même côté 38"/>
            <p:cNvSpPr/>
            <p:nvPr/>
          </p:nvSpPr>
          <p:spPr>
            <a:xfrm>
              <a:off x="4194593" y="4019904"/>
              <a:ext cx="1604515" cy="370939"/>
            </a:xfrm>
            <a:prstGeom prst="round2SameRect">
              <a:avLst>
                <a:gd name="adj1" fmla="val 50000"/>
                <a:gd name="adj2" fmla="val 0"/>
              </a:avLst>
            </a:prstGeom>
            <a:ln w="381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385991" y="3804249"/>
              <a:ext cx="1221718" cy="215655"/>
            </a:xfrm>
            <a:prstGeom prst="rect">
              <a:avLst/>
            </a:prstGeom>
            <a:ln w="381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rganigramme : Terminateur 40"/>
            <p:cNvSpPr/>
            <p:nvPr/>
          </p:nvSpPr>
          <p:spPr>
            <a:xfrm>
              <a:off x="4498673" y="2496275"/>
              <a:ext cx="996354" cy="226441"/>
            </a:xfrm>
            <a:prstGeom prst="flowChartTerminator">
              <a:avLst/>
            </a:prstGeom>
            <a:ln w="381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rapèze 41"/>
            <p:cNvSpPr/>
            <p:nvPr/>
          </p:nvSpPr>
          <p:spPr>
            <a:xfrm>
              <a:off x="4415947" y="2725950"/>
              <a:ext cx="1161806" cy="1078299"/>
            </a:xfrm>
            <a:prstGeom prst="trapezoid">
              <a:avLst/>
            </a:prstGeom>
            <a:ln w="381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7305134" y="1009286"/>
            <a:ext cx="2221303" cy="3001991"/>
            <a:chOff x="3886200" y="1578635"/>
            <a:chExt cx="2221303" cy="3001991"/>
          </a:xfrm>
        </p:grpSpPr>
        <p:sp>
          <p:nvSpPr>
            <p:cNvPr id="44" name="Ellipse 43"/>
            <p:cNvSpPr/>
            <p:nvPr/>
          </p:nvSpPr>
          <p:spPr>
            <a:xfrm>
              <a:off x="4535337" y="1578635"/>
              <a:ext cx="923026" cy="931653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Arrondir un rectangle avec un coin du même côté 44"/>
            <p:cNvSpPr/>
            <p:nvPr/>
          </p:nvSpPr>
          <p:spPr>
            <a:xfrm>
              <a:off x="3886200" y="4390843"/>
              <a:ext cx="2221303" cy="189783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Arrondir un rectangle avec un coin du même côté 45"/>
            <p:cNvSpPr/>
            <p:nvPr/>
          </p:nvSpPr>
          <p:spPr>
            <a:xfrm>
              <a:off x="4194593" y="4019904"/>
              <a:ext cx="1604515" cy="370939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385991" y="3804249"/>
              <a:ext cx="1221718" cy="215655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rganigramme : Terminateur 47"/>
            <p:cNvSpPr/>
            <p:nvPr/>
          </p:nvSpPr>
          <p:spPr>
            <a:xfrm>
              <a:off x="4498673" y="2496275"/>
              <a:ext cx="996354" cy="226441"/>
            </a:xfrm>
            <a:prstGeom prst="flowChartTerminator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rapèze 48"/>
            <p:cNvSpPr/>
            <p:nvPr/>
          </p:nvSpPr>
          <p:spPr>
            <a:xfrm>
              <a:off x="4415947" y="2725950"/>
              <a:ext cx="1161806" cy="1078299"/>
            </a:xfrm>
            <a:prstGeom prst="trapezoid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0" name="Groupe 49"/>
          <p:cNvGrpSpPr/>
          <p:nvPr/>
        </p:nvGrpSpPr>
        <p:grpSpPr>
          <a:xfrm>
            <a:off x="9692915" y="910078"/>
            <a:ext cx="2221303" cy="3001991"/>
            <a:chOff x="3886200" y="1578635"/>
            <a:chExt cx="2221303" cy="3001991"/>
          </a:xfrm>
        </p:grpSpPr>
        <p:sp>
          <p:nvSpPr>
            <p:cNvPr id="51" name="Ellipse 50"/>
            <p:cNvSpPr/>
            <p:nvPr/>
          </p:nvSpPr>
          <p:spPr>
            <a:xfrm>
              <a:off x="4535337" y="1578635"/>
              <a:ext cx="923026" cy="931653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Arrondir un rectangle avec un coin du même côté 51"/>
            <p:cNvSpPr/>
            <p:nvPr/>
          </p:nvSpPr>
          <p:spPr>
            <a:xfrm>
              <a:off x="3886200" y="4390843"/>
              <a:ext cx="2221303" cy="189783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Arrondir un rectangle avec un coin du même côté 52"/>
            <p:cNvSpPr/>
            <p:nvPr/>
          </p:nvSpPr>
          <p:spPr>
            <a:xfrm>
              <a:off x="4194593" y="4019904"/>
              <a:ext cx="1604515" cy="370939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385991" y="3804249"/>
              <a:ext cx="1221718" cy="215655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rganigramme : Terminateur 54"/>
            <p:cNvSpPr/>
            <p:nvPr/>
          </p:nvSpPr>
          <p:spPr>
            <a:xfrm>
              <a:off x="4498673" y="2496275"/>
              <a:ext cx="996354" cy="226441"/>
            </a:xfrm>
            <a:prstGeom prst="flowChartTerminator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Trapèze 55"/>
            <p:cNvSpPr/>
            <p:nvPr/>
          </p:nvSpPr>
          <p:spPr>
            <a:xfrm>
              <a:off x="4415947" y="2725950"/>
              <a:ext cx="1161806" cy="1078299"/>
            </a:xfrm>
            <a:prstGeom prst="trapezoid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" name="Groupe 56"/>
          <p:cNvGrpSpPr/>
          <p:nvPr/>
        </p:nvGrpSpPr>
        <p:grpSpPr>
          <a:xfrm>
            <a:off x="2499322" y="3450555"/>
            <a:ext cx="2221303" cy="3001991"/>
            <a:chOff x="3886200" y="1578635"/>
            <a:chExt cx="2221303" cy="3001991"/>
          </a:xfrm>
        </p:grpSpPr>
        <p:sp>
          <p:nvSpPr>
            <p:cNvPr id="58" name="Ellipse 57"/>
            <p:cNvSpPr/>
            <p:nvPr/>
          </p:nvSpPr>
          <p:spPr>
            <a:xfrm>
              <a:off x="4535337" y="1578635"/>
              <a:ext cx="923026" cy="931653"/>
            </a:xfrm>
            <a:prstGeom prst="ellipse">
              <a:avLst/>
            </a:prstGeom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Arrondir un rectangle avec un coin du même côté 58"/>
            <p:cNvSpPr/>
            <p:nvPr/>
          </p:nvSpPr>
          <p:spPr>
            <a:xfrm>
              <a:off x="3886200" y="4390843"/>
              <a:ext cx="2221303" cy="189783"/>
            </a:xfrm>
            <a:prstGeom prst="round2SameRect">
              <a:avLst>
                <a:gd name="adj1" fmla="val 50000"/>
                <a:gd name="adj2" fmla="val 0"/>
              </a:avLst>
            </a:prstGeom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Arrondir un rectangle avec un coin du même côté 59"/>
            <p:cNvSpPr/>
            <p:nvPr/>
          </p:nvSpPr>
          <p:spPr>
            <a:xfrm>
              <a:off x="4194593" y="4019904"/>
              <a:ext cx="1604515" cy="370939"/>
            </a:xfrm>
            <a:prstGeom prst="round2SameRect">
              <a:avLst>
                <a:gd name="adj1" fmla="val 50000"/>
                <a:gd name="adj2" fmla="val 0"/>
              </a:avLst>
            </a:prstGeom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385991" y="3804249"/>
              <a:ext cx="1221718" cy="215655"/>
            </a:xfrm>
            <a:prstGeom prst="rect">
              <a:avLst/>
            </a:prstGeom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Organigramme : Terminateur 61"/>
            <p:cNvSpPr/>
            <p:nvPr/>
          </p:nvSpPr>
          <p:spPr>
            <a:xfrm>
              <a:off x="4498673" y="2496275"/>
              <a:ext cx="996354" cy="226441"/>
            </a:xfrm>
            <a:prstGeom prst="flowChartTerminator">
              <a:avLst/>
            </a:prstGeom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rapèze 62"/>
            <p:cNvSpPr/>
            <p:nvPr/>
          </p:nvSpPr>
          <p:spPr>
            <a:xfrm>
              <a:off x="4415947" y="2725950"/>
              <a:ext cx="1161806" cy="1078299"/>
            </a:xfrm>
            <a:prstGeom prst="trapezoid">
              <a:avLst/>
            </a:prstGeom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3723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20" y="1911350"/>
            <a:ext cx="3241659" cy="4351338"/>
          </a:xfrm>
        </p:spPr>
      </p:pic>
    </p:spTree>
    <p:extLst>
      <p:ext uri="{BB962C8B-B14F-4D97-AF65-F5344CB8AC3E}">
        <p14:creationId xmlns:p14="http://schemas.microsoft.com/office/powerpoint/2010/main" val="80905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/>
          <p:cNvGrpSpPr/>
          <p:nvPr/>
        </p:nvGrpSpPr>
        <p:grpSpPr>
          <a:xfrm>
            <a:off x="1175347" y="1736235"/>
            <a:ext cx="2221303" cy="2563661"/>
            <a:chOff x="2165947" y="3298335"/>
            <a:chExt cx="2221303" cy="2563661"/>
          </a:xfrm>
        </p:grpSpPr>
        <p:grpSp>
          <p:nvGrpSpPr>
            <p:cNvPr id="4" name="Groupe 3"/>
            <p:cNvGrpSpPr/>
            <p:nvPr/>
          </p:nvGrpSpPr>
          <p:grpSpPr>
            <a:xfrm>
              <a:off x="2165947" y="4222975"/>
              <a:ext cx="2221303" cy="1639021"/>
              <a:chOff x="3886200" y="2941605"/>
              <a:chExt cx="2221303" cy="1639021"/>
            </a:xfrm>
          </p:grpSpPr>
          <p:sp>
            <p:nvSpPr>
              <p:cNvPr id="6" name="Arrondir un rectangle avec un coin du même côté 5"/>
              <p:cNvSpPr/>
              <p:nvPr/>
            </p:nvSpPr>
            <p:spPr>
              <a:xfrm>
                <a:off x="3886200" y="4390843"/>
                <a:ext cx="2221303" cy="18978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 w="381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Arrondir un rectangle avec un coin du même côté 6"/>
              <p:cNvSpPr/>
              <p:nvPr/>
            </p:nvSpPr>
            <p:spPr>
              <a:xfrm>
                <a:off x="4194593" y="4019904"/>
                <a:ext cx="1604515" cy="37093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 w="381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Trapèze 9"/>
              <p:cNvSpPr/>
              <p:nvPr/>
            </p:nvSpPr>
            <p:spPr>
              <a:xfrm>
                <a:off x="4415947" y="2941605"/>
                <a:ext cx="1161806" cy="1078299"/>
              </a:xfrm>
              <a:prstGeom prst="trapezoid">
                <a:avLst/>
              </a:prstGeom>
              <a:ln w="381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" name="Groupe 15"/>
            <p:cNvGrpSpPr/>
            <p:nvPr/>
          </p:nvGrpSpPr>
          <p:grpSpPr>
            <a:xfrm>
              <a:off x="2474339" y="3298335"/>
              <a:ext cx="1604515" cy="924640"/>
              <a:chOff x="3694497" y="2827936"/>
              <a:chExt cx="1604515" cy="924640"/>
            </a:xfrm>
          </p:grpSpPr>
          <p:sp>
            <p:nvSpPr>
              <p:cNvPr id="11" name="Arrondir un rectangle avec un coin du même côté 10"/>
              <p:cNvSpPr/>
              <p:nvPr/>
            </p:nvSpPr>
            <p:spPr>
              <a:xfrm flipV="1">
                <a:off x="3857500" y="3615075"/>
                <a:ext cx="1278510" cy="13750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 w="381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rganigramme : Terminateur 11"/>
              <p:cNvSpPr/>
              <p:nvPr/>
            </p:nvSpPr>
            <p:spPr>
              <a:xfrm>
                <a:off x="3694497" y="3449173"/>
                <a:ext cx="1604515" cy="182786"/>
              </a:xfrm>
              <a:prstGeom prst="flowChartTerminator">
                <a:avLst/>
              </a:prstGeom>
              <a:ln w="381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Trapèze 12"/>
              <p:cNvSpPr/>
              <p:nvPr/>
            </p:nvSpPr>
            <p:spPr>
              <a:xfrm flipV="1">
                <a:off x="3818591" y="2873730"/>
                <a:ext cx="1356325" cy="581025"/>
              </a:xfrm>
              <a:prstGeom prst="trapezoid">
                <a:avLst/>
              </a:prstGeom>
              <a:ln w="381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068541" y="2827936"/>
                <a:ext cx="308395" cy="2905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626885" y="2833518"/>
                <a:ext cx="308395" cy="2905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8" name="Groupe 17"/>
          <p:cNvGrpSpPr/>
          <p:nvPr/>
        </p:nvGrpSpPr>
        <p:grpSpPr>
          <a:xfrm>
            <a:off x="3896548" y="1736235"/>
            <a:ext cx="2221303" cy="2563661"/>
            <a:chOff x="2165947" y="3298335"/>
            <a:chExt cx="2221303" cy="2563661"/>
          </a:xfrm>
        </p:grpSpPr>
        <p:grpSp>
          <p:nvGrpSpPr>
            <p:cNvPr id="19" name="Groupe 18"/>
            <p:cNvGrpSpPr/>
            <p:nvPr/>
          </p:nvGrpSpPr>
          <p:grpSpPr>
            <a:xfrm>
              <a:off x="2165947" y="4222975"/>
              <a:ext cx="2221303" cy="1639021"/>
              <a:chOff x="3886200" y="2941605"/>
              <a:chExt cx="2221303" cy="1639021"/>
            </a:xfrm>
          </p:grpSpPr>
          <p:sp>
            <p:nvSpPr>
              <p:cNvPr id="26" name="Arrondir un rectangle avec un coin du même côté 25"/>
              <p:cNvSpPr/>
              <p:nvPr/>
            </p:nvSpPr>
            <p:spPr>
              <a:xfrm>
                <a:off x="3886200" y="4390843"/>
                <a:ext cx="2221303" cy="18978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Arrondir un rectangle avec un coin du même côté 26"/>
              <p:cNvSpPr/>
              <p:nvPr/>
            </p:nvSpPr>
            <p:spPr>
              <a:xfrm>
                <a:off x="4194593" y="4019904"/>
                <a:ext cx="1604515" cy="37093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Trapèze 27"/>
              <p:cNvSpPr/>
              <p:nvPr/>
            </p:nvSpPr>
            <p:spPr>
              <a:xfrm>
                <a:off x="4415947" y="2941605"/>
                <a:ext cx="1161806" cy="1078299"/>
              </a:xfrm>
              <a:prstGeom prst="trapezoid">
                <a:avLst/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" name="Groupe 19"/>
            <p:cNvGrpSpPr/>
            <p:nvPr/>
          </p:nvGrpSpPr>
          <p:grpSpPr>
            <a:xfrm>
              <a:off x="2474339" y="3298335"/>
              <a:ext cx="1604515" cy="924640"/>
              <a:chOff x="3694497" y="2827936"/>
              <a:chExt cx="1604515" cy="924640"/>
            </a:xfrm>
          </p:grpSpPr>
          <p:sp>
            <p:nvSpPr>
              <p:cNvPr id="21" name="Arrondir un rectangle avec un coin du même côté 20"/>
              <p:cNvSpPr/>
              <p:nvPr/>
            </p:nvSpPr>
            <p:spPr>
              <a:xfrm flipV="1">
                <a:off x="3857500" y="3615075"/>
                <a:ext cx="1278510" cy="13750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rganigramme : Terminateur 21"/>
              <p:cNvSpPr/>
              <p:nvPr/>
            </p:nvSpPr>
            <p:spPr>
              <a:xfrm>
                <a:off x="3694497" y="3449173"/>
                <a:ext cx="1604515" cy="182786"/>
              </a:xfrm>
              <a:prstGeom prst="flowChartTerminator">
                <a:avLst/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Trapèze 22"/>
              <p:cNvSpPr/>
              <p:nvPr/>
            </p:nvSpPr>
            <p:spPr>
              <a:xfrm flipV="1">
                <a:off x="3818591" y="2873730"/>
                <a:ext cx="1356325" cy="581025"/>
              </a:xfrm>
              <a:prstGeom prst="trapezoid">
                <a:avLst/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068541" y="2827936"/>
                <a:ext cx="308395" cy="29051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626885" y="2833518"/>
                <a:ext cx="308395" cy="29051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9" name="Groupe 28"/>
          <p:cNvGrpSpPr/>
          <p:nvPr/>
        </p:nvGrpSpPr>
        <p:grpSpPr>
          <a:xfrm>
            <a:off x="6577587" y="97214"/>
            <a:ext cx="2221303" cy="2563661"/>
            <a:chOff x="2165947" y="3298335"/>
            <a:chExt cx="2221303" cy="2563661"/>
          </a:xfrm>
        </p:grpSpPr>
        <p:grpSp>
          <p:nvGrpSpPr>
            <p:cNvPr id="30" name="Groupe 29"/>
            <p:cNvGrpSpPr/>
            <p:nvPr/>
          </p:nvGrpSpPr>
          <p:grpSpPr>
            <a:xfrm>
              <a:off x="2165947" y="4222975"/>
              <a:ext cx="2221303" cy="1639021"/>
              <a:chOff x="3886200" y="2941605"/>
              <a:chExt cx="2221303" cy="1639021"/>
            </a:xfrm>
          </p:grpSpPr>
          <p:sp>
            <p:nvSpPr>
              <p:cNvPr id="37" name="Arrondir un rectangle avec un coin du même côté 36"/>
              <p:cNvSpPr/>
              <p:nvPr/>
            </p:nvSpPr>
            <p:spPr>
              <a:xfrm>
                <a:off x="3886200" y="4390843"/>
                <a:ext cx="2221303" cy="18978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 w="381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Arrondir un rectangle avec un coin du même côté 37"/>
              <p:cNvSpPr/>
              <p:nvPr/>
            </p:nvSpPr>
            <p:spPr>
              <a:xfrm>
                <a:off x="4194593" y="4019904"/>
                <a:ext cx="1604515" cy="37093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 w="381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Trapèze 38"/>
              <p:cNvSpPr/>
              <p:nvPr/>
            </p:nvSpPr>
            <p:spPr>
              <a:xfrm>
                <a:off x="4415947" y="2941605"/>
                <a:ext cx="1161806" cy="1078299"/>
              </a:xfrm>
              <a:prstGeom prst="trapezoid">
                <a:avLst/>
              </a:prstGeom>
              <a:ln w="381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1" name="Groupe 30"/>
            <p:cNvGrpSpPr/>
            <p:nvPr/>
          </p:nvGrpSpPr>
          <p:grpSpPr>
            <a:xfrm>
              <a:off x="2474339" y="3298335"/>
              <a:ext cx="1604515" cy="924640"/>
              <a:chOff x="3694497" y="2827936"/>
              <a:chExt cx="1604515" cy="924640"/>
            </a:xfrm>
          </p:grpSpPr>
          <p:sp>
            <p:nvSpPr>
              <p:cNvPr id="32" name="Arrondir un rectangle avec un coin du même côté 31"/>
              <p:cNvSpPr/>
              <p:nvPr/>
            </p:nvSpPr>
            <p:spPr>
              <a:xfrm flipV="1">
                <a:off x="3857500" y="3615075"/>
                <a:ext cx="1278510" cy="13750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 w="381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Organigramme : Terminateur 32"/>
              <p:cNvSpPr/>
              <p:nvPr/>
            </p:nvSpPr>
            <p:spPr>
              <a:xfrm>
                <a:off x="3694497" y="3449173"/>
                <a:ext cx="1604515" cy="182786"/>
              </a:xfrm>
              <a:prstGeom prst="flowChartTerminator">
                <a:avLst/>
              </a:prstGeom>
              <a:ln w="381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Trapèze 33"/>
              <p:cNvSpPr/>
              <p:nvPr/>
            </p:nvSpPr>
            <p:spPr>
              <a:xfrm flipV="1">
                <a:off x="3818591" y="2873730"/>
                <a:ext cx="1356325" cy="581025"/>
              </a:xfrm>
              <a:prstGeom prst="trapezoid">
                <a:avLst/>
              </a:prstGeom>
              <a:ln w="381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068541" y="2827936"/>
                <a:ext cx="308395" cy="29051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626885" y="2833518"/>
                <a:ext cx="308395" cy="29051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0" name="Groupe 39"/>
          <p:cNvGrpSpPr/>
          <p:nvPr/>
        </p:nvGrpSpPr>
        <p:grpSpPr>
          <a:xfrm>
            <a:off x="7566992" y="3436754"/>
            <a:ext cx="2221303" cy="2524771"/>
            <a:chOff x="2165947" y="3337225"/>
            <a:chExt cx="2221303" cy="2524771"/>
          </a:xfrm>
        </p:grpSpPr>
        <p:grpSp>
          <p:nvGrpSpPr>
            <p:cNvPr id="41" name="Groupe 40"/>
            <p:cNvGrpSpPr/>
            <p:nvPr/>
          </p:nvGrpSpPr>
          <p:grpSpPr>
            <a:xfrm>
              <a:off x="2165947" y="4222975"/>
              <a:ext cx="2221303" cy="1639021"/>
              <a:chOff x="3886200" y="2941605"/>
              <a:chExt cx="2221303" cy="1639021"/>
            </a:xfrm>
          </p:grpSpPr>
          <p:sp>
            <p:nvSpPr>
              <p:cNvPr id="48" name="Arrondir un rectangle avec un coin du même côté 47"/>
              <p:cNvSpPr/>
              <p:nvPr/>
            </p:nvSpPr>
            <p:spPr>
              <a:xfrm>
                <a:off x="3886200" y="4390843"/>
                <a:ext cx="2221303" cy="18978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 w="381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Arrondir un rectangle avec un coin du même côté 48"/>
              <p:cNvSpPr/>
              <p:nvPr/>
            </p:nvSpPr>
            <p:spPr>
              <a:xfrm>
                <a:off x="4194593" y="4019904"/>
                <a:ext cx="1604515" cy="37093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 w="381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rapèze 49"/>
              <p:cNvSpPr/>
              <p:nvPr/>
            </p:nvSpPr>
            <p:spPr>
              <a:xfrm>
                <a:off x="4415947" y="2941605"/>
                <a:ext cx="1161806" cy="1078299"/>
              </a:xfrm>
              <a:prstGeom prst="trapezoid">
                <a:avLst/>
              </a:prstGeom>
              <a:ln w="381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2" name="Groupe 41"/>
            <p:cNvGrpSpPr/>
            <p:nvPr/>
          </p:nvGrpSpPr>
          <p:grpSpPr>
            <a:xfrm>
              <a:off x="2474339" y="3337225"/>
              <a:ext cx="1604515" cy="885750"/>
              <a:chOff x="3694497" y="2866826"/>
              <a:chExt cx="1604515" cy="885750"/>
            </a:xfrm>
          </p:grpSpPr>
          <p:sp>
            <p:nvSpPr>
              <p:cNvPr id="43" name="Arrondir un rectangle avec un coin du même côté 42"/>
              <p:cNvSpPr/>
              <p:nvPr/>
            </p:nvSpPr>
            <p:spPr>
              <a:xfrm flipV="1">
                <a:off x="3857500" y="3615075"/>
                <a:ext cx="1278510" cy="13750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 w="381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Organigramme : Terminateur 43"/>
              <p:cNvSpPr/>
              <p:nvPr/>
            </p:nvSpPr>
            <p:spPr>
              <a:xfrm>
                <a:off x="3694497" y="3449173"/>
                <a:ext cx="1604515" cy="182786"/>
              </a:xfrm>
              <a:prstGeom prst="flowChartTerminator">
                <a:avLst/>
              </a:prstGeom>
              <a:ln w="381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Trapèze 44"/>
              <p:cNvSpPr/>
              <p:nvPr/>
            </p:nvSpPr>
            <p:spPr>
              <a:xfrm flipV="1">
                <a:off x="3818591" y="2866826"/>
                <a:ext cx="1356325" cy="582348"/>
              </a:xfrm>
              <a:custGeom>
                <a:avLst/>
                <a:gdLst>
                  <a:gd name="connsiteX0" fmla="*/ 0 w 1356325"/>
                  <a:gd name="connsiteY0" fmla="*/ 581025 h 581025"/>
                  <a:gd name="connsiteX1" fmla="*/ 145256 w 1356325"/>
                  <a:gd name="connsiteY1" fmla="*/ 0 h 581025"/>
                  <a:gd name="connsiteX2" fmla="*/ 1211069 w 1356325"/>
                  <a:gd name="connsiteY2" fmla="*/ 0 h 581025"/>
                  <a:gd name="connsiteX3" fmla="*/ 1356325 w 1356325"/>
                  <a:gd name="connsiteY3" fmla="*/ 581025 h 581025"/>
                  <a:gd name="connsiteX4" fmla="*/ 0 w 1356325"/>
                  <a:gd name="connsiteY4" fmla="*/ 581025 h 581025"/>
                  <a:gd name="connsiteX0" fmla="*/ 0 w 1356325"/>
                  <a:gd name="connsiteY0" fmla="*/ 581025 h 581025"/>
                  <a:gd name="connsiteX1" fmla="*/ 145256 w 1356325"/>
                  <a:gd name="connsiteY1" fmla="*/ 0 h 581025"/>
                  <a:gd name="connsiteX2" fmla="*/ 1211069 w 1356325"/>
                  <a:gd name="connsiteY2" fmla="*/ 0 h 581025"/>
                  <a:gd name="connsiteX3" fmla="*/ 1356325 w 1356325"/>
                  <a:gd name="connsiteY3" fmla="*/ 581025 h 581025"/>
                  <a:gd name="connsiteX4" fmla="*/ 230122 w 1356325"/>
                  <a:gd name="connsiteY4" fmla="*/ 576633 h 581025"/>
                  <a:gd name="connsiteX5" fmla="*/ 0 w 1356325"/>
                  <a:gd name="connsiteY5" fmla="*/ 581025 h 581025"/>
                  <a:gd name="connsiteX0" fmla="*/ 0 w 1356325"/>
                  <a:gd name="connsiteY0" fmla="*/ 581025 h 581025"/>
                  <a:gd name="connsiteX1" fmla="*/ 145256 w 1356325"/>
                  <a:gd name="connsiteY1" fmla="*/ 0 h 581025"/>
                  <a:gd name="connsiteX2" fmla="*/ 1211069 w 1356325"/>
                  <a:gd name="connsiteY2" fmla="*/ 0 h 581025"/>
                  <a:gd name="connsiteX3" fmla="*/ 1356325 w 1356325"/>
                  <a:gd name="connsiteY3" fmla="*/ 581025 h 581025"/>
                  <a:gd name="connsiteX4" fmla="*/ 344422 w 1356325"/>
                  <a:gd name="connsiteY4" fmla="*/ 576633 h 581025"/>
                  <a:gd name="connsiteX5" fmla="*/ 0 w 1356325"/>
                  <a:gd name="connsiteY5" fmla="*/ 581025 h 581025"/>
                  <a:gd name="connsiteX0" fmla="*/ 0 w 1356325"/>
                  <a:gd name="connsiteY0" fmla="*/ 581025 h 581025"/>
                  <a:gd name="connsiteX1" fmla="*/ 145256 w 1356325"/>
                  <a:gd name="connsiteY1" fmla="*/ 0 h 581025"/>
                  <a:gd name="connsiteX2" fmla="*/ 1211069 w 1356325"/>
                  <a:gd name="connsiteY2" fmla="*/ 0 h 581025"/>
                  <a:gd name="connsiteX3" fmla="*/ 1356325 w 1356325"/>
                  <a:gd name="connsiteY3" fmla="*/ 581025 h 581025"/>
                  <a:gd name="connsiteX4" fmla="*/ 0 w 1356325"/>
                  <a:gd name="connsiteY4" fmla="*/ 581025 h 581025"/>
                  <a:gd name="connsiteX0" fmla="*/ 0 w 1356325"/>
                  <a:gd name="connsiteY0" fmla="*/ 581025 h 582983"/>
                  <a:gd name="connsiteX1" fmla="*/ 145256 w 1356325"/>
                  <a:gd name="connsiteY1" fmla="*/ 0 h 582983"/>
                  <a:gd name="connsiteX2" fmla="*/ 1211069 w 1356325"/>
                  <a:gd name="connsiteY2" fmla="*/ 0 h 582983"/>
                  <a:gd name="connsiteX3" fmla="*/ 1356325 w 1356325"/>
                  <a:gd name="connsiteY3" fmla="*/ 581025 h 582983"/>
                  <a:gd name="connsiteX4" fmla="*/ 179322 w 1356325"/>
                  <a:gd name="connsiteY4" fmla="*/ 582983 h 582983"/>
                  <a:gd name="connsiteX5" fmla="*/ 0 w 1356325"/>
                  <a:gd name="connsiteY5" fmla="*/ 581025 h 582983"/>
                  <a:gd name="connsiteX0" fmla="*/ 0 w 1356325"/>
                  <a:gd name="connsiteY0" fmla="*/ 581025 h 582983"/>
                  <a:gd name="connsiteX1" fmla="*/ 145256 w 1356325"/>
                  <a:gd name="connsiteY1" fmla="*/ 0 h 582983"/>
                  <a:gd name="connsiteX2" fmla="*/ 1211069 w 1356325"/>
                  <a:gd name="connsiteY2" fmla="*/ 0 h 582983"/>
                  <a:gd name="connsiteX3" fmla="*/ 1356325 w 1356325"/>
                  <a:gd name="connsiteY3" fmla="*/ 581025 h 582983"/>
                  <a:gd name="connsiteX4" fmla="*/ 496822 w 1356325"/>
                  <a:gd name="connsiteY4" fmla="*/ 580443 h 582983"/>
                  <a:gd name="connsiteX5" fmla="*/ 179322 w 1356325"/>
                  <a:gd name="connsiteY5" fmla="*/ 582983 h 582983"/>
                  <a:gd name="connsiteX6" fmla="*/ 0 w 1356325"/>
                  <a:gd name="connsiteY6" fmla="*/ 581025 h 582983"/>
                  <a:gd name="connsiteX0" fmla="*/ 0 w 1356325"/>
                  <a:gd name="connsiteY0" fmla="*/ 581025 h 582983"/>
                  <a:gd name="connsiteX1" fmla="*/ 145256 w 1356325"/>
                  <a:gd name="connsiteY1" fmla="*/ 0 h 582983"/>
                  <a:gd name="connsiteX2" fmla="*/ 1211069 w 1356325"/>
                  <a:gd name="connsiteY2" fmla="*/ 0 h 582983"/>
                  <a:gd name="connsiteX3" fmla="*/ 1356325 w 1356325"/>
                  <a:gd name="connsiteY3" fmla="*/ 581025 h 582983"/>
                  <a:gd name="connsiteX4" fmla="*/ 1027682 w 1356325"/>
                  <a:gd name="connsiteY4" fmla="*/ 582983 h 582983"/>
                  <a:gd name="connsiteX5" fmla="*/ 496822 w 1356325"/>
                  <a:gd name="connsiteY5" fmla="*/ 580443 h 582983"/>
                  <a:gd name="connsiteX6" fmla="*/ 179322 w 1356325"/>
                  <a:gd name="connsiteY6" fmla="*/ 582983 h 582983"/>
                  <a:gd name="connsiteX7" fmla="*/ 0 w 1356325"/>
                  <a:gd name="connsiteY7" fmla="*/ 581025 h 582983"/>
                  <a:gd name="connsiteX0" fmla="*/ 0 w 1356325"/>
                  <a:gd name="connsiteY0" fmla="*/ 581025 h 582983"/>
                  <a:gd name="connsiteX1" fmla="*/ 145256 w 1356325"/>
                  <a:gd name="connsiteY1" fmla="*/ 0 h 582983"/>
                  <a:gd name="connsiteX2" fmla="*/ 1211069 w 1356325"/>
                  <a:gd name="connsiteY2" fmla="*/ 0 h 582983"/>
                  <a:gd name="connsiteX3" fmla="*/ 1356325 w 1356325"/>
                  <a:gd name="connsiteY3" fmla="*/ 581025 h 582983"/>
                  <a:gd name="connsiteX4" fmla="*/ 1027682 w 1356325"/>
                  <a:gd name="connsiteY4" fmla="*/ 582983 h 582983"/>
                  <a:gd name="connsiteX5" fmla="*/ 738122 w 1356325"/>
                  <a:gd name="connsiteY5" fmla="*/ 580443 h 582983"/>
                  <a:gd name="connsiteX6" fmla="*/ 496822 w 1356325"/>
                  <a:gd name="connsiteY6" fmla="*/ 580443 h 582983"/>
                  <a:gd name="connsiteX7" fmla="*/ 179322 w 1356325"/>
                  <a:gd name="connsiteY7" fmla="*/ 582983 h 582983"/>
                  <a:gd name="connsiteX8" fmla="*/ 0 w 1356325"/>
                  <a:gd name="connsiteY8" fmla="*/ 581025 h 582983"/>
                  <a:gd name="connsiteX0" fmla="*/ 0 w 1356325"/>
                  <a:gd name="connsiteY0" fmla="*/ 581025 h 582983"/>
                  <a:gd name="connsiteX1" fmla="*/ 145256 w 1356325"/>
                  <a:gd name="connsiteY1" fmla="*/ 0 h 582983"/>
                  <a:gd name="connsiteX2" fmla="*/ 1211069 w 1356325"/>
                  <a:gd name="connsiteY2" fmla="*/ 0 h 582983"/>
                  <a:gd name="connsiteX3" fmla="*/ 1356325 w 1356325"/>
                  <a:gd name="connsiteY3" fmla="*/ 581025 h 582983"/>
                  <a:gd name="connsiteX4" fmla="*/ 1027682 w 1356325"/>
                  <a:gd name="connsiteY4" fmla="*/ 582983 h 582983"/>
                  <a:gd name="connsiteX5" fmla="*/ 738122 w 1356325"/>
                  <a:gd name="connsiteY5" fmla="*/ 580443 h 582983"/>
                  <a:gd name="connsiteX6" fmla="*/ 496822 w 1356325"/>
                  <a:gd name="connsiteY6" fmla="*/ 580443 h 582983"/>
                  <a:gd name="connsiteX7" fmla="*/ 204722 w 1356325"/>
                  <a:gd name="connsiteY7" fmla="*/ 382323 h 582983"/>
                  <a:gd name="connsiteX8" fmla="*/ 179322 w 1356325"/>
                  <a:gd name="connsiteY8" fmla="*/ 582983 h 582983"/>
                  <a:gd name="connsiteX9" fmla="*/ 0 w 1356325"/>
                  <a:gd name="connsiteY9" fmla="*/ 581025 h 582983"/>
                  <a:gd name="connsiteX0" fmla="*/ 0 w 1356325"/>
                  <a:gd name="connsiteY0" fmla="*/ 581025 h 582983"/>
                  <a:gd name="connsiteX1" fmla="*/ 145256 w 1356325"/>
                  <a:gd name="connsiteY1" fmla="*/ 0 h 582983"/>
                  <a:gd name="connsiteX2" fmla="*/ 1211069 w 1356325"/>
                  <a:gd name="connsiteY2" fmla="*/ 0 h 582983"/>
                  <a:gd name="connsiteX3" fmla="*/ 1356325 w 1356325"/>
                  <a:gd name="connsiteY3" fmla="*/ 581025 h 582983"/>
                  <a:gd name="connsiteX4" fmla="*/ 1027682 w 1356325"/>
                  <a:gd name="connsiteY4" fmla="*/ 582983 h 582983"/>
                  <a:gd name="connsiteX5" fmla="*/ 738122 w 1356325"/>
                  <a:gd name="connsiteY5" fmla="*/ 580443 h 582983"/>
                  <a:gd name="connsiteX6" fmla="*/ 496822 w 1356325"/>
                  <a:gd name="connsiteY6" fmla="*/ 580443 h 582983"/>
                  <a:gd name="connsiteX7" fmla="*/ 367282 w 1356325"/>
                  <a:gd name="connsiteY7" fmla="*/ 494083 h 582983"/>
                  <a:gd name="connsiteX8" fmla="*/ 204722 w 1356325"/>
                  <a:gd name="connsiteY8" fmla="*/ 382323 h 582983"/>
                  <a:gd name="connsiteX9" fmla="*/ 179322 w 1356325"/>
                  <a:gd name="connsiteY9" fmla="*/ 582983 h 582983"/>
                  <a:gd name="connsiteX10" fmla="*/ 0 w 1356325"/>
                  <a:gd name="connsiteY10" fmla="*/ 581025 h 582983"/>
                  <a:gd name="connsiteX0" fmla="*/ 0 w 1356325"/>
                  <a:gd name="connsiteY0" fmla="*/ 581025 h 582983"/>
                  <a:gd name="connsiteX1" fmla="*/ 145256 w 1356325"/>
                  <a:gd name="connsiteY1" fmla="*/ 0 h 582983"/>
                  <a:gd name="connsiteX2" fmla="*/ 1211069 w 1356325"/>
                  <a:gd name="connsiteY2" fmla="*/ 0 h 582983"/>
                  <a:gd name="connsiteX3" fmla="*/ 1356325 w 1356325"/>
                  <a:gd name="connsiteY3" fmla="*/ 581025 h 582983"/>
                  <a:gd name="connsiteX4" fmla="*/ 1027682 w 1356325"/>
                  <a:gd name="connsiteY4" fmla="*/ 582983 h 582983"/>
                  <a:gd name="connsiteX5" fmla="*/ 738122 w 1356325"/>
                  <a:gd name="connsiteY5" fmla="*/ 580443 h 582983"/>
                  <a:gd name="connsiteX6" fmla="*/ 496822 w 1356325"/>
                  <a:gd name="connsiteY6" fmla="*/ 580443 h 582983"/>
                  <a:gd name="connsiteX7" fmla="*/ 486662 w 1356325"/>
                  <a:gd name="connsiteY7" fmla="*/ 382323 h 582983"/>
                  <a:gd name="connsiteX8" fmla="*/ 204722 w 1356325"/>
                  <a:gd name="connsiteY8" fmla="*/ 382323 h 582983"/>
                  <a:gd name="connsiteX9" fmla="*/ 179322 w 1356325"/>
                  <a:gd name="connsiteY9" fmla="*/ 582983 h 582983"/>
                  <a:gd name="connsiteX10" fmla="*/ 0 w 1356325"/>
                  <a:gd name="connsiteY10" fmla="*/ 581025 h 582983"/>
                  <a:gd name="connsiteX0" fmla="*/ 0 w 1356325"/>
                  <a:gd name="connsiteY0" fmla="*/ 581025 h 582983"/>
                  <a:gd name="connsiteX1" fmla="*/ 145256 w 1356325"/>
                  <a:gd name="connsiteY1" fmla="*/ 0 h 582983"/>
                  <a:gd name="connsiteX2" fmla="*/ 1211069 w 1356325"/>
                  <a:gd name="connsiteY2" fmla="*/ 0 h 582983"/>
                  <a:gd name="connsiteX3" fmla="*/ 1356325 w 1356325"/>
                  <a:gd name="connsiteY3" fmla="*/ 581025 h 582983"/>
                  <a:gd name="connsiteX4" fmla="*/ 1027682 w 1356325"/>
                  <a:gd name="connsiteY4" fmla="*/ 582983 h 582983"/>
                  <a:gd name="connsiteX5" fmla="*/ 738122 w 1356325"/>
                  <a:gd name="connsiteY5" fmla="*/ 580443 h 582983"/>
                  <a:gd name="connsiteX6" fmla="*/ 496822 w 1356325"/>
                  <a:gd name="connsiteY6" fmla="*/ 577903 h 582983"/>
                  <a:gd name="connsiteX7" fmla="*/ 486662 w 1356325"/>
                  <a:gd name="connsiteY7" fmla="*/ 382323 h 582983"/>
                  <a:gd name="connsiteX8" fmla="*/ 204722 w 1356325"/>
                  <a:gd name="connsiteY8" fmla="*/ 382323 h 582983"/>
                  <a:gd name="connsiteX9" fmla="*/ 179322 w 1356325"/>
                  <a:gd name="connsiteY9" fmla="*/ 582983 h 582983"/>
                  <a:gd name="connsiteX10" fmla="*/ 0 w 1356325"/>
                  <a:gd name="connsiteY10" fmla="*/ 581025 h 582983"/>
                  <a:gd name="connsiteX0" fmla="*/ 0 w 1356325"/>
                  <a:gd name="connsiteY0" fmla="*/ 581025 h 582983"/>
                  <a:gd name="connsiteX1" fmla="*/ 145256 w 1356325"/>
                  <a:gd name="connsiteY1" fmla="*/ 0 h 582983"/>
                  <a:gd name="connsiteX2" fmla="*/ 1211069 w 1356325"/>
                  <a:gd name="connsiteY2" fmla="*/ 0 h 582983"/>
                  <a:gd name="connsiteX3" fmla="*/ 1356325 w 1356325"/>
                  <a:gd name="connsiteY3" fmla="*/ 581025 h 582983"/>
                  <a:gd name="connsiteX4" fmla="*/ 1027682 w 1356325"/>
                  <a:gd name="connsiteY4" fmla="*/ 582983 h 582983"/>
                  <a:gd name="connsiteX5" fmla="*/ 738122 w 1356325"/>
                  <a:gd name="connsiteY5" fmla="*/ 580443 h 582983"/>
                  <a:gd name="connsiteX6" fmla="*/ 496822 w 1356325"/>
                  <a:gd name="connsiteY6" fmla="*/ 577903 h 582983"/>
                  <a:gd name="connsiteX7" fmla="*/ 486662 w 1356325"/>
                  <a:gd name="connsiteY7" fmla="*/ 389943 h 582983"/>
                  <a:gd name="connsiteX8" fmla="*/ 204722 w 1356325"/>
                  <a:gd name="connsiteY8" fmla="*/ 382323 h 582983"/>
                  <a:gd name="connsiteX9" fmla="*/ 179322 w 1356325"/>
                  <a:gd name="connsiteY9" fmla="*/ 582983 h 582983"/>
                  <a:gd name="connsiteX10" fmla="*/ 0 w 1356325"/>
                  <a:gd name="connsiteY10" fmla="*/ 581025 h 582983"/>
                  <a:gd name="connsiteX0" fmla="*/ 0 w 1356325"/>
                  <a:gd name="connsiteY0" fmla="*/ 581025 h 582983"/>
                  <a:gd name="connsiteX1" fmla="*/ 145256 w 1356325"/>
                  <a:gd name="connsiteY1" fmla="*/ 0 h 582983"/>
                  <a:gd name="connsiteX2" fmla="*/ 1211069 w 1356325"/>
                  <a:gd name="connsiteY2" fmla="*/ 0 h 582983"/>
                  <a:gd name="connsiteX3" fmla="*/ 1356325 w 1356325"/>
                  <a:gd name="connsiteY3" fmla="*/ 581025 h 582983"/>
                  <a:gd name="connsiteX4" fmla="*/ 1027682 w 1356325"/>
                  <a:gd name="connsiteY4" fmla="*/ 582983 h 582983"/>
                  <a:gd name="connsiteX5" fmla="*/ 738122 w 1356325"/>
                  <a:gd name="connsiteY5" fmla="*/ 580443 h 582983"/>
                  <a:gd name="connsiteX6" fmla="*/ 496822 w 1356325"/>
                  <a:gd name="connsiteY6" fmla="*/ 577903 h 582983"/>
                  <a:gd name="connsiteX7" fmla="*/ 486662 w 1356325"/>
                  <a:gd name="connsiteY7" fmla="*/ 389943 h 582983"/>
                  <a:gd name="connsiteX8" fmla="*/ 204722 w 1356325"/>
                  <a:gd name="connsiteY8" fmla="*/ 382323 h 582983"/>
                  <a:gd name="connsiteX9" fmla="*/ 179322 w 1356325"/>
                  <a:gd name="connsiteY9" fmla="*/ 582983 h 582983"/>
                  <a:gd name="connsiteX10" fmla="*/ 0 w 1356325"/>
                  <a:gd name="connsiteY10" fmla="*/ 581025 h 582983"/>
                  <a:gd name="connsiteX0" fmla="*/ 0 w 1356325"/>
                  <a:gd name="connsiteY0" fmla="*/ 581025 h 582983"/>
                  <a:gd name="connsiteX1" fmla="*/ 145256 w 1356325"/>
                  <a:gd name="connsiteY1" fmla="*/ 0 h 582983"/>
                  <a:gd name="connsiteX2" fmla="*/ 1211069 w 1356325"/>
                  <a:gd name="connsiteY2" fmla="*/ 0 h 582983"/>
                  <a:gd name="connsiteX3" fmla="*/ 1356325 w 1356325"/>
                  <a:gd name="connsiteY3" fmla="*/ 581025 h 582983"/>
                  <a:gd name="connsiteX4" fmla="*/ 1027682 w 1356325"/>
                  <a:gd name="connsiteY4" fmla="*/ 582983 h 582983"/>
                  <a:gd name="connsiteX5" fmla="*/ 738122 w 1356325"/>
                  <a:gd name="connsiteY5" fmla="*/ 580443 h 582983"/>
                  <a:gd name="connsiteX6" fmla="*/ 496822 w 1356325"/>
                  <a:gd name="connsiteY6" fmla="*/ 577903 h 582983"/>
                  <a:gd name="connsiteX7" fmla="*/ 486662 w 1356325"/>
                  <a:gd name="connsiteY7" fmla="*/ 389943 h 582983"/>
                  <a:gd name="connsiteX8" fmla="*/ 204722 w 1356325"/>
                  <a:gd name="connsiteY8" fmla="*/ 382323 h 582983"/>
                  <a:gd name="connsiteX9" fmla="*/ 179322 w 1356325"/>
                  <a:gd name="connsiteY9" fmla="*/ 582983 h 582983"/>
                  <a:gd name="connsiteX10" fmla="*/ 0 w 1356325"/>
                  <a:gd name="connsiteY10" fmla="*/ 581025 h 582983"/>
                  <a:gd name="connsiteX0" fmla="*/ 0 w 1356325"/>
                  <a:gd name="connsiteY0" fmla="*/ 581025 h 582983"/>
                  <a:gd name="connsiteX1" fmla="*/ 145256 w 1356325"/>
                  <a:gd name="connsiteY1" fmla="*/ 0 h 582983"/>
                  <a:gd name="connsiteX2" fmla="*/ 1211069 w 1356325"/>
                  <a:gd name="connsiteY2" fmla="*/ 0 h 582983"/>
                  <a:gd name="connsiteX3" fmla="*/ 1356325 w 1356325"/>
                  <a:gd name="connsiteY3" fmla="*/ 581025 h 582983"/>
                  <a:gd name="connsiteX4" fmla="*/ 1027682 w 1356325"/>
                  <a:gd name="connsiteY4" fmla="*/ 582983 h 582983"/>
                  <a:gd name="connsiteX5" fmla="*/ 738122 w 1356325"/>
                  <a:gd name="connsiteY5" fmla="*/ 580443 h 582983"/>
                  <a:gd name="connsiteX6" fmla="*/ 496822 w 1356325"/>
                  <a:gd name="connsiteY6" fmla="*/ 577903 h 582983"/>
                  <a:gd name="connsiteX7" fmla="*/ 491742 w 1356325"/>
                  <a:gd name="connsiteY7" fmla="*/ 364543 h 582983"/>
                  <a:gd name="connsiteX8" fmla="*/ 204722 w 1356325"/>
                  <a:gd name="connsiteY8" fmla="*/ 382323 h 582983"/>
                  <a:gd name="connsiteX9" fmla="*/ 179322 w 1356325"/>
                  <a:gd name="connsiteY9" fmla="*/ 582983 h 582983"/>
                  <a:gd name="connsiteX10" fmla="*/ 0 w 1356325"/>
                  <a:gd name="connsiteY10" fmla="*/ 581025 h 582983"/>
                  <a:gd name="connsiteX0" fmla="*/ 0 w 1356325"/>
                  <a:gd name="connsiteY0" fmla="*/ 581025 h 582983"/>
                  <a:gd name="connsiteX1" fmla="*/ 145256 w 1356325"/>
                  <a:gd name="connsiteY1" fmla="*/ 0 h 582983"/>
                  <a:gd name="connsiteX2" fmla="*/ 1211069 w 1356325"/>
                  <a:gd name="connsiteY2" fmla="*/ 0 h 582983"/>
                  <a:gd name="connsiteX3" fmla="*/ 1356325 w 1356325"/>
                  <a:gd name="connsiteY3" fmla="*/ 581025 h 582983"/>
                  <a:gd name="connsiteX4" fmla="*/ 1027682 w 1356325"/>
                  <a:gd name="connsiteY4" fmla="*/ 582983 h 582983"/>
                  <a:gd name="connsiteX5" fmla="*/ 738122 w 1356325"/>
                  <a:gd name="connsiteY5" fmla="*/ 580443 h 582983"/>
                  <a:gd name="connsiteX6" fmla="*/ 496822 w 1356325"/>
                  <a:gd name="connsiteY6" fmla="*/ 577903 h 582983"/>
                  <a:gd name="connsiteX7" fmla="*/ 494282 w 1356325"/>
                  <a:gd name="connsiteY7" fmla="*/ 387403 h 582983"/>
                  <a:gd name="connsiteX8" fmla="*/ 204722 w 1356325"/>
                  <a:gd name="connsiteY8" fmla="*/ 382323 h 582983"/>
                  <a:gd name="connsiteX9" fmla="*/ 179322 w 1356325"/>
                  <a:gd name="connsiteY9" fmla="*/ 582983 h 582983"/>
                  <a:gd name="connsiteX10" fmla="*/ 0 w 1356325"/>
                  <a:gd name="connsiteY10" fmla="*/ 581025 h 582983"/>
                  <a:gd name="connsiteX0" fmla="*/ 0 w 1356325"/>
                  <a:gd name="connsiteY0" fmla="*/ 581025 h 582983"/>
                  <a:gd name="connsiteX1" fmla="*/ 145256 w 1356325"/>
                  <a:gd name="connsiteY1" fmla="*/ 0 h 582983"/>
                  <a:gd name="connsiteX2" fmla="*/ 1211069 w 1356325"/>
                  <a:gd name="connsiteY2" fmla="*/ 0 h 582983"/>
                  <a:gd name="connsiteX3" fmla="*/ 1356325 w 1356325"/>
                  <a:gd name="connsiteY3" fmla="*/ 581025 h 582983"/>
                  <a:gd name="connsiteX4" fmla="*/ 1027682 w 1356325"/>
                  <a:gd name="connsiteY4" fmla="*/ 582983 h 582983"/>
                  <a:gd name="connsiteX5" fmla="*/ 738122 w 1356325"/>
                  <a:gd name="connsiteY5" fmla="*/ 580443 h 582983"/>
                  <a:gd name="connsiteX6" fmla="*/ 496822 w 1356325"/>
                  <a:gd name="connsiteY6" fmla="*/ 577903 h 582983"/>
                  <a:gd name="connsiteX7" fmla="*/ 496822 w 1356325"/>
                  <a:gd name="connsiteY7" fmla="*/ 387403 h 582983"/>
                  <a:gd name="connsiteX8" fmla="*/ 204722 w 1356325"/>
                  <a:gd name="connsiteY8" fmla="*/ 382323 h 582983"/>
                  <a:gd name="connsiteX9" fmla="*/ 179322 w 1356325"/>
                  <a:gd name="connsiteY9" fmla="*/ 582983 h 582983"/>
                  <a:gd name="connsiteX10" fmla="*/ 0 w 1356325"/>
                  <a:gd name="connsiteY10" fmla="*/ 581025 h 582983"/>
                  <a:gd name="connsiteX0" fmla="*/ 0 w 1356325"/>
                  <a:gd name="connsiteY0" fmla="*/ 581025 h 585079"/>
                  <a:gd name="connsiteX1" fmla="*/ 145256 w 1356325"/>
                  <a:gd name="connsiteY1" fmla="*/ 0 h 585079"/>
                  <a:gd name="connsiteX2" fmla="*/ 1211069 w 1356325"/>
                  <a:gd name="connsiteY2" fmla="*/ 0 h 585079"/>
                  <a:gd name="connsiteX3" fmla="*/ 1356325 w 1356325"/>
                  <a:gd name="connsiteY3" fmla="*/ 581025 h 585079"/>
                  <a:gd name="connsiteX4" fmla="*/ 1027682 w 1356325"/>
                  <a:gd name="connsiteY4" fmla="*/ 582983 h 585079"/>
                  <a:gd name="connsiteX5" fmla="*/ 997202 w 1356325"/>
                  <a:gd name="connsiteY5" fmla="*/ 585079 h 585079"/>
                  <a:gd name="connsiteX6" fmla="*/ 738122 w 1356325"/>
                  <a:gd name="connsiteY6" fmla="*/ 580443 h 585079"/>
                  <a:gd name="connsiteX7" fmla="*/ 496822 w 1356325"/>
                  <a:gd name="connsiteY7" fmla="*/ 577903 h 585079"/>
                  <a:gd name="connsiteX8" fmla="*/ 496822 w 1356325"/>
                  <a:gd name="connsiteY8" fmla="*/ 387403 h 585079"/>
                  <a:gd name="connsiteX9" fmla="*/ 204722 w 1356325"/>
                  <a:gd name="connsiteY9" fmla="*/ 382323 h 585079"/>
                  <a:gd name="connsiteX10" fmla="*/ 179322 w 1356325"/>
                  <a:gd name="connsiteY10" fmla="*/ 582983 h 585079"/>
                  <a:gd name="connsiteX11" fmla="*/ 0 w 1356325"/>
                  <a:gd name="connsiteY11" fmla="*/ 581025 h 585079"/>
                  <a:gd name="connsiteX0" fmla="*/ 0 w 1356325"/>
                  <a:gd name="connsiteY0" fmla="*/ 581025 h 582983"/>
                  <a:gd name="connsiteX1" fmla="*/ 145256 w 1356325"/>
                  <a:gd name="connsiteY1" fmla="*/ 0 h 582983"/>
                  <a:gd name="connsiteX2" fmla="*/ 1211069 w 1356325"/>
                  <a:gd name="connsiteY2" fmla="*/ 0 h 582983"/>
                  <a:gd name="connsiteX3" fmla="*/ 1356325 w 1356325"/>
                  <a:gd name="connsiteY3" fmla="*/ 581025 h 582983"/>
                  <a:gd name="connsiteX4" fmla="*/ 1027682 w 1356325"/>
                  <a:gd name="connsiteY4" fmla="*/ 582983 h 582983"/>
                  <a:gd name="connsiteX5" fmla="*/ 1032762 w 1356325"/>
                  <a:gd name="connsiteY5" fmla="*/ 386959 h 582983"/>
                  <a:gd name="connsiteX6" fmla="*/ 738122 w 1356325"/>
                  <a:gd name="connsiteY6" fmla="*/ 580443 h 582983"/>
                  <a:gd name="connsiteX7" fmla="*/ 496822 w 1356325"/>
                  <a:gd name="connsiteY7" fmla="*/ 577903 h 582983"/>
                  <a:gd name="connsiteX8" fmla="*/ 496822 w 1356325"/>
                  <a:gd name="connsiteY8" fmla="*/ 387403 h 582983"/>
                  <a:gd name="connsiteX9" fmla="*/ 204722 w 1356325"/>
                  <a:gd name="connsiteY9" fmla="*/ 382323 h 582983"/>
                  <a:gd name="connsiteX10" fmla="*/ 179322 w 1356325"/>
                  <a:gd name="connsiteY10" fmla="*/ 582983 h 582983"/>
                  <a:gd name="connsiteX11" fmla="*/ 0 w 1356325"/>
                  <a:gd name="connsiteY11" fmla="*/ 581025 h 582983"/>
                  <a:gd name="connsiteX0" fmla="*/ 0 w 1356325"/>
                  <a:gd name="connsiteY0" fmla="*/ 581025 h 582983"/>
                  <a:gd name="connsiteX1" fmla="*/ 145256 w 1356325"/>
                  <a:gd name="connsiteY1" fmla="*/ 0 h 582983"/>
                  <a:gd name="connsiteX2" fmla="*/ 1211069 w 1356325"/>
                  <a:gd name="connsiteY2" fmla="*/ 0 h 582983"/>
                  <a:gd name="connsiteX3" fmla="*/ 1356325 w 1356325"/>
                  <a:gd name="connsiteY3" fmla="*/ 581025 h 582983"/>
                  <a:gd name="connsiteX4" fmla="*/ 1027682 w 1356325"/>
                  <a:gd name="connsiteY4" fmla="*/ 582983 h 582983"/>
                  <a:gd name="connsiteX5" fmla="*/ 1032762 w 1356325"/>
                  <a:gd name="connsiteY5" fmla="*/ 386959 h 582983"/>
                  <a:gd name="connsiteX6" fmla="*/ 860042 w 1356325"/>
                  <a:gd name="connsiteY6" fmla="*/ 496179 h 582983"/>
                  <a:gd name="connsiteX7" fmla="*/ 738122 w 1356325"/>
                  <a:gd name="connsiteY7" fmla="*/ 580443 h 582983"/>
                  <a:gd name="connsiteX8" fmla="*/ 496822 w 1356325"/>
                  <a:gd name="connsiteY8" fmla="*/ 577903 h 582983"/>
                  <a:gd name="connsiteX9" fmla="*/ 496822 w 1356325"/>
                  <a:gd name="connsiteY9" fmla="*/ 387403 h 582983"/>
                  <a:gd name="connsiteX10" fmla="*/ 204722 w 1356325"/>
                  <a:gd name="connsiteY10" fmla="*/ 382323 h 582983"/>
                  <a:gd name="connsiteX11" fmla="*/ 179322 w 1356325"/>
                  <a:gd name="connsiteY11" fmla="*/ 582983 h 582983"/>
                  <a:gd name="connsiteX12" fmla="*/ 0 w 1356325"/>
                  <a:gd name="connsiteY12" fmla="*/ 581025 h 582983"/>
                  <a:gd name="connsiteX0" fmla="*/ 0 w 1356325"/>
                  <a:gd name="connsiteY0" fmla="*/ 581025 h 582983"/>
                  <a:gd name="connsiteX1" fmla="*/ 145256 w 1356325"/>
                  <a:gd name="connsiteY1" fmla="*/ 0 h 582983"/>
                  <a:gd name="connsiteX2" fmla="*/ 1211069 w 1356325"/>
                  <a:gd name="connsiteY2" fmla="*/ 0 h 582983"/>
                  <a:gd name="connsiteX3" fmla="*/ 1356325 w 1356325"/>
                  <a:gd name="connsiteY3" fmla="*/ 581025 h 582983"/>
                  <a:gd name="connsiteX4" fmla="*/ 1098802 w 1356325"/>
                  <a:gd name="connsiteY4" fmla="*/ 565203 h 582983"/>
                  <a:gd name="connsiteX5" fmla="*/ 1032762 w 1356325"/>
                  <a:gd name="connsiteY5" fmla="*/ 386959 h 582983"/>
                  <a:gd name="connsiteX6" fmla="*/ 860042 w 1356325"/>
                  <a:gd name="connsiteY6" fmla="*/ 496179 h 582983"/>
                  <a:gd name="connsiteX7" fmla="*/ 738122 w 1356325"/>
                  <a:gd name="connsiteY7" fmla="*/ 580443 h 582983"/>
                  <a:gd name="connsiteX8" fmla="*/ 496822 w 1356325"/>
                  <a:gd name="connsiteY8" fmla="*/ 577903 h 582983"/>
                  <a:gd name="connsiteX9" fmla="*/ 496822 w 1356325"/>
                  <a:gd name="connsiteY9" fmla="*/ 387403 h 582983"/>
                  <a:gd name="connsiteX10" fmla="*/ 204722 w 1356325"/>
                  <a:gd name="connsiteY10" fmla="*/ 382323 h 582983"/>
                  <a:gd name="connsiteX11" fmla="*/ 179322 w 1356325"/>
                  <a:gd name="connsiteY11" fmla="*/ 582983 h 582983"/>
                  <a:gd name="connsiteX12" fmla="*/ 0 w 1356325"/>
                  <a:gd name="connsiteY12" fmla="*/ 581025 h 582983"/>
                  <a:gd name="connsiteX0" fmla="*/ 0 w 1356325"/>
                  <a:gd name="connsiteY0" fmla="*/ 581025 h 582983"/>
                  <a:gd name="connsiteX1" fmla="*/ 145256 w 1356325"/>
                  <a:gd name="connsiteY1" fmla="*/ 0 h 582983"/>
                  <a:gd name="connsiteX2" fmla="*/ 1211069 w 1356325"/>
                  <a:gd name="connsiteY2" fmla="*/ 0 h 582983"/>
                  <a:gd name="connsiteX3" fmla="*/ 1356325 w 1356325"/>
                  <a:gd name="connsiteY3" fmla="*/ 581025 h 582983"/>
                  <a:gd name="connsiteX4" fmla="*/ 1073402 w 1356325"/>
                  <a:gd name="connsiteY4" fmla="*/ 580443 h 582983"/>
                  <a:gd name="connsiteX5" fmla="*/ 1032762 w 1356325"/>
                  <a:gd name="connsiteY5" fmla="*/ 386959 h 582983"/>
                  <a:gd name="connsiteX6" fmla="*/ 860042 w 1356325"/>
                  <a:gd name="connsiteY6" fmla="*/ 496179 h 582983"/>
                  <a:gd name="connsiteX7" fmla="*/ 738122 w 1356325"/>
                  <a:gd name="connsiteY7" fmla="*/ 580443 h 582983"/>
                  <a:gd name="connsiteX8" fmla="*/ 496822 w 1356325"/>
                  <a:gd name="connsiteY8" fmla="*/ 577903 h 582983"/>
                  <a:gd name="connsiteX9" fmla="*/ 496822 w 1356325"/>
                  <a:gd name="connsiteY9" fmla="*/ 387403 h 582983"/>
                  <a:gd name="connsiteX10" fmla="*/ 204722 w 1356325"/>
                  <a:gd name="connsiteY10" fmla="*/ 382323 h 582983"/>
                  <a:gd name="connsiteX11" fmla="*/ 179322 w 1356325"/>
                  <a:gd name="connsiteY11" fmla="*/ 582983 h 582983"/>
                  <a:gd name="connsiteX12" fmla="*/ 0 w 1356325"/>
                  <a:gd name="connsiteY12" fmla="*/ 581025 h 582983"/>
                  <a:gd name="connsiteX0" fmla="*/ 0 w 1356325"/>
                  <a:gd name="connsiteY0" fmla="*/ 581025 h 582983"/>
                  <a:gd name="connsiteX1" fmla="*/ 145256 w 1356325"/>
                  <a:gd name="connsiteY1" fmla="*/ 0 h 582983"/>
                  <a:gd name="connsiteX2" fmla="*/ 1211069 w 1356325"/>
                  <a:gd name="connsiteY2" fmla="*/ 0 h 582983"/>
                  <a:gd name="connsiteX3" fmla="*/ 1356325 w 1356325"/>
                  <a:gd name="connsiteY3" fmla="*/ 581025 h 582983"/>
                  <a:gd name="connsiteX4" fmla="*/ 1073402 w 1356325"/>
                  <a:gd name="connsiteY4" fmla="*/ 580443 h 582983"/>
                  <a:gd name="connsiteX5" fmla="*/ 1068322 w 1356325"/>
                  <a:gd name="connsiteY5" fmla="*/ 389499 h 582983"/>
                  <a:gd name="connsiteX6" fmla="*/ 860042 w 1356325"/>
                  <a:gd name="connsiteY6" fmla="*/ 496179 h 582983"/>
                  <a:gd name="connsiteX7" fmla="*/ 738122 w 1356325"/>
                  <a:gd name="connsiteY7" fmla="*/ 580443 h 582983"/>
                  <a:gd name="connsiteX8" fmla="*/ 496822 w 1356325"/>
                  <a:gd name="connsiteY8" fmla="*/ 577903 h 582983"/>
                  <a:gd name="connsiteX9" fmla="*/ 496822 w 1356325"/>
                  <a:gd name="connsiteY9" fmla="*/ 387403 h 582983"/>
                  <a:gd name="connsiteX10" fmla="*/ 204722 w 1356325"/>
                  <a:gd name="connsiteY10" fmla="*/ 382323 h 582983"/>
                  <a:gd name="connsiteX11" fmla="*/ 179322 w 1356325"/>
                  <a:gd name="connsiteY11" fmla="*/ 582983 h 582983"/>
                  <a:gd name="connsiteX12" fmla="*/ 0 w 1356325"/>
                  <a:gd name="connsiteY12" fmla="*/ 581025 h 582983"/>
                  <a:gd name="connsiteX0" fmla="*/ 0 w 1356325"/>
                  <a:gd name="connsiteY0" fmla="*/ 581025 h 582983"/>
                  <a:gd name="connsiteX1" fmla="*/ 145256 w 1356325"/>
                  <a:gd name="connsiteY1" fmla="*/ 0 h 582983"/>
                  <a:gd name="connsiteX2" fmla="*/ 1211069 w 1356325"/>
                  <a:gd name="connsiteY2" fmla="*/ 0 h 582983"/>
                  <a:gd name="connsiteX3" fmla="*/ 1356325 w 1356325"/>
                  <a:gd name="connsiteY3" fmla="*/ 581025 h 582983"/>
                  <a:gd name="connsiteX4" fmla="*/ 1073402 w 1356325"/>
                  <a:gd name="connsiteY4" fmla="*/ 580443 h 582983"/>
                  <a:gd name="connsiteX5" fmla="*/ 1068322 w 1356325"/>
                  <a:gd name="connsiteY5" fmla="*/ 389499 h 582983"/>
                  <a:gd name="connsiteX6" fmla="*/ 811782 w 1356325"/>
                  <a:gd name="connsiteY6" fmla="*/ 407279 h 582983"/>
                  <a:gd name="connsiteX7" fmla="*/ 738122 w 1356325"/>
                  <a:gd name="connsiteY7" fmla="*/ 580443 h 582983"/>
                  <a:gd name="connsiteX8" fmla="*/ 496822 w 1356325"/>
                  <a:gd name="connsiteY8" fmla="*/ 577903 h 582983"/>
                  <a:gd name="connsiteX9" fmla="*/ 496822 w 1356325"/>
                  <a:gd name="connsiteY9" fmla="*/ 387403 h 582983"/>
                  <a:gd name="connsiteX10" fmla="*/ 204722 w 1356325"/>
                  <a:gd name="connsiteY10" fmla="*/ 382323 h 582983"/>
                  <a:gd name="connsiteX11" fmla="*/ 179322 w 1356325"/>
                  <a:gd name="connsiteY11" fmla="*/ 582983 h 582983"/>
                  <a:gd name="connsiteX12" fmla="*/ 0 w 1356325"/>
                  <a:gd name="connsiteY12" fmla="*/ 581025 h 582983"/>
                  <a:gd name="connsiteX0" fmla="*/ 0 w 1356325"/>
                  <a:gd name="connsiteY0" fmla="*/ 581025 h 582983"/>
                  <a:gd name="connsiteX1" fmla="*/ 145256 w 1356325"/>
                  <a:gd name="connsiteY1" fmla="*/ 0 h 582983"/>
                  <a:gd name="connsiteX2" fmla="*/ 1211069 w 1356325"/>
                  <a:gd name="connsiteY2" fmla="*/ 0 h 582983"/>
                  <a:gd name="connsiteX3" fmla="*/ 1356325 w 1356325"/>
                  <a:gd name="connsiteY3" fmla="*/ 581025 h 582983"/>
                  <a:gd name="connsiteX4" fmla="*/ 1073402 w 1356325"/>
                  <a:gd name="connsiteY4" fmla="*/ 580443 h 582983"/>
                  <a:gd name="connsiteX5" fmla="*/ 1068322 w 1356325"/>
                  <a:gd name="connsiteY5" fmla="*/ 389499 h 582983"/>
                  <a:gd name="connsiteX6" fmla="*/ 811782 w 1356325"/>
                  <a:gd name="connsiteY6" fmla="*/ 407279 h 582983"/>
                  <a:gd name="connsiteX7" fmla="*/ 806702 w 1356325"/>
                  <a:gd name="connsiteY7" fmla="*/ 580443 h 582983"/>
                  <a:gd name="connsiteX8" fmla="*/ 496822 w 1356325"/>
                  <a:gd name="connsiteY8" fmla="*/ 577903 h 582983"/>
                  <a:gd name="connsiteX9" fmla="*/ 496822 w 1356325"/>
                  <a:gd name="connsiteY9" fmla="*/ 387403 h 582983"/>
                  <a:gd name="connsiteX10" fmla="*/ 204722 w 1356325"/>
                  <a:gd name="connsiteY10" fmla="*/ 382323 h 582983"/>
                  <a:gd name="connsiteX11" fmla="*/ 179322 w 1356325"/>
                  <a:gd name="connsiteY11" fmla="*/ 582983 h 582983"/>
                  <a:gd name="connsiteX12" fmla="*/ 0 w 1356325"/>
                  <a:gd name="connsiteY12" fmla="*/ 581025 h 582983"/>
                  <a:gd name="connsiteX0" fmla="*/ 0 w 1356325"/>
                  <a:gd name="connsiteY0" fmla="*/ 581025 h 582983"/>
                  <a:gd name="connsiteX1" fmla="*/ 145256 w 1356325"/>
                  <a:gd name="connsiteY1" fmla="*/ 0 h 582983"/>
                  <a:gd name="connsiteX2" fmla="*/ 1211069 w 1356325"/>
                  <a:gd name="connsiteY2" fmla="*/ 0 h 582983"/>
                  <a:gd name="connsiteX3" fmla="*/ 1356325 w 1356325"/>
                  <a:gd name="connsiteY3" fmla="*/ 581025 h 582983"/>
                  <a:gd name="connsiteX4" fmla="*/ 1073402 w 1356325"/>
                  <a:gd name="connsiteY4" fmla="*/ 580443 h 582983"/>
                  <a:gd name="connsiteX5" fmla="*/ 1068322 w 1356325"/>
                  <a:gd name="connsiteY5" fmla="*/ 389499 h 582983"/>
                  <a:gd name="connsiteX6" fmla="*/ 811782 w 1356325"/>
                  <a:gd name="connsiteY6" fmla="*/ 384419 h 582983"/>
                  <a:gd name="connsiteX7" fmla="*/ 806702 w 1356325"/>
                  <a:gd name="connsiteY7" fmla="*/ 580443 h 582983"/>
                  <a:gd name="connsiteX8" fmla="*/ 496822 w 1356325"/>
                  <a:gd name="connsiteY8" fmla="*/ 577903 h 582983"/>
                  <a:gd name="connsiteX9" fmla="*/ 496822 w 1356325"/>
                  <a:gd name="connsiteY9" fmla="*/ 387403 h 582983"/>
                  <a:gd name="connsiteX10" fmla="*/ 204722 w 1356325"/>
                  <a:gd name="connsiteY10" fmla="*/ 382323 h 582983"/>
                  <a:gd name="connsiteX11" fmla="*/ 179322 w 1356325"/>
                  <a:gd name="connsiteY11" fmla="*/ 582983 h 582983"/>
                  <a:gd name="connsiteX12" fmla="*/ 0 w 1356325"/>
                  <a:gd name="connsiteY12" fmla="*/ 581025 h 582983"/>
                  <a:gd name="connsiteX0" fmla="*/ 0 w 1356325"/>
                  <a:gd name="connsiteY0" fmla="*/ 581025 h 582983"/>
                  <a:gd name="connsiteX1" fmla="*/ 145256 w 1356325"/>
                  <a:gd name="connsiteY1" fmla="*/ 0 h 582983"/>
                  <a:gd name="connsiteX2" fmla="*/ 1211069 w 1356325"/>
                  <a:gd name="connsiteY2" fmla="*/ 0 h 582983"/>
                  <a:gd name="connsiteX3" fmla="*/ 1356325 w 1356325"/>
                  <a:gd name="connsiteY3" fmla="*/ 581025 h 582983"/>
                  <a:gd name="connsiteX4" fmla="*/ 1088642 w 1356325"/>
                  <a:gd name="connsiteY4" fmla="*/ 580443 h 582983"/>
                  <a:gd name="connsiteX5" fmla="*/ 1068322 w 1356325"/>
                  <a:gd name="connsiteY5" fmla="*/ 389499 h 582983"/>
                  <a:gd name="connsiteX6" fmla="*/ 811782 w 1356325"/>
                  <a:gd name="connsiteY6" fmla="*/ 384419 h 582983"/>
                  <a:gd name="connsiteX7" fmla="*/ 806702 w 1356325"/>
                  <a:gd name="connsiteY7" fmla="*/ 580443 h 582983"/>
                  <a:gd name="connsiteX8" fmla="*/ 496822 w 1356325"/>
                  <a:gd name="connsiteY8" fmla="*/ 577903 h 582983"/>
                  <a:gd name="connsiteX9" fmla="*/ 496822 w 1356325"/>
                  <a:gd name="connsiteY9" fmla="*/ 387403 h 582983"/>
                  <a:gd name="connsiteX10" fmla="*/ 204722 w 1356325"/>
                  <a:gd name="connsiteY10" fmla="*/ 382323 h 582983"/>
                  <a:gd name="connsiteX11" fmla="*/ 179322 w 1356325"/>
                  <a:gd name="connsiteY11" fmla="*/ 582983 h 582983"/>
                  <a:gd name="connsiteX12" fmla="*/ 0 w 1356325"/>
                  <a:gd name="connsiteY12" fmla="*/ 581025 h 582983"/>
                  <a:gd name="connsiteX0" fmla="*/ 0 w 1356325"/>
                  <a:gd name="connsiteY0" fmla="*/ 581025 h 582983"/>
                  <a:gd name="connsiteX1" fmla="*/ 145256 w 1356325"/>
                  <a:gd name="connsiteY1" fmla="*/ 0 h 582983"/>
                  <a:gd name="connsiteX2" fmla="*/ 1211069 w 1356325"/>
                  <a:gd name="connsiteY2" fmla="*/ 0 h 582983"/>
                  <a:gd name="connsiteX3" fmla="*/ 1356325 w 1356325"/>
                  <a:gd name="connsiteY3" fmla="*/ 581025 h 582983"/>
                  <a:gd name="connsiteX4" fmla="*/ 1088642 w 1356325"/>
                  <a:gd name="connsiteY4" fmla="*/ 580443 h 582983"/>
                  <a:gd name="connsiteX5" fmla="*/ 1087372 w 1356325"/>
                  <a:gd name="connsiteY5" fmla="*/ 389499 h 582983"/>
                  <a:gd name="connsiteX6" fmla="*/ 811782 w 1356325"/>
                  <a:gd name="connsiteY6" fmla="*/ 384419 h 582983"/>
                  <a:gd name="connsiteX7" fmla="*/ 806702 w 1356325"/>
                  <a:gd name="connsiteY7" fmla="*/ 580443 h 582983"/>
                  <a:gd name="connsiteX8" fmla="*/ 496822 w 1356325"/>
                  <a:gd name="connsiteY8" fmla="*/ 577903 h 582983"/>
                  <a:gd name="connsiteX9" fmla="*/ 496822 w 1356325"/>
                  <a:gd name="connsiteY9" fmla="*/ 387403 h 582983"/>
                  <a:gd name="connsiteX10" fmla="*/ 204722 w 1356325"/>
                  <a:gd name="connsiteY10" fmla="*/ 382323 h 582983"/>
                  <a:gd name="connsiteX11" fmla="*/ 179322 w 1356325"/>
                  <a:gd name="connsiteY11" fmla="*/ 582983 h 582983"/>
                  <a:gd name="connsiteX12" fmla="*/ 0 w 1356325"/>
                  <a:gd name="connsiteY12" fmla="*/ 581025 h 582983"/>
                  <a:gd name="connsiteX0" fmla="*/ 0 w 1356325"/>
                  <a:gd name="connsiteY0" fmla="*/ 581025 h 582983"/>
                  <a:gd name="connsiteX1" fmla="*/ 145256 w 1356325"/>
                  <a:gd name="connsiteY1" fmla="*/ 0 h 582983"/>
                  <a:gd name="connsiteX2" fmla="*/ 1211069 w 1356325"/>
                  <a:gd name="connsiteY2" fmla="*/ 0 h 582983"/>
                  <a:gd name="connsiteX3" fmla="*/ 1356325 w 1356325"/>
                  <a:gd name="connsiteY3" fmla="*/ 581025 h 582983"/>
                  <a:gd name="connsiteX4" fmla="*/ 1088642 w 1356325"/>
                  <a:gd name="connsiteY4" fmla="*/ 580443 h 582983"/>
                  <a:gd name="connsiteX5" fmla="*/ 1087372 w 1356325"/>
                  <a:gd name="connsiteY5" fmla="*/ 389499 h 582983"/>
                  <a:gd name="connsiteX6" fmla="*/ 811782 w 1356325"/>
                  <a:gd name="connsiteY6" fmla="*/ 384419 h 582983"/>
                  <a:gd name="connsiteX7" fmla="*/ 806702 w 1356325"/>
                  <a:gd name="connsiteY7" fmla="*/ 580443 h 582983"/>
                  <a:gd name="connsiteX8" fmla="*/ 496822 w 1356325"/>
                  <a:gd name="connsiteY8" fmla="*/ 577903 h 582983"/>
                  <a:gd name="connsiteX9" fmla="*/ 506347 w 1356325"/>
                  <a:gd name="connsiteY9" fmla="*/ 391213 h 582983"/>
                  <a:gd name="connsiteX10" fmla="*/ 204722 w 1356325"/>
                  <a:gd name="connsiteY10" fmla="*/ 382323 h 582983"/>
                  <a:gd name="connsiteX11" fmla="*/ 179322 w 1356325"/>
                  <a:gd name="connsiteY11" fmla="*/ 582983 h 582983"/>
                  <a:gd name="connsiteX12" fmla="*/ 0 w 1356325"/>
                  <a:gd name="connsiteY12" fmla="*/ 581025 h 582983"/>
                  <a:gd name="connsiteX0" fmla="*/ 0 w 1356325"/>
                  <a:gd name="connsiteY0" fmla="*/ 581025 h 582983"/>
                  <a:gd name="connsiteX1" fmla="*/ 145256 w 1356325"/>
                  <a:gd name="connsiteY1" fmla="*/ 0 h 582983"/>
                  <a:gd name="connsiteX2" fmla="*/ 1211069 w 1356325"/>
                  <a:gd name="connsiteY2" fmla="*/ 0 h 582983"/>
                  <a:gd name="connsiteX3" fmla="*/ 1356325 w 1356325"/>
                  <a:gd name="connsiteY3" fmla="*/ 581025 h 582983"/>
                  <a:gd name="connsiteX4" fmla="*/ 1088642 w 1356325"/>
                  <a:gd name="connsiteY4" fmla="*/ 580443 h 582983"/>
                  <a:gd name="connsiteX5" fmla="*/ 1087372 w 1356325"/>
                  <a:gd name="connsiteY5" fmla="*/ 389499 h 582983"/>
                  <a:gd name="connsiteX6" fmla="*/ 811782 w 1356325"/>
                  <a:gd name="connsiteY6" fmla="*/ 384419 h 582983"/>
                  <a:gd name="connsiteX7" fmla="*/ 806702 w 1356325"/>
                  <a:gd name="connsiteY7" fmla="*/ 580443 h 582983"/>
                  <a:gd name="connsiteX8" fmla="*/ 521587 w 1356325"/>
                  <a:gd name="connsiteY8" fmla="*/ 577903 h 582983"/>
                  <a:gd name="connsiteX9" fmla="*/ 506347 w 1356325"/>
                  <a:gd name="connsiteY9" fmla="*/ 391213 h 582983"/>
                  <a:gd name="connsiteX10" fmla="*/ 204722 w 1356325"/>
                  <a:gd name="connsiteY10" fmla="*/ 382323 h 582983"/>
                  <a:gd name="connsiteX11" fmla="*/ 179322 w 1356325"/>
                  <a:gd name="connsiteY11" fmla="*/ 582983 h 582983"/>
                  <a:gd name="connsiteX12" fmla="*/ 0 w 1356325"/>
                  <a:gd name="connsiteY12" fmla="*/ 581025 h 582983"/>
                  <a:gd name="connsiteX0" fmla="*/ 0 w 1356325"/>
                  <a:gd name="connsiteY0" fmla="*/ 581025 h 582983"/>
                  <a:gd name="connsiteX1" fmla="*/ 145256 w 1356325"/>
                  <a:gd name="connsiteY1" fmla="*/ 0 h 582983"/>
                  <a:gd name="connsiteX2" fmla="*/ 1211069 w 1356325"/>
                  <a:gd name="connsiteY2" fmla="*/ 0 h 582983"/>
                  <a:gd name="connsiteX3" fmla="*/ 1356325 w 1356325"/>
                  <a:gd name="connsiteY3" fmla="*/ 581025 h 582983"/>
                  <a:gd name="connsiteX4" fmla="*/ 1088642 w 1356325"/>
                  <a:gd name="connsiteY4" fmla="*/ 580443 h 582983"/>
                  <a:gd name="connsiteX5" fmla="*/ 1087372 w 1356325"/>
                  <a:gd name="connsiteY5" fmla="*/ 389499 h 582983"/>
                  <a:gd name="connsiteX6" fmla="*/ 811782 w 1356325"/>
                  <a:gd name="connsiteY6" fmla="*/ 384419 h 582983"/>
                  <a:gd name="connsiteX7" fmla="*/ 806702 w 1356325"/>
                  <a:gd name="connsiteY7" fmla="*/ 580443 h 582983"/>
                  <a:gd name="connsiteX8" fmla="*/ 521587 w 1356325"/>
                  <a:gd name="connsiteY8" fmla="*/ 577903 h 582983"/>
                  <a:gd name="connsiteX9" fmla="*/ 506347 w 1356325"/>
                  <a:gd name="connsiteY9" fmla="*/ 383593 h 582983"/>
                  <a:gd name="connsiteX10" fmla="*/ 204722 w 1356325"/>
                  <a:gd name="connsiteY10" fmla="*/ 382323 h 582983"/>
                  <a:gd name="connsiteX11" fmla="*/ 179322 w 1356325"/>
                  <a:gd name="connsiteY11" fmla="*/ 582983 h 582983"/>
                  <a:gd name="connsiteX12" fmla="*/ 0 w 1356325"/>
                  <a:gd name="connsiteY12" fmla="*/ 581025 h 582983"/>
                  <a:gd name="connsiteX0" fmla="*/ 0 w 1356325"/>
                  <a:gd name="connsiteY0" fmla="*/ 581025 h 582983"/>
                  <a:gd name="connsiteX1" fmla="*/ 145256 w 1356325"/>
                  <a:gd name="connsiteY1" fmla="*/ 0 h 582983"/>
                  <a:gd name="connsiteX2" fmla="*/ 1211069 w 1356325"/>
                  <a:gd name="connsiteY2" fmla="*/ 0 h 582983"/>
                  <a:gd name="connsiteX3" fmla="*/ 1356325 w 1356325"/>
                  <a:gd name="connsiteY3" fmla="*/ 581025 h 582983"/>
                  <a:gd name="connsiteX4" fmla="*/ 1088642 w 1356325"/>
                  <a:gd name="connsiteY4" fmla="*/ 580443 h 582983"/>
                  <a:gd name="connsiteX5" fmla="*/ 1087372 w 1356325"/>
                  <a:gd name="connsiteY5" fmla="*/ 389499 h 582983"/>
                  <a:gd name="connsiteX6" fmla="*/ 811782 w 1356325"/>
                  <a:gd name="connsiteY6" fmla="*/ 384419 h 582983"/>
                  <a:gd name="connsiteX7" fmla="*/ 806702 w 1356325"/>
                  <a:gd name="connsiteY7" fmla="*/ 580443 h 582983"/>
                  <a:gd name="connsiteX8" fmla="*/ 506347 w 1356325"/>
                  <a:gd name="connsiteY8" fmla="*/ 581713 h 582983"/>
                  <a:gd name="connsiteX9" fmla="*/ 506347 w 1356325"/>
                  <a:gd name="connsiteY9" fmla="*/ 383593 h 582983"/>
                  <a:gd name="connsiteX10" fmla="*/ 204722 w 1356325"/>
                  <a:gd name="connsiteY10" fmla="*/ 382323 h 582983"/>
                  <a:gd name="connsiteX11" fmla="*/ 179322 w 1356325"/>
                  <a:gd name="connsiteY11" fmla="*/ 582983 h 582983"/>
                  <a:gd name="connsiteX12" fmla="*/ 0 w 1356325"/>
                  <a:gd name="connsiteY12" fmla="*/ 581025 h 582983"/>
                  <a:gd name="connsiteX0" fmla="*/ 0 w 1356325"/>
                  <a:gd name="connsiteY0" fmla="*/ 581025 h 582983"/>
                  <a:gd name="connsiteX1" fmla="*/ 145256 w 1356325"/>
                  <a:gd name="connsiteY1" fmla="*/ 0 h 582983"/>
                  <a:gd name="connsiteX2" fmla="*/ 1211069 w 1356325"/>
                  <a:gd name="connsiteY2" fmla="*/ 0 h 582983"/>
                  <a:gd name="connsiteX3" fmla="*/ 1356325 w 1356325"/>
                  <a:gd name="connsiteY3" fmla="*/ 581025 h 582983"/>
                  <a:gd name="connsiteX4" fmla="*/ 1088642 w 1356325"/>
                  <a:gd name="connsiteY4" fmla="*/ 580443 h 582983"/>
                  <a:gd name="connsiteX5" fmla="*/ 1087372 w 1356325"/>
                  <a:gd name="connsiteY5" fmla="*/ 389499 h 582983"/>
                  <a:gd name="connsiteX6" fmla="*/ 811782 w 1356325"/>
                  <a:gd name="connsiteY6" fmla="*/ 384419 h 582983"/>
                  <a:gd name="connsiteX7" fmla="*/ 806702 w 1356325"/>
                  <a:gd name="connsiteY7" fmla="*/ 580443 h 582983"/>
                  <a:gd name="connsiteX8" fmla="*/ 504442 w 1356325"/>
                  <a:gd name="connsiteY8" fmla="*/ 575998 h 582983"/>
                  <a:gd name="connsiteX9" fmla="*/ 506347 w 1356325"/>
                  <a:gd name="connsiteY9" fmla="*/ 383593 h 582983"/>
                  <a:gd name="connsiteX10" fmla="*/ 204722 w 1356325"/>
                  <a:gd name="connsiteY10" fmla="*/ 382323 h 582983"/>
                  <a:gd name="connsiteX11" fmla="*/ 179322 w 1356325"/>
                  <a:gd name="connsiteY11" fmla="*/ 582983 h 582983"/>
                  <a:gd name="connsiteX12" fmla="*/ 0 w 1356325"/>
                  <a:gd name="connsiteY12" fmla="*/ 581025 h 582983"/>
                  <a:gd name="connsiteX0" fmla="*/ 0 w 1356325"/>
                  <a:gd name="connsiteY0" fmla="*/ 581025 h 582983"/>
                  <a:gd name="connsiteX1" fmla="*/ 145256 w 1356325"/>
                  <a:gd name="connsiteY1" fmla="*/ 0 h 582983"/>
                  <a:gd name="connsiteX2" fmla="*/ 1211069 w 1356325"/>
                  <a:gd name="connsiteY2" fmla="*/ 0 h 582983"/>
                  <a:gd name="connsiteX3" fmla="*/ 1356325 w 1356325"/>
                  <a:gd name="connsiteY3" fmla="*/ 581025 h 582983"/>
                  <a:gd name="connsiteX4" fmla="*/ 1088642 w 1356325"/>
                  <a:gd name="connsiteY4" fmla="*/ 580443 h 582983"/>
                  <a:gd name="connsiteX5" fmla="*/ 1087372 w 1356325"/>
                  <a:gd name="connsiteY5" fmla="*/ 389499 h 582983"/>
                  <a:gd name="connsiteX6" fmla="*/ 811782 w 1356325"/>
                  <a:gd name="connsiteY6" fmla="*/ 388229 h 582983"/>
                  <a:gd name="connsiteX7" fmla="*/ 806702 w 1356325"/>
                  <a:gd name="connsiteY7" fmla="*/ 580443 h 582983"/>
                  <a:gd name="connsiteX8" fmla="*/ 504442 w 1356325"/>
                  <a:gd name="connsiteY8" fmla="*/ 575998 h 582983"/>
                  <a:gd name="connsiteX9" fmla="*/ 506347 w 1356325"/>
                  <a:gd name="connsiteY9" fmla="*/ 383593 h 582983"/>
                  <a:gd name="connsiteX10" fmla="*/ 204722 w 1356325"/>
                  <a:gd name="connsiteY10" fmla="*/ 382323 h 582983"/>
                  <a:gd name="connsiteX11" fmla="*/ 179322 w 1356325"/>
                  <a:gd name="connsiteY11" fmla="*/ 582983 h 582983"/>
                  <a:gd name="connsiteX12" fmla="*/ 0 w 1356325"/>
                  <a:gd name="connsiteY12" fmla="*/ 581025 h 582983"/>
                  <a:gd name="connsiteX0" fmla="*/ 0 w 1356325"/>
                  <a:gd name="connsiteY0" fmla="*/ 581025 h 582983"/>
                  <a:gd name="connsiteX1" fmla="*/ 145256 w 1356325"/>
                  <a:gd name="connsiteY1" fmla="*/ 0 h 582983"/>
                  <a:gd name="connsiteX2" fmla="*/ 1211069 w 1356325"/>
                  <a:gd name="connsiteY2" fmla="*/ 0 h 582983"/>
                  <a:gd name="connsiteX3" fmla="*/ 1356325 w 1356325"/>
                  <a:gd name="connsiteY3" fmla="*/ 581025 h 582983"/>
                  <a:gd name="connsiteX4" fmla="*/ 1088642 w 1356325"/>
                  <a:gd name="connsiteY4" fmla="*/ 580443 h 582983"/>
                  <a:gd name="connsiteX5" fmla="*/ 1087372 w 1356325"/>
                  <a:gd name="connsiteY5" fmla="*/ 389499 h 582983"/>
                  <a:gd name="connsiteX6" fmla="*/ 807972 w 1356325"/>
                  <a:gd name="connsiteY6" fmla="*/ 386324 h 582983"/>
                  <a:gd name="connsiteX7" fmla="*/ 806702 w 1356325"/>
                  <a:gd name="connsiteY7" fmla="*/ 580443 h 582983"/>
                  <a:gd name="connsiteX8" fmla="*/ 504442 w 1356325"/>
                  <a:gd name="connsiteY8" fmla="*/ 575998 h 582983"/>
                  <a:gd name="connsiteX9" fmla="*/ 506347 w 1356325"/>
                  <a:gd name="connsiteY9" fmla="*/ 383593 h 582983"/>
                  <a:gd name="connsiteX10" fmla="*/ 204722 w 1356325"/>
                  <a:gd name="connsiteY10" fmla="*/ 382323 h 582983"/>
                  <a:gd name="connsiteX11" fmla="*/ 179322 w 1356325"/>
                  <a:gd name="connsiteY11" fmla="*/ 582983 h 582983"/>
                  <a:gd name="connsiteX12" fmla="*/ 0 w 1356325"/>
                  <a:gd name="connsiteY12" fmla="*/ 581025 h 582983"/>
                  <a:gd name="connsiteX0" fmla="*/ 0 w 1356325"/>
                  <a:gd name="connsiteY0" fmla="*/ 581025 h 582983"/>
                  <a:gd name="connsiteX1" fmla="*/ 145256 w 1356325"/>
                  <a:gd name="connsiteY1" fmla="*/ 0 h 582983"/>
                  <a:gd name="connsiteX2" fmla="*/ 1211069 w 1356325"/>
                  <a:gd name="connsiteY2" fmla="*/ 0 h 582983"/>
                  <a:gd name="connsiteX3" fmla="*/ 1356325 w 1356325"/>
                  <a:gd name="connsiteY3" fmla="*/ 581025 h 582983"/>
                  <a:gd name="connsiteX4" fmla="*/ 1088642 w 1356325"/>
                  <a:gd name="connsiteY4" fmla="*/ 580443 h 582983"/>
                  <a:gd name="connsiteX5" fmla="*/ 1087372 w 1356325"/>
                  <a:gd name="connsiteY5" fmla="*/ 389499 h 582983"/>
                  <a:gd name="connsiteX6" fmla="*/ 807972 w 1356325"/>
                  <a:gd name="connsiteY6" fmla="*/ 386324 h 582983"/>
                  <a:gd name="connsiteX7" fmla="*/ 806702 w 1356325"/>
                  <a:gd name="connsiteY7" fmla="*/ 580443 h 582983"/>
                  <a:gd name="connsiteX8" fmla="*/ 504442 w 1356325"/>
                  <a:gd name="connsiteY8" fmla="*/ 575998 h 582983"/>
                  <a:gd name="connsiteX9" fmla="*/ 506347 w 1356325"/>
                  <a:gd name="connsiteY9" fmla="*/ 383593 h 582983"/>
                  <a:gd name="connsiteX10" fmla="*/ 204722 w 1356325"/>
                  <a:gd name="connsiteY10" fmla="*/ 382323 h 582983"/>
                  <a:gd name="connsiteX11" fmla="*/ 179322 w 1356325"/>
                  <a:gd name="connsiteY11" fmla="*/ 582983 h 582983"/>
                  <a:gd name="connsiteX12" fmla="*/ 0 w 1356325"/>
                  <a:gd name="connsiteY12" fmla="*/ 581025 h 582983"/>
                  <a:gd name="connsiteX0" fmla="*/ 0 w 1356325"/>
                  <a:gd name="connsiteY0" fmla="*/ 581025 h 582983"/>
                  <a:gd name="connsiteX1" fmla="*/ 145256 w 1356325"/>
                  <a:gd name="connsiteY1" fmla="*/ 0 h 582983"/>
                  <a:gd name="connsiteX2" fmla="*/ 1211069 w 1356325"/>
                  <a:gd name="connsiteY2" fmla="*/ 0 h 582983"/>
                  <a:gd name="connsiteX3" fmla="*/ 1356325 w 1356325"/>
                  <a:gd name="connsiteY3" fmla="*/ 581025 h 582983"/>
                  <a:gd name="connsiteX4" fmla="*/ 1088642 w 1356325"/>
                  <a:gd name="connsiteY4" fmla="*/ 580443 h 582983"/>
                  <a:gd name="connsiteX5" fmla="*/ 1087372 w 1356325"/>
                  <a:gd name="connsiteY5" fmla="*/ 389499 h 582983"/>
                  <a:gd name="connsiteX6" fmla="*/ 807972 w 1356325"/>
                  <a:gd name="connsiteY6" fmla="*/ 386324 h 582983"/>
                  <a:gd name="connsiteX7" fmla="*/ 806702 w 1356325"/>
                  <a:gd name="connsiteY7" fmla="*/ 580443 h 582983"/>
                  <a:gd name="connsiteX8" fmla="*/ 504442 w 1356325"/>
                  <a:gd name="connsiteY8" fmla="*/ 575998 h 582983"/>
                  <a:gd name="connsiteX9" fmla="*/ 506347 w 1356325"/>
                  <a:gd name="connsiteY9" fmla="*/ 383593 h 582983"/>
                  <a:gd name="connsiteX10" fmla="*/ 204722 w 1356325"/>
                  <a:gd name="connsiteY10" fmla="*/ 382323 h 582983"/>
                  <a:gd name="connsiteX11" fmla="*/ 179322 w 1356325"/>
                  <a:gd name="connsiteY11" fmla="*/ 582983 h 582983"/>
                  <a:gd name="connsiteX12" fmla="*/ 0 w 1356325"/>
                  <a:gd name="connsiteY12" fmla="*/ 581025 h 582983"/>
                  <a:gd name="connsiteX0" fmla="*/ 0 w 1356325"/>
                  <a:gd name="connsiteY0" fmla="*/ 581025 h 582983"/>
                  <a:gd name="connsiteX1" fmla="*/ 145256 w 1356325"/>
                  <a:gd name="connsiteY1" fmla="*/ 0 h 582983"/>
                  <a:gd name="connsiteX2" fmla="*/ 1211069 w 1356325"/>
                  <a:gd name="connsiteY2" fmla="*/ 0 h 582983"/>
                  <a:gd name="connsiteX3" fmla="*/ 1356325 w 1356325"/>
                  <a:gd name="connsiteY3" fmla="*/ 581025 h 582983"/>
                  <a:gd name="connsiteX4" fmla="*/ 1088642 w 1356325"/>
                  <a:gd name="connsiteY4" fmla="*/ 582348 h 582983"/>
                  <a:gd name="connsiteX5" fmla="*/ 1087372 w 1356325"/>
                  <a:gd name="connsiteY5" fmla="*/ 389499 h 582983"/>
                  <a:gd name="connsiteX6" fmla="*/ 807972 w 1356325"/>
                  <a:gd name="connsiteY6" fmla="*/ 386324 h 582983"/>
                  <a:gd name="connsiteX7" fmla="*/ 806702 w 1356325"/>
                  <a:gd name="connsiteY7" fmla="*/ 580443 h 582983"/>
                  <a:gd name="connsiteX8" fmla="*/ 504442 w 1356325"/>
                  <a:gd name="connsiteY8" fmla="*/ 575998 h 582983"/>
                  <a:gd name="connsiteX9" fmla="*/ 506347 w 1356325"/>
                  <a:gd name="connsiteY9" fmla="*/ 383593 h 582983"/>
                  <a:gd name="connsiteX10" fmla="*/ 204722 w 1356325"/>
                  <a:gd name="connsiteY10" fmla="*/ 382323 h 582983"/>
                  <a:gd name="connsiteX11" fmla="*/ 179322 w 1356325"/>
                  <a:gd name="connsiteY11" fmla="*/ 582983 h 582983"/>
                  <a:gd name="connsiteX12" fmla="*/ 0 w 1356325"/>
                  <a:gd name="connsiteY12" fmla="*/ 581025 h 582983"/>
                  <a:gd name="connsiteX0" fmla="*/ 0 w 1356325"/>
                  <a:gd name="connsiteY0" fmla="*/ 581025 h 582983"/>
                  <a:gd name="connsiteX1" fmla="*/ 145256 w 1356325"/>
                  <a:gd name="connsiteY1" fmla="*/ 0 h 582983"/>
                  <a:gd name="connsiteX2" fmla="*/ 1211069 w 1356325"/>
                  <a:gd name="connsiteY2" fmla="*/ 0 h 582983"/>
                  <a:gd name="connsiteX3" fmla="*/ 1356325 w 1356325"/>
                  <a:gd name="connsiteY3" fmla="*/ 581025 h 582983"/>
                  <a:gd name="connsiteX4" fmla="*/ 1088642 w 1356325"/>
                  <a:gd name="connsiteY4" fmla="*/ 582348 h 582983"/>
                  <a:gd name="connsiteX5" fmla="*/ 1087372 w 1356325"/>
                  <a:gd name="connsiteY5" fmla="*/ 389499 h 582983"/>
                  <a:gd name="connsiteX6" fmla="*/ 804162 w 1356325"/>
                  <a:gd name="connsiteY6" fmla="*/ 388229 h 582983"/>
                  <a:gd name="connsiteX7" fmla="*/ 806702 w 1356325"/>
                  <a:gd name="connsiteY7" fmla="*/ 580443 h 582983"/>
                  <a:gd name="connsiteX8" fmla="*/ 504442 w 1356325"/>
                  <a:gd name="connsiteY8" fmla="*/ 575998 h 582983"/>
                  <a:gd name="connsiteX9" fmla="*/ 506347 w 1356325"/>
                  <a:gd name="connsiteY9" fmla="*/ 383593 h 582983"/>
                  <a:gd name="connsiteX10" fmla="*/ 204722 w 1356325"/>
                  <a:gd name="connsiteY10" fmla="*/ 382323 h 582983"/>
                  <a:gd name="connsiteX11" fmla="*/ 179322 w 1356325"/>
                  <a:gd name="connsiteY11" fmla="*/ 582983 h 582983"/>
                  <a:gd name="connsiteX12" fmla="*/ 0 w 1356325"/>
                  <a:gd name="connsiteY12" fmla="*/ 581025 h 582983"/>
                  <a:gd name="connsiteX0" fmla="*/ 0 w 1356325"/>
                  <a:gd name="connsiteY0" fmla="*/ 581025 h 582983"/>
                  <a:gd name="connsiteX1" fmla="*/ 145256 w 1356325"/>
                  <a:gd name="connsiteY1" fmla="*/ 0 h 582983"/>
                  <a:gd name="connsiteX2" fmla="*/ 1211069 w 1356325"/>
                  <a:gd name="connsiteY2" fmla="*/ 0 h 582983"/>
                  <a:gd name="connsiteX3" fmla="*/ 1356325 w 1356325"/>
                  <a:gd name="connsiteY3" fmla="*/ 581025 h 582983"/>
                  <a:gd name="connsiteX4" fmla="*/ 1088642 w 1356325"/>
                  <a:gd name="connsiteY4" fmla="*/ 582348 h 582983"/>
                  <a:gd name="connsiteX5" fmla="*/ 1087372 w 1356325"/>
                  <a:gd name="connsiteY5" fmla="*/ 389499 h 582983"/>
                  <a:gd name="connsiteX6" fmla="*/ 806067 w 1356325"/>
                  <a:gd name="connsiteY6" fmla="*/ 392039 h 582983"/>
                  <a:gd name="connsiteX7" fmla="*/ 806702 w 1356325"/>
                  <a:gd name="connsiteY7" fmla="*/ 580443 h 582983"/>
                  <a:gd name="connsiteX8" fmla="*/ 504442 w 1356325"/>
                  <a:gd name="connsiteY8" fmla="*/ 575998 h 582983"/>
                  <a:gd name="connsiteX9" fmla="*/ 506347 w 1356325"/>
                  <a:gd name="connsiteY9" fmla="*/ 383593 h 582983"/>
                  <a:gd name="connsiteX10" fmla="*/ 204722 w 1356325"/>
                  <a:gd name="connsiteY10" fmla="*/ 382323 h 582983"/>
                  <a:gd name="connsiteX11" fmla="*/ 179322 w 1356325"/>
                  <a:gd name="connsiteY11" fmla="*/ 582983 h 582983"/>
                  <a:gd name="connsiteX12" fmla="*/ 0 w 1356325"/>
                  <a:gd name="connsiteY12" fmla="*/ 581025 h 582983"/>
                  <a:gd name="connsiteX0" fmla="*/ 0 w 1356325"/>
                  <a:gd name="connsiteY0" fmla="*/ 581025 h 582983"/>
                  <a:gd name="connsiteX1" fmla="*/ 145256 w 1356325"/>
                  <a:gd name="connsiteY1" fmla="*/ 0 h 582983"/>
                  <a:gd name="connsiteX2" fmla="*/ 1211069 w 1356325"/>
                  <a:gd name="connsiteY2" fmla="*/ 0 h 582983"/>
                  <a:gd name="connsiteX3" fmla="*/ 1356325 w 1356325"/>
                  <a:gd name="connsiteY3" fmla="*/ 581025 h 582983"/>
                  <a:gd name="connsiteX4" fmla="*/ 1088642 w 1356325"/>
                  <a:gd name="connsiteY4" fmla="*/ 582348 h 582983"/>
                  <a:gd name="connsiteX5" fmla="*/ 1087372 w 1356325"/>
                  <a:gd name="connsiteY5" fmla="*/ 389499 h 582983"/>
                  <a:gd name="connsiteX6" fmla="*/ 807972 w 1356325"/>
                  <a:gd name="connsiteY6" fmla="*/ 384419 h 582983"/>
                  <a:gd name="connsiteX7" fmla="*/ 806702 w 1356325"/>
                  <a:gd name="connsiteY7" fmla="*/ 580443 h 582983"/>
                  <a:gd name="connsiteX8" fmla="*/ 504442 w 1356325"/>
                  <a:gd name="connsiteY8" fmla="*/ 575998 h 582983"/>
                  <a:gd name="connsiteX9" fmla="*/ 506347 w 1356325"/>
                  <a:gd name="connsiteY9" fmla="*/ 383593 h 582983"/>
                  <a:gd name="connsiteX10" fmla="*/ 204722 w 1356325"/>
                  <a:gd name="connsiteY10" fmla="*/ 382323 h 582983"/>
                  <a:gd name="connsiteX11" fmla="*/ 179322 w 1356325"/>
                  <a:gd name="connsiteY11" fmla="*/ 582983 h 582983"/>
                  <a:gd name="connsiteX12" fmla="*/ 0 w 1356325"/>
                  <a:gd name="connsiteY12" fmla="*/ 581025 h 582983"/>
                  <a:gd name="connsiteX0" fmla="*/ 0 w 1356325"/>
                  <a:gd name="connsiteY0" fmla="*/ 581025 h 582983"/>
                  <a:gd name="connsiteX1" fmla="*/ 145256 w 1356325"/>
                  <a:gd name="connsiteY1" fmla="*/ 0 h 582983"/>
                  <a:gd name="connsiteX2" fmla="*/ 1211069 w 1356325"/>
                  <a:gd name="connsiteY2" fmla="*/ 0 h 582983"/>
                  <a:gd name="connsiteX3" fmla="*/ 1356325 w 1356325"/>
                  <a:gd name="connsiteY3" fmla="*/ 581025 h 582983"/>
                  <a:gd name="connsiteX4" fmla="*/ 1088642 w 1356325"/>
                  <a:gd name="connsiteY4" fmla="*/ 582348 h 582983"/>
                  <a:gd name="connsiteX5" fmla="*/ 1087372 w 1356325"/>
                  <a:gd name="connsiteY5" fmla="*/ 389499 h 582983"/>
                  <a:gd name="connsiteX6" fmla="*/ 802257 w 1356325"/>
                  <a:gd name="connsiteY6" fmla="*/ 390134 h 582983"/>
                  <a:gd name="connsiteX7" fmla="*/ 806702 w 1356325"/>
                  <a:gd name="connsiteY7" fmla="*/ 580443 h 582983"/>
                  <a:gd name="connsiteX8" fmla="*/ 504442 w 1356325"/>
                  <a:gd name="connsiteY8" fmla="*/ 575998 h 582983"/>
                  <a:gd name="connsiteX9" fmla="*/ 506347 w 1356325"/>
                  <a:gd name="connsiteY9" fmla="*/ 383593 h 582983"/>
                  <a:gd name="connsiteX10" fmla="*/ 204722 w 1356325"/>
                  <a:gd name="connsiteY10" fmla="*/ 382323 h 582983"/>
                  <a:gd name="connsiteX11" fmla="*/ 179322 w 1356325"/>
                  <a:gd name="connsiteY11" fmla="*/ 582983 h 582983"/>
                  <a:gd name="connsiteX12" fmla="*/ 0 w 1356325"/>
                  <a:gd name="connsiteY12" fmla="*/ 581025 h 582983"/>
                  <a:gd name="connsiteX0" fmla="*/ 0 w 1356325"/>
                  <a:gd name="connsiteY0" fmla="*/ 581025 h 582983"/>
                  <a:gd name="connsiteX1" fmla="*/ 145256 w 1356325"/>
                  <a:gd name="connsiteY1" fmla="*/ 0 h 582983"/>
                  <a:gd name="connsiteX2" fmla="*/ 1211069 w 1356325"/>
                  <a:gd name="connsiteY2" fmla="*/ 0 h 582983"/>
                  <a:gd name="connsiteX3" fmla="*/ 1356325 w 1356325"/>
                  <a:gd name="connsiteY3" fmla="*/ 581025 h 582983"/>
                  <a:gd name="connsiteX4" fmla="*/ 1088642 w 1356325"/>
                  <a:gd name="connsiteY4" fmla="*/ 582348 h 582983"/>
                  <a:gd name="connsiteX5" fmla="*/ 1087372 w 1356325"/>
                  <a:gd name="connsiteY5" fmla="*/ 389499 h 582983"/>
                  <a:gd name="connsiteX6" fmla="*/ 807972 w 1356325"/>
                  <a:gd name="connsiteY6" fmla="*/ 390134 h 582983"/>
                  <a:gd name="connsiteX7" fmla="*/ 806702 w 1356325"/>
                  <a:gd name="connsiteY7" fmla="*/ 580443 h 582983"/>
                  <a:gd name="connsiteX8" fmla="*/ 504442 w 1356325"/>
                  <a:gd name="connsiteY8" fmla="*/ 575998 h 582983"/>
                  <a:gd name="connsiteX9" fmla="*/ 506347 w 1356325"/>
                  <a:gd name="connsiteY9" fmla="*/ 383593 h 582983"/>
                  <a:gd name="connsiteX10" fmla="*/ 204722 w 1356325"/>
                  <a:gd name="connsiteY10" fmla="*/ 382323 h 582983"/>
                  <a:gd name="connsiteX11" fmla="*/ 179322 w 1356325"/>
                  <a:gd name="connsiteY11" fmla="*/ 582983 h 582983"/>
                  <a:gd name="connsiteX12" fmla="*/ 0 w 1356325"/>
                  <a:gd name="connsiteY12" fmla="*/ 581025 h 582983"/>
                  <a:gd name="connsiteX0" fmla="*/ 0 w 1356325"/>
                  <a:gd name="connsiteY0" fmla="*/ 581025 h 582983"/>
                  <a:gd name="connsiteX1" fmla="*/ 145256 w 1356325"/>
                  <a:gd name="connsiteY1" fmla="*/ 0 h 582983"/>
                  <a:gd name="connsiteX2" fmla="*/ 1211069 w 1356325"/>
                  <a:gd name="connsiteY2" fmla="*/ 0 h 582983"/>
                  <a:gd name="connsiteX3" fmla="*/ 1356325 w 1356325"/>
                  <a:gd name="connsiteY3" fmla="*/ 581025 h 582983"/>
                  <a:gd name="connsiteX4" fmla="*/ 1088642 w 1356325"/>
                  <a:gd name="connsiteY4" fmla="*/ 582348 h 582983"/>
                  <a:gd name="connsiteX5" fmla="*/ 1087372 w 1356325"/>
                  <a:gd name="connsiteY5" fmla="*/ 389499 h 582983"/>
                  <a:gd name="connsiteX6" fmla="*/ 804162 w 1356325"/>
                  <a:gd name="connsiteY6" fmla="*/ 388229 h 582983"/>
                  <a:gd name="connsiteX7" fmla="*/ 806702 w 1356325"/>
                  <a:gd name="connsiteY7" fmla="*/ 580443 h 582983"/>
                  <a:gd name="connsiteX8" fmla="*/ 504442 w 1356325"/>
                  <a:gd name="connsiteY8" fmla="*/ 575998 h 582983"/>
                  <a:gd name="connsiteX9" fmla="*/ 506347 w 1356325"/>
                  <a:gd name="connsiteY9" fmla="*/ 383593 h 582983"/>
                  <a:gd name="connsiteX10" fmla="*/ 204722 w 1356325"/>
                  <a:gd name="connsiteY10" fmla="*/ 382323 h 582983"/>
                  <a:gd name="connsiteX11" fmla="*/ 179322 w 1356325"/>
                  <a:gd name="connsiteY11" fmla="*/ 582983 h 582983"/>
                  <a:gd name="connsiteX12" fmla="*/ 0 w 1356325"/>
                  <a:gd name="connsiteY12" fmla="*/ 581025 h 582983"/>
                  <a:gd name="connsiteX0" fmla="*/ 0 w 1356325"/>
                  <a:gd name="connsiteY0" fmla="*/ 581025 h 582983"/>
                  <a:gd name="connsiteX1" fmla="*/ 145256 w 1356325"/>
                  <a:gd name="connsiteY1" fmla="*/ 0 h 582983"/>
                  <a:gd name="connsiteX2" fmla="*/ 1211069 w 1356325"/>
                  <a:gd name="connsiteY2" fmla="*/ 0 h 582983"/>
                  <a:gd name="connsiteX3" fmla="*/ 1356325 w 1356325"/>
                  <a:gd name="connsiteY3" fmla="*/ 581025 h 582983"/>
                  <a:gd name="connsiteX4" fmla="*/ 1088642 w 1356325"/>
                  <a:gd name="connsiteY4" fmla="*/ 582348 h 582983"/>
                  <a:gd name="connsiteX5" fmla="*/ 1087372 w 1356325"/>
                  <a:gd name="connsiteY5" fmla="*/ 389499 h 582983"/>
                  <a:gd name="connsiteX6" fmla="*/ 806067 w 1356325"/>
                  <a:gd name="connsiteY6" fmla="*/ 388229 h 582983"/>
                  <a:gd name="connsiteX7" fmla="*/ 806702 w 1356325"/>
                  <a:gd name="connsiteY7" fmla="*/ 580443 h 582983"/>
                  <a:gd name="connsiteX8" fmla="*/ 504442 w 1356325"/>
                  <a:gd name="connsiteY8" fmla="*/ 575998 h 582983"/>
                  <a:gd name="connsiteX9" fmla="*/ 506347 w 1356325"/>
                  <a:gd name="connsiteY9" fmla="*/ 383593 h 582983"/>
                  <a:gd name="connsiteX10" fmla="*/ 204722 w 1356325"/>
                  <a:gd name="connsiteY10" fmla="*/ 382323 h 582983"/>
                  <a:gd name="connsiteX11" fmla="*/ 179322 w 1356325"/>
                  <a:gd name="connsiteY11" fmla="*/ 582983 h 582983"/>
                  <a:gd name="connsiteX12" fmla="*/ 0 w 1356325"/>
                  <a:gd name="connsiteY12" fmla="*/ 581025 h 582983"/>
                  <a:gd name="connsiteX0" fmla="*/ 0 w 1356325"/>
                  <a:gd name="connsiteY0" fmla="*/ 581025 h 582983"/>
                  <a:gd name="connsiteX1" fmla="*/ 145256 w 1356325"/>
                  <a:gd name="connsiteY1" fmla="*/ 0 h 582983"/>
                  <a:gd name="connsiteX2" fmla="*/ 1211069 w 1356325"/>
                  <a:gd name="connsiteY2" fmla="*/ 0 h 582983"/>
                  <a:gd name="connsiteX3" fmla="*/ 1356325 w 1356325"/>
                  <a:gd name="connsiteY3" fmla="*/ 581025 h 582983"/>
                  <a:gd name="connsiteX4" fmla="*/ 1088642 w 1356325"/>
                  <a:gd name="connsiteY4" fmla="*/ 582348 h 582983"/>
                  <a:gd name="connsiteX5" fmla="*/ 1087372 w 1356325"/>
                  <a:gd name="connsiteY5" fmla="*/ 389499 h 582983"/>
                  <a:gd name="connsiteX6" fmla="*/ 806067 w 1356325"/>
                  <a:gd name="connsiteY6" fmla="*/ 388229 h 582983"/>
                  <a:gd name="connsiteX7" fmla="*/ 806702 w 1356325"/>
                  <a:gd name="connsiteY7" fmla="*/ 580443 h 582983"/>
                  <a:gd name="connsiteX8" fmla="*/ 504442 w 1356325"/>
                  <a:gd name="connsiteY8" fmla="*/ 579808 h 582983"/>
                  <a:gd name="connsiteX9" fmla="*/ 506347 w 1356325"/>
                  <a:gd name="connsiteY9" fmla="*/ 383593 h 582983"/>
                  <a:gd name="connsiteX10" fmla="*/ 204722 w 1356325"/>
                  <a:gd name="connsiteY10" fmla="*/ 382323 h 582983"/>
                  <a:gd name="connsiteX11" fmla="*/ 179322 w 1356325"/>
                  <a:gd name="connsiteY11" fmla="*/ 582983 h 582983"/>
                  <a:gd name="connsiteX12" fmla="*/ 0 w 1356325"/>
                  <a:gd name="connsiteY12" fmla="*/ 581025 h 582983"/>
                  <a:gd name="connsiteX0" fmla="*/ 0 w 1356325"/>
                  <a:gd name="connsiteY0" fmla="*/ 581025 h 582983"/>
                  <a:gd name="connsiteX1" fmla="*/ 145256 w 1356325"/>
                  <a:gd name="connsiteY1" fmla="*/ 0 h 582983"/>
                  <a:gd name="connsiteX2" fmla="*/ 1211069 w 1356325"/>
                  <a:gd name="connsiteY2" fmla="*/ 0 h 582983"/>
                  <a:gd name="connsiteX3" fmla="*/ 1356325 w 1356325"/>
                  <a:gd name="connsiteY3" fmla="*/ 581025 h 582983"/>
                  <a:gd name="connsiteX4" fmla="*/ 1088642 w 1356325"/>
                  <a:gd name="connsiteY4" fmla="*/ 582348 h 582983"/>
                  <a:gd name="connsiteX5" fmla="*/ 1087372 w 1356325"/>
                  <a:gd name="connsiteY5" fmla="*/ 389499 h 582983"/>
                  <a:gd name="connsiteX6" fmla="*/ 806067 w 1356325"/>
                  <a:gd name="connsiteY6" fmla="*/ 388229 h 582983"/>
                  <a:gd name="connsiteX7" fmla="*/ 806702 w 1356325"/>
                  <a:gd name="connsiteY7" fmla="*/ 580443 h 582983"/>
                  <a:gd name="connsiteX8" fmla="*/ 504442 w 1356325"/>
                  <a:gd name="connsiteY8" fmla="*/ 579808 h 582983"/>
                  <a:gd name="connsiteX9" fmla="*/ 506347 w 1356325"/>
                  <a:gd name="connsiteY9" fmla="*/ 383593 h 582983"/>
                  <a:gd name="connsiteX10" fmla="*/ 204722 w 1356325"/>
                  <a:gd name="connsiteY10" fmla="*/ 382323 h 582983"/>
                  <a:gd name="connsiteX11" fmla="*/ 179322 w 1356325"/>
                  <a:gd name="connsiteY11" fmla="*/ 582983 h 582983"/>
                  <a:gd name="connsiteX12" fmla="*/ 0 w 1356325"/>
                  <a:gd name="connsiteY12" fmla="*/ 581025 h 582983"/>
                  <a:gd name="connsiteX0" fmla="*/ 0 w 1356325"/>
                  <a:gd name="connsiteY0" fmla="*/ 581025 h 582983"/>
                  <a:gd name="connsiteX1" fmla="*/ 145256 w 1356325"/>
                  <a:gd name="connsiteY1" fmla="*/ 0 h 582983"/>
                  <a:gd name="connsiteX2" fmla="*/ 1211069 w 1356325"/>
                  <a:gd name="connsiteY2" fmla="*/ 0 h 582983"/>
                  <a:gd name="connsiteX3" fmla="*/ 1356325 w 1356325"/>
                  <a:gd name="connsiteY3" fmla="*/ 581025 h 582983"/>
                  <a:gd name="connsiteX4" fmla="*/ 1088642 w 1356325"/>
                  <a:gd name="connsiteY4" fmla="*/ 582348 h 582983"/>
                  <a:gd name="connsiteX5" fmla="*/ 1087372 w 1356325"/>
                  <a:gd name="connsiteY5" fmla="*/ 389499 h 582983"/>
                  <a:gd name="connsiteX6" fmla="*/ 806067 w 1356325"/>
                  <a:gd name="connsiteY6" fmla="*/ 388229 h 582983"/>
                  <a:gd name="connsiteX7" fmla="*/ 806702 w 1356325"/>
                  <a:gd name="connsiteY7" fmla="*/ 580443 h 582983"/>
                  <a:gd name="connsiteX8" fmla="*/ 504442 w 1356325"/>
                  <a:gd name="connsiteY8" fmla="*/ 579808 h 582983"/>
                  <a:gd name="connsiteX9" fmla="*/ 506347 w 1356325"/>
                  <a:gd name="connsiteY9" fmla="*/ 383593 h 582983"/>
                  <a:gd name="connsiteX10" fmla="*/ 204722 w 1356325"/>
                  <a:gd name="connsiteY10" fmla="*/ 382323 h 582983"/>
                  <a:gd name="connsiteX11" fmla="*/ 204087 w 1356325"/>
                  <a:gd name="connsiteY11" fmla="*/ 582983 h 582983"/>
                  <a:gd name="connsiteX12" fmla="*/ 0 w 1356325"/>
                  <a:gd name="connsiteY12" fmla="*/ 581025 h 582983"/>
                  <a:gd name="connsiteX0" fmla="*/ 0 w 1356325"/>
                  <a:gd name="connsiteY0" fmla="*/ 581025 h 582348"/>
                  <a:gd name="connsiteX1" fmla="*/ 145256 w 1356325"/>
                  <a:gd name="connsiteY1" fmla="*/ 0 h 582348"/>
                  <a:gd name="connsiteX2" fmla="*/ 1211069 w 1356325"/>
                  <a:gd name="connsiteY2" fmla="*/ 0 h 582348"/>
                  <a:gd name="connsiteX3" fmla="*/ 1356325 w 1356325"/>
                  <a:gd name="connsiteY3" fmla="*/ 581025 h 582348"/>
                  <a:gd name="connsiteX4" fmla="*/ 1088642 w 1356325"/>
                  <a:gd name="connsiteY4" fmla="*/ 582348 h 582348"/>
                  <a:gd name="connsiteX5" fmla="*/ 1087372 w 1356325"/>
                  <a:gd name="connsiteY5" fmla="*/ 389499 h 582348"/>
                  <a:gd name="connsiteX6" fmla="*/ 806067 w 1356325"/>
                  <a:gd name="connsiteY6" fmla="*/ 388229 h 582348"/>
                  <a:gd name="connsiteX7" fmla="*/ 806702 w 1356325"/>
                  <a:gd name="connsiteY7" fmla="*/ 580443 h 582348"/>
                  <a:gd name="connsiteX8" fmla="*/ 504442 w 1356325"/>
                  <a:gd name="connsiteY8" fmla="*/ 579808 h 582348"/>
                  <a:gd name="connsiteX9" fmla="*/ 506347 w 1356325"/>
                  <a:gd name="connsiteY9" fmla="*/ 383593 h 582348"/>
                  <a:gd name="connsiteX10" fmla="*/ 204722 w 1356325"/>
                  <a:gd name="connsiteY10" fmla="*/ 382323 h 582348"/>
                  <a:gd name="connsiteX11" fmla="*/ 217422 w 1356325"/>
                  <a:gd name="connsiteY11" fmla="*/ 577268 h 582348"/>
                  <a:gd name="connsiteX12" fmla="*/ 0 w 1356325"/>
                  <a:gd name="connsiteY12" fmla="*/ 581025 h 582348"/>
                  <a:gd name="connsiteX0" fmla="*/ 0 w 1356325"/>
                  <a:gd name="connsiteY0" fmla="*/ 581025 h 582983"/>
                  <a:gd name="connsiteX1" fmla="*/ 145256 w 1356325"/>
                  <a:gd name="connsiteY1" fmla="*/ 0 h 582983"/>
                  <a:gd name="connsiteX2" fmla="*/ 1211069 w 1356325"/>
                  <a:gd name="connsiteY2" fmla="*/ 0 h 582983"/>
                  <a:gd name="connsiteX3" fmla="*/ 1356325 w 1356325"/>
                  <a:gd name="connsiteY3" fmla="*/ 581025 h 582983"/>
                  <a:gd name="connsiteX4" fmla="*/ 1088642 w 1356325"/>
                  <a:gd name="connsiteY4" fmla="*/ 582348 h 582983"/>
                  <a:gd name="connsiteX5" fmla="*/ 1087372 w 1356325"/>
                  <a:gd name="connsiteY5" fmla="*/ 389499 h 582983"/>
                  <a:gd name="connsiteX6" fmla="*/ 806067 w 1356325"/>
                  <a:gd name="connsiteY6" fmla="*/ 388229 h 582983"/>
                  <a:gd name="connsiteX7" fmla="*/ 806702 w 1356325"/>
                  <a:gd name="connsiteY7" fmla="*/ 580443 h 582983"/>
                  <a:gd name="connsiteX8" fmla="*/ 504442 w 1356325"/>
                  <a:gd name="connsiteY8" fmla="*/ 579808 h 582983"/>
                  <a:gd name="connsiteX9" fmla="*/ 506347 w 1356325"/>
                  <a:gd name="connsiteY9" fmla="*/ 383593 h 582983"/>
                  <a:gd name="connsiteX10" fmla="*/ 204722 w 1356325"/>
                  <a:gd name="connsiteY10" fmla="*/ 382323 h 582983"/>
                  <a:gd name="connsiteX11" fmla="*/ 223137 w 1356325"/>
                  <a:gd name="connsiteY11" fmla="*/ 582983 h 582983"/>
                  <a:gd name="connsiteX12" fmla="*/ 0 w 1356325"/>
                  <a:gd name="connsiteY12" fmla="*/ 581025 h 582983"/>
                  <a:gd name="connsiteX0" fmla="*/ 0 w 1356325"/>
                  <a:gd name="connsiteY0" fmla="*/ 581025 h 582983"/>
                  <a:gd name="connsiteX1" fmla="*/ 145256 w 1356325"/>
                  <a:gd name="connsiteY1" fmla="*/ 0 h 582983"/>
                  <a:gd name="connsiteX2" fmla="*/ 1211069 w 1356325"/>
                  <a:gd name="connsiteY2" fmla="*/ 0 h 582983"/>
                  <a:gd name="connsiteX3" fmla="*/ 1356325 w 1356325"/>
                  <a:gd name="connsiteY3" fmla="*/ 581025 h 582983"/>
                  <a:gd name="connsiteX4" fmla="*/ 1088642 w 1356325"/>
                  <a:gd name="connsiteY4" fmla="*/ 582348 h 582983"/>
                  <a:gd name="connsiteX5" fmla="*/ 1087372 w 1356325"/>
                  <a:gd name="connsiteY5" fmla="*/ 389499 h 582983"/>
                  <a:gd name="connsiteX6" fmla="*/ 806067 w 1356325"/>
                  <a:gd name="connsiteY6" fmla="*/ 388229 h 582983"/>
                  <a:gd name="connsiteX7" fmla="*/ 806702 w 1356325"/>
                  <a:gd name="connsiteY7" fmla="*/ 580443 h 582983"/>
                  <a:gd name="connsiteX8" fmla="*/ 504442 w 1356325"/>
                  <a:gd name="connsiteY8" fmla="*/ 579808 h 582983"/>
                  <a:gd name="connsiteX9" fmla="*/ 506347 w 1356325"/>
                  <a:gd name="connsiteY9" fmla="*/ 383593 h 582983"/>
                  <a:gd name="connsiteX10" fmla="*/ 223772 w 1356325"/>
                  <a:gd name="connsiteY10" fmla="*/ 382323 h 582983"/>
                  <a:gd name="connsiteX11" fmla="*/ 223137 w 1356325"/>
                  <a:gd name="connsiteY11" fmla="*/ 582983 h 582983"/>
                  <a:gd name="connsiteX12" fmla="*/ 0 w 1356325"/>
                  <a:gd name="connsiteY12" fmla="*/ 581025 h 582983"/>
                  <a:gd name="connsiteX0" fmla="*/ 0 w 1356325"/>
                  <a:gd name="connsiteY0" fmla="*/ 581025 h 582983"/>
                  <a:gd name="connsiteX1" fmla="*/ 145256 w 1356325"/>
                  <a:gd name="connsiteY1" fmla="*/ 0 h 582983"/>
                  <a:gd name="connsiteX2" fmla="*/ 1211069 w 1356325"/>
                  <a:gd name="connsiteY2" fmla="*/ 0 h 582983"/>
                  <a:gd name="connsiteX3" fmla="*/ 1356325 w 1356325"/>
                  <a:gd name="connsiteY3" fmla="*/ 581025 h 582983"/>
                  <a:gd name="connsiteX4" fmla="*/ 1088642 w 1356325"/>
                  <a:gd name="connsiteY4" fmla="*/ 582348 h 582983"/>
                  <a:gd name="connsiteX5" fmla="*/ 1087372 w 1356325"/>
                  <a:gd name="connsiteY5" fmla="*/ 389499 h 582983"/>
                  <a:gd name="connsiteX6" fmla="*/ 806067 w 1356325"/>
                  <a:gd name="connsiteY6" fmla="*/ 388229 h 582983"/>
                  <a:gd name="connsiteX7" fmla="*/ 806702 w 1356325"/>
                  <a:gd name="connsiteY7" fmla="*/ 580443 h 582983"/>
                  <a:gd name="connsiteX8" fmla="*/ 504442 w 1356325"/>
                  <a:gd name="connsiteY8" fmla="*/ 579808 h 582983"/>
                  <a:gd name="connsiteX9" fmla="*/ 506347 w 1356325"/>
                  <a:gd name="connsiteY9" fmla="*/ 383593 h 582983"/>
                  <a:gd name="connsiteX10" fmla="*/ 223772 w 1356325"/>
                  <a:gd name="connsiteY10" fmla="*/ 382323 h 582983"/>
                  <a:gd name="connsiteX11" fmla="*/ 240282 w 1356325"/>
                  <a:gd name="connsiteY11" fmla="*/ 582983 h 582983"/>
                  <a:gd name="connsiteX12" fmla="*/ 0 w 1356325"/>
                  <a:gd name="connsiteY12" fmla="*/ 581025 h 582983"/>
                  <a:gd name="connsiteX0" fmla="*/ 0 w 1356325"/>
                  <a:gd name="connsiteY0" fmla="*/ 581025 h 582983"/>
                  <a:gd name="connsiteX1" fmla="*/ 145256 w 1356325"/>
                  <a:gd name="connsiteY1" fmla="*/ 0 h 582983"/>
                  <a:gd name="connsiteX2" fmla="*/ 1211069 w 1356325"/>
                  <a:gd name="connsiteY2" fmla="*/ 0 h 582983"/>
                  <a:gd name="connsiteX3" fmla="*/ 1356325 w 1356325"/>
                  <a:gd name="connsiteY3" fmla="*/ 581025 h 582983"/>
                  <a:gd name="connsiteX4" fmla="*/ 1088642 w 1356325"/>
                  <a:gd name="connsiteY4" fmla="*/ 582348 h 582983"/>
                  <a:gd name="connsiteX5" fmla="*/ 1087372 w 1356325"/>
                  <a:gd name="connsiteY5" fmla="*/ 389499 h 582983"/>
                  <a:gd name="connsiteX6" fmla="*/ 806067 w 1356325"/>
                  <a:gd name="connsiteY6" fmla="*/ 388229 h 582983"/>
                  <a:gd name="connsiteX7" fmla="*/ 806702 w 1356325"/>
                  <a:gd name="connsiteY7" fmla="*/ 580443 h 582983"/>
                  <a:gd name="connsiteX8" fmla="*/ 504442 w 1356325"/>
                  <a:gd name="connsiteY8" fmla="*/ 579808 h 582983"/>
                  <a:gd name="connsiteX9" fmla="*/ 506347 w 1356325"/>
                  <a:gd name="connsiteY9" fmla="*/ 383593 h 582983"/>
                  <a:gd name="connsiteX10" fmla="*/ 223772 w 1356325"/>
                  <a:gd name="connsiteY10" fmla="*/ 382323 h 582983"/>
                  <a:gd name="connsiteX11" fmla="*/ 225042 w 1356325"/>
                  <a:gd name="connsiteY11" fmla="*/ 582983 h 582983"/>
                  <a:gd name="connsiteX12" fmla="*/ 0 w 1356325"/>
                  <a:gd name="connsiteY12" fmla="*/ 581025 h 582983"/>
                  <a:gd name="connsiteX0" fmla="*/ 0 w 1356325"/>
                  <a:gd name="connsiteY0" fmla="*/ 581025 h 582983"/>
                  <a:gd name="connsiteX1" fmla="*/ 145256 w 1356325"/>
                  <a:gd name="connsiteY1" fmla="*/ 0 h 582983"/>
                  <a:gd name="connsiteX2" fmla="*/ 1211069 w 1356325"/>
                  <a:gd name="connsiteY2" fmla="*/ 0 h 582983"/>
                  <a:gd name="connsiteX3" fmla="*/ 1356325 w 1356325"/>
                  <a:gd name="connsiteY3" fmla="*/ 581025 h 582983"/>
                  <a:gd name="connsiteX4" fmla="*/ 1088642 w 1356325"/>
                  <a:gd name="connsiteY4" fmla="*/ 582348 h 582983"/>
                  <a:gd name="connsiteX5" fmla="*/ 1087372 w 1356325"/>
                  <a:gd name="connsiteY5" fmla="*/ 389499 h 582983"/>
                  <a:gd name="connsiteX6" fmla="*/ 806067 w 1356325"/>
                  <a:gd name="connsiteY6" fmla="*/ 388229 h 582983"/>
                  <a:gd name="connsiteX7" fmla="*/ 806702 w 1356325"/>
                  <a:gd name="connsiteY7" fmla="*/ 580443 h 582983"/>
                  <a:gd name="connsiteX8" fmla="*/ 504442 w 1356325"/>
                  <a:gd name="connsiteY8" fmla="*/ 579808 h 582983"/>
                  <a:gd name="connsiteX9" fmla="*/ 506347 w 1356325"/>
                  <a:gd name="connsiteY9" fmla="*/ 383593 h 582983"/>
                  <a:gd name="connsiteX10" fmla="*/ 231392 w 1356325"/>
                  <a:gd name="connsiteY10" fmla="*/ 382323 h 582983"/>
                  <a:gd name="connsiteX11" fmla="*/ 225042 w 1356325"/>
                  <a:gd name="connsiteY11" fmla="*/ 582983 h 582983"/>
                  <a:gd name="connsiteX12" fmla="*/ 0 w 1356325"/>
                  <a:gd name="connsiteY12" fmla="*/ 581025 h 582983"/>
                  <a:gd name="connsiteX0" fmla="*/ 0 w 1356325"/>
                  <a:gd name="connsiteY0" fmla="*/ 581025 h 582348"/>
                  <a:gd name="connsiteX1" fmla="*/ 145256 w 1356325"/>
                  <a:gd name="connsiteY1" fmla="*/ 0 h 582348"/>
                  <a:gd name="connsiteX2" fmla="*/ 1211069 w 1356325"/>
                  <a:gd name="connsiteY2" fmla="*/ 0 h 582348"/>
                  <a:gd name="connsiteX3" fmla="*/ 1356325 w 1356325"/>
                  <a:gd name="connsiteY3" fmla="*/ 581025 h 582348"/>
                  <a:gd name="connsiteX4" fmla="*/ 1088642 w 1356325"/>
                  <a:gd name="connsiteY4" fmla="*/ 582348 h 582348"/>
                  <a:gd name="connsiteX5" fmla="*/ 1087372 w 1356325"/>
                  <a:gd name="connsiteY5" fmla="*/ 389499 h 582348"/>
                  <a:gd name="connsiteX6" fmla="*/ 806067 w 1356325"/>
                  <a:gd name="connsiteY6" fmla="*/ 388229 h 582348"/>
                  <a:gd name="connsiteX7" fmla="*/ 806702 w 1356325"/>
                  <a:gd name="connsiteY7" fmla="*/ 580443 h 582348"/>
                  <a:gd name="connsiteX8" fmla="*/ 504442 w 1356325"/>
                  <a:gd name="connsiteY8" fmla="*/ 579808 h 582348"/>
                  <a:gd name="connsiteX9" fmla="*/ 506347 w 1356325"/>
                  <a:gd name="connsiteY9" fmla="*/ 383593 h 582348"/>
                  <a:gd name="connsiteX10" fmla="*/ 231392 w 1356325"/>
                  <a:gd name="connsiteY10" fmla="*/ 382323 h 582348"/>
                  <a:gd name="connsiteX11" fmla="*/ 230757 w 1356325"/>
                  <a:gd name="connsiteY11" fmla="*/ 581078 h 582348"/>
                  <a:gd name="connsiteX12" fmla="*/ 0 w 1356325"/>
                  <a:gd name="connsiteY12" fmla="*/ 581025 h 582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56325" h="582348">
                    <a:moveTo>
                      <a:pt x="0" y="581025"/>
                    </a:moveTo>
                    <a:lnTo>
                      <a:pt x="145256" y="0"/>
                    </a:lnTo>
                    <a:lnTo>
                      <a:pt x="1211069" y="0"/>
                    </a:lnTo>
                    <a:lnTo>
                      <a:pt x="1356325" y="581025"/>
                    </a:lnTo>
                    <a:lnTo>
                      <a:pt x="1088642" y="582348"/>
                    </a:lnTo>
                    <a:cubicBezTo>
                      <a:pt x="1088219" y="518700"/>
                      <a:pt x="1087795" y="453147"/>
                      <a:pt x="1087372" y="389499"/>
                    </a:cubicBezTo>
                    <a:lnTo>
                      <a:pt x="806067" y="388229"/>
                    </a:lnTo>
                    <a:cubicBezTo>
                      <a:pt x="805644" y="452935"/>
                      <a:pt x="807125" y="515737"/>
                      <a:pt x="806702" y="580443"/>
                    </a:cubicBezTo>
                    <a:lnTo>
                      <a:pt x="504442" y="579808"/>
                    </a:lnTo>
                    <a:cubicBezTo>
                      <a:pt x="503595" y="516308"/>
                      <a:pt x="507194" y="447093"/>
                      <a:pt x="506347" y="383593"/>
                    </a:cubicBezTo>
                    <a:lnTo>
                      <a:pt x="231392" y="382323"/>
                    </a:lnTo>
                    <a:cubicBezTo>
                      <a:pt x="231180" y="449210"/>
                      <a:pt x="230969" y="514191"/>
                      <a:pt x="230757" y="581078"/>
                    </a:cubicBezTo>
                    <a:lnTo>
                      <a:pt x="0" y="581025"/>
                    </a:lnTo>
                    <a:close/>
                  </a:path>
                </a:pathLst>
              </a:custGeom>
              <a:ln w="381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216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175347" y="1736235"/>
            <a:ext cx="2221303" cy="2563661"/>
            <a:chOff x="2165947" y="3298335"/>
            <a:chExt cx="2221303" cy="2563661"/>
          </a:xfrm>
        </p:grpSpPr>
        <p:grpSp>
          <p:nvGrpSpPr>
            <p:cNvPr id="5" name="Groupe 4"/>
            <p:cNvGrpSpPr/>
            <p:nvPr/>
          </p:nvGrpSpPr>
          <p:grpSpPr>
            <a:xfrm>
              <a:off x="2165947" y="5301274"/>
              <a:ext cx="2221303" cy="560722"/>
              <a:chOff x="3886200" y="4019904"/>
              <a:chExt cx="2221303" cy="560722"/>
            </a:xfrm>
          </p:grpSpPr>
          <p:sp>
            <p:nvSpPr>
              <p:cNvPr id="12" name="Arrondir un rectangle avec un coin du même côté 11"/>
              <p:cNvSpPr/>
              <p:nvPr/>
            </p:nvSpPr>
            <p:spPr>
              <a:xfrm>
                <a:off x="3886200" y="4390843"/>
                <a:ext cx="2221303" cy="18978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 w="381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Arrondir un rectangle avec un coin du même côté 12"/>
              <p:cNvSpPr/>
              <p:nvPr/>
            </p:nvSpPr>
            <p:spPr>
              <a:xfrm>
                <a:off x="4194593" y="4019904"/>
                <a:ext cx="1604515" cy="37093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 w="381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" name="Groupe 5"/>
            <p:cNvGrpSpPr/>
            <p:nvPr/>
          </p:nvGrpSpPr>
          <p:grpSpPr>
            <a:xfrm>
              <a:off x="2848383" y="3298335"/>
              <a:ext cx="866739" cy="296094"/>
              <a:chOff x="4068541" y="2827936"/>
              <a:chExt cx="866739" cy="29609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4068541" y="2827936"/>
                <a:ext cx="308395" cy="2905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626885" y="2833518"/>
                <a:ext cx="308395" cy="2905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5" name="Rectangle 14"/>
          <p:cNvSpPr/>
          <p:nvPr/>
        </p:nvSpPr>
        <p:spPr>
          <a:xfrm>
            <a:off x="9732164" y="2557538"/>
            <a:ext cx="1071566" cy="184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e 18"/>
          <p:cNvGrpSpPr/>
          <p:nvPr/>
        </p:nvGrpSpPr>
        <p:grpSpPr>
          <a:xfrm>
            <a:off x="5519734" y="527788"/>
            <a:ext cx="1228725" cy="2213951"/>
            <a:chOff x="5614984" y="2338999"/>
            <a:chExt cx="1228725" cy="2213951"/>
          </a:xfrm>
        </p:grpSpPr>
        <p:sp>
          <p:nvSpPr>
            <p:cNvPr id="17" name="Cœur 16"/>
            <p:cNvSpPr/>
            <p:nvPr/>
          </p:nvSpPr>
          <p:spPr>
            <a:xfrm flipV="1">
              <a:off x="5614984" y="2338999"/>
              <a:ext cx="1228725" cy="2071076"/>
            </a:xfrm>
            <a:prstGeom prst="hear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Ellipse 17"/>
            <p:cNvSpPr/>
            <p:nvPr/>
          </p:nvSpPr>
          <p:spPr>
            <a:xfrm>
              <a:off x="5614984" y="3300755"/>
              <a:ext cx="1228725" cy="12521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Ellipse 19"/>
          <p:cNvSpPr/>
          <p:nvPr/>
        </p:nvSpPr>
        <p:spPr>
          <a:xfrm rot="19469695">
            <a:off x="1049127" y="437938"/>
            <a:ext cx="1436021" cy="2624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729030" y="122014"/>
            <a:ext cx="1687097" cy="1904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 rot="19469695">
            <a:off x="7294209" y="3424334"/>
            <a:ext cx="2298068" cy="2615118"/>
          </a:xfrm>
          <a:custGeom>
            <a:avLst/>
            <a:gdLst>
              <a:gd name="connsiteX0" fmla="*/ 0 w 1436021"/>
              <a:gd name="connsiteY0" fmla="*/ 1312031 h 2624062"/>
              <a:gd name="connsiteX1" fmla="*/ 718011 w 1436021"/>
              <a:gd name="connsiteY1" fmla="*/ 0 h 2624062"/>
              <a:gd name="connsiteX2" fmla="*/ 1436022 w 1436021"/>
              <a:gd name="connsiteY2" fmla="*/ 1312031 h 2624062"/>
              <a:gd name="connsiteX3" fmla="*/ 718011 w 1436021"/>
              <a:gd name="connsiteY3" fmla="*/ 2624062 h 2624062"/>
              <a:gd name="connsiteX4" fmla="*/ 0 w 1436021"/>
              <a:gd name="connsiteY4" fmla="*/ 1312031 h 2624062"/>
              <a:gd name="connsiteX0" fmla="*/ 8976 w 1444998"/>
              <a:gd name="connsiteY0" fmla="*/ 1312031 h 2703370"/>
              <a:gd name="connsiteX1" fmla="*/ 726987 w 1444998"/>
              <a:gd name="connsiteY1" fmla="*/ 0 h 2703370"/>
              <a:gd name="connsiteX2" fmla="*/ 1444998 w 1444998"/>
              <a:gd name="connsiteY2" fmla="*/ 1312031 h 2703370"/>
              <a:gd name="connsiteX3" fmla="*/ 726987 w 1444998"/>
              <a:gd name="connsiteY3" fmla="*/ 2624062 h 2703370"/>
              <a:gd name="connsiteX4" fmla="*/ 349683 w 1444998"/>
              <a:gd name="connsiteY4" fmla="*/ 2422146 h 2703370"/>
              <a:gd name="connsiteX5" fmla="*/ 8976 w 1444998"/>
              <a:gd name="connsiteY5" fmla="*/ 1312031 h 2703370"/>
              <a:gd name="connsiteX0" fmla="*/ 8976 w 1444998"/>
              <a:gd name="connsiteY0" fmla="*/ 1312031 h 2624062"/>
              <a:gd name="connsiteX1" fmla="*/ 726987 w 1444998"/>
              <a:gd name="connsiteY1" fmla="*/ 0 h 2624062"/>
              <a:gd name="connsiteX2" fmla="*/ 1444998 w 1444998"/>
              <a:gd name="connsiteY2" fmla="*/ 1312031 h 2624062"/>
              <a:gd name="connsiteX3" fmla="*/ 726987 w 1444998"/>
              <a:gd name="connsiteY3" fmla="*/ 2624062 h 2624062"/>
              <a:gd name="connsiteX4" fmla="*/ 349683 w 1444998"/>
              <a:gd name="connsiteY4" fmla="*/ 2422146 h 2624062"/>
              <a:gd name="connsiteX5" fmla="*/ 8976 w 1444998"/>
              <a:gd name="connsiteY5" fmla="*/ 1312031 h 2624062"/>
              <a:gd name="connsiteX0" fmla="*/ 38268 w 1474290"/>
              <a:gd name="connsiteY0" fmla="*/ 1312031 h 2624062"/>
              <a:gd name="connsiteX1" fmla="*/ 756279 w 1474290"/>
              <a:gd name="connsiteY1" fmla="*/ 0 h 2624062"/>
              <a:gd name="connsiteX2" fmla="*/ 1474290 w 1474290"/>
              <a:gd name="connsiteY2" fmla="*/ 1312031 h 2624062"/>
              <a:gd name="connsiteX3" fmla="*/ 756279 w 1474290"/>
              <a:gd name="connsiteY3" fmla="*/ 2624062 h 2624062"/>
              <a:gd name="connsiteX4" fmla="*/ 167596 w 1474290"/>
              <a:gd name="connsiteY4" fmla="*/ 2219860 h 2624062"/>
              <a:gd name="connsiteX5" fmla="*/ 38268 w 1474290"/>
              <a:gd name="connsiteY5" fmla="*/ 1312031 h 2624062"/>
              <a:gd name="connsiteX0" fmla="*/ 38268 w 1474290"/>
              <a:gd name="connsiteY0" fmla="*/ 1312031 h 2639098"/>
              <a:gd name="connsiteX1" fmla="*/ 756279 w 1474290"/>
              <a:gd name="connsiteY1" fmla="*/ 0 h 2639098"/>
              <a:gd name="connsiteX2" fmla="*/ 1474290 w 1474290"/>
              <a:gd name="connsiteY2" fmla="*/ 1312031 h 2639098"/>
              <a:gd name="connsiteX3" fmla="*/ 797035 w 1474290"/>
              <a:gd name="connsiteY3" fmla="*/ 2639098 h 2639098"/>
              <a:gd name="connsiteX4" fmla="*/ 167596 w 1474290"/>
              <a:gd name="connsiteY4" fmla="*/ 2219860 h 2639098"/>
              <a:gd name="connsiteX5" fmla="*/ 38268 w 1474290"/>
              <a:gd name="connsiteY5" fmla="*/ 1312031 h 2639098"/>
              <a:gd name="connsiteX0" fmla="*/ 43375 w 1454447"/>
              <a:gd name="connsiteY0" fmla="*/ 801391 h 2648884"/>
              <a:gd name="connsiteX1" fmla="*/ 736436 w 1454447"/>
              <a:gd name="connsiteY1" fmla="*/ 9786 h 2648884"/>
              <a:gd name="connsiteX2" fmla="*/ 1454447 w 1454447"/>
              <a:gd name="connsiteY2" fmla="*/ 1321817 h 2648884"/>
              <a:gd name="connsiteX3" fmla="*/ 777192 w 1454447"/>
              <a:gd name="connsiteY3" fmla="*/ 2648884 h 2648884"/>
              <a:gd name="connsiteX4" fmla="*/ 147753 w 1454447"/>
              <a:gd name="connsiteY4" fmla="*/ 2229646 h 2648884"/>
              <a:gd name="connsiteX5" fmla="*/ 43375 w 1454447"/>
              <a:gd name="connsiteY5" fmla="*/ 801391 h 2648884"/>
              <a:gd name="connsiteX0" fmla="*/ 68209 w 1479281"/>
              <a:gd name="connsiteY0" fmla="*/ 703543 h 2551036"/>
              <a:gd name="connsiteX1" fmla="*/ 1097491 w 1479281"/>
              <a:gd name="connsiteY1" fmla="*/ 11400 h 2551036"/>
              <a:gd name="connsiteX2" fmla="*/ 1479281 w 1479281"/>
              <a:gd name="connsiteY2" fmla="*/ 1223969 h 2551036"/>
              <a:gd name="connsiteX3" fmla="*/ 802026 w 1479281"/>
              <a:gd name="connsiteY3" fmla="*/ 2551036 h 2551036"/>
              <a:gd name="connsiteX4" fmla="*/ 172587 w 1479281"/>
              <a:gd name="connsiteY4" fmla="*/ 2131798 h 2551036"/>
              <a:gd name="connsiteX5" fmla="*/ 68209 w 1479281"/>
              <a:gd name="connsiteY5" fmla="*/ 703543 h 2551036"/>
              <a:gd name="connsiteX0" fmla="*/ 19757 w 1430829"/>
              <a:gd name="connsiteY0" fmla="*/ 822862 h 2670355"/>
              <a:gd name="connsiteX1" fmla="*/ 391761 w 1430829"/>
              <a:gd name="connsiteY1" fmla="*/ 111297 h 2670355"/>
              <a:gd name="connsiteX2" fmla="*/ 1049039 w 1430829"/>
              <a:gd name="connsiteY2" fmla="*/ 130719 h 2670355"/>
              <a:gd name="connsiteX3" fmla="*/ 1430829 w 1430829"/>
              <a:gd name="connsiteY3" fmla="*/ 1343288 h 2670355"/>
              <a:gd name="connsiteX4" fmla="*/ 753574 w 1430829"/>
              <a:gd name="connsiteY4" fmla="*/ 2670355 h 2670355"/>
              <a:gd name="connsiteX5" fmla="*/ 124135 w 1430829"/>
              <a:gd name="connsiteY5" fmla="*/ 2251117 h 2670355"/>
              <a:gd name="connsiteX6" fmla="*/ 19757 w 1430829"/>
              <a:gd name="connsiteY6" fmla="*/ 822862 h 2670355"/>
              <a:gd name="connsiteX0" fmla="*/ 19757 w 1430829"/>
              <a:gd name="connsiteY0" fmla="*/ 805594 h 2653087"/>
              <a:gd name="connsiteX1" fmla="*/ 391761 w 1430829"/>
              <a:gd name="connsiteY1" fmla="*/ 94029 h 2653087"/>
              <a:gd name="connsiteX2" fmla="*/ 1128338 w 1430829"/>
              <a:gd name="connsiteY2" fmla="*/ 146624 h 2653087"/>
              <a:gd name="connsiteX3" fmla="*/ 1430829 w 1430829"/>
              <a:gd name="connsiteY3" fmla="*/ 1326020 h 2653087"/>
              <a:gd name="connsiteX4" fmla="*/ 753574 w 1430829"/>
              <a:gd name="connsiteY4" fmla="*/ 2653087 h 2653087"/>
              <a:gd name="connsiteX5" fmla="*/ 124135 w 1430829"/>
              <a:gd name="connsiteY5" fmla="*/ 2233849 h 2653087"/>
              <a:gd name="connsiteX6" fmla="*/ 19757 w 1430829"/>
              <a:gd name="connsiteY6" fmla="*/ 805594 h 2653087"/>
              <a:gd name="connsiteX0" fmla="*/ 12077 w 1478524"/>
              <a:gd name="connsiteY0" fmla="*/ 784809 h 2653087"/>
              <a:gd name="connsiteX1" fmla="*/ 439456 w 1478524"/>
              <a:gd name="connsiteY1" fmla="*/ 94029 h 2653087"/>
              <a:gd name="connsiteX2" fmla="*/ 1176033 w 1478524"/>
              <a:gd name="connsiteY2" fmla="*/ 146624 h 2653087"/>
              <a:gd name="connsiteX3" fmla="*/ 1478524 w 1478524"/>
              <a:gd name="connsiteY3" fmla="*/ 1326020 h 2653087"/>
              <a:gd name="connsiteX4" fmla="*/ 801269 w 1478524"/>
              <a:gd name="connsiteY4" fmla="*/ 2653087 h 2653087"/>
              <a:gd name="connsiteX5" fmla="*/ 171830 w 1478524"/>
              <a:gd name="connsiteY5" fmla="*/ 2233849 h 2653087"/>
              <a:gd name="connsiteX6" fmla="*/ 12077 w 1478524"/>
              <a:gd name="connsiteY6" fmla="*/ 784809 h 2653087"/>
              <a:gd name="connsiteX0" fmla="*/ 12077 w 1485674"/>
              <a:gd name="connsiteY0" fmla="*/ 784809 h 2656716"/>
              <a:gd name="connsiteX1" fmla="*/ 439456 w 1485674"/>
              <a:gd name="connsiteY1" fmla="*/ 94029 h 2656716"/>
              <a:gd name="connsiteX2" fmla="*/ 1176033 w 1485674"/>
              <a:gd name="connsiteY2" fmla="*/ 146624 h 2656716"/>
              <a:gd name="connsiteX3" fmla="*/ 1478524 w 1485674"/>
              <a:gd name="connsiteY3" fmla="*/ 1326020 h 2656716"/>
              <a:gd name="connsiteX4" fmla="*/ 1340512 w 1485674"/>
              <a:gd name="connsiteY4" fmla="*/ 1986486 h 2656716"/>
              <a:gd name="connsiteX5" fmla="*/ 801269 w 1485674"/>
              <a:gd name="connsiteY5" fmla="*/ 2653087 h 2656716"/>
              <a:gd name="connsiteX6" fmla="*/ 171830 w 1485674"/>
              <a:gd name="connsiteY6" fmla="*/ 2233849 h 2656716"/>
              <a:gd name="connsiteX7" fmla="*/ 12077 w 1485674"/>
              <a:gd name="connsiteY7" fmla="*/ 784809 h 2656716"/>
              <a:gd name="connsiteX0" fmla="*/ 12077 w 1498312"/>
              <a:gd name="connsiteY0" fmla="*/ 784809 h 2656306"/>
              <a:gd name="connsiteX1" fmla="*/ 439456 w 1498312"/>
              <a:gd name="connsiteY1" fmla="*/ 94029 h 2656306"/>
              <a:gd name="connsiteX2" fmla="*/ 1176033 w 1498312"/>
              <a:gd name="connsiteY2" fmla="*/ 146624 h 2656306"/>
              <a:gd name="connsiteX3" fmla="*/ 1478524 w 1498312"/>
              <a:gd name="connsiteY3" fmla="*/ 1326020 h 2656306"/>
              <a:gd name="connsiteX4" fmla="*/ 1408729 w 1498312"/>
              <a:gd name="connsiteY4" fmla="*/ 2002392 h 2656306"/>
              <a:gd name="connsiteX5" fmla="*/ 801269 w 1498312"/>
              <a:gd name="connsiteY5" fmla="*/ 2653087 h 2656306"/>
              <a:gd name="connsiteX6" fmla="*/ 171830 w 1498312"/>
              <a:gd name="connsiteY6" fmla="*/ 2233849 h 2656306"/>
              <a:gd name="connsiteX7" fmla="*/ 12077 w 1498312"/>
              <a:gd name="connsiteY7" fmla="*/ 784809 h 2656306"/>
              <a:gd name="connsiteX0" fmla="*/ 12077 w 1498312"/>
              <a:gd name="connsiteY0" fmla="*/ 784809 h 2653087"/>
              <a:gd name="connsiteX1" fmla="*/ 439456 w 1498312"/>
              <a:gd name="connsiteY1" fmla="*/ 94029 h 2653087"/>
              <a:gd name="connsiteX2" fmla="*/ 1176033 w 1498312"/>
              <a:gd name="connsiteY2" fmla="*/ 146624 h 2653087"/>
              <a:gd name="connsiteX3" fmla="*/ 1478524 w 1498312"/>
              <a:gd name="connsiteY3" fmla="*/ 1326020 h 2653087"/>
              <a:gd name="connsiteX4" fmla="*/ 1408729 w 1498312"/>
              <a:gd name="connsiteY4" fmla="*/ 2002392 h 2653087"/>
              <a:gd name="connsiteX5" fmla="*/ 801269 w 1498312"/>
              <a:gd name="connsiteY5" fmla="*/ 2653087 h 2653087"/>
              <a:gd name="connsiteX6" fmla="*/ 171830 w 1498312"/>
              <a:gd name="connsiteY6" fmla="*/ 2233849 h 2653087"/>
              <a:gd name="connsiteX7" fmla="*/ 12077 w 1498312"/>
              <a:gd name="connsiteY7" fmla="*/ 784809 h 2653087"/>
              <a:gd name="connsiteX0" fmla="*/ 12077 w 1528999"/>
              <a:gd name="connsiteY0" fmla="*/ 784809 h 2655506"/>
              <a:gd name="connsiteX1" fmla="*/ 439456 w 1528999"/>
              <a:gd name="connsiteY1" fmla="*/ 94029 h 2655506"/>
              <a:gd name="connsiteX2" fmla="*/ 1176033 w 1528999"/>
              <a:gd name="connsiteY2" fmla="*/ 146624 h 2655506"/>
              <a:gd name="connsiteX3" fmla="*/ 1478524 w 1528999"/>
              <a:gd name="connsiteY3" fmla="*/ 1326020 h 2655506"/>
              <a:gd name="connsiteX4" fmla="*/ 1468983 w 1528999"/>
              <a:gd name="connsiteY4" fmla="*/ 2036019 h 2655506"/>
              <a:gd name="connsiteX5" fmla="*/ 801269 w 1528999"/>
              <a:gd name="connsiteY5" fmla="*/ 2653087 h 2655506"/>
              <a:gd name="connsiteX6" fmla="*/ 171830 w 1528999"/>
              <a:gd name="connsiteY6" fmla="*/ 2233849 h 2655506"/>
              <a:gd name="connsiteX7" fmla="*/ 12077 w 1528999"/>
              <a:gd name="connsiteY7" fmla="*/ 784809 h 2655506"/>
              <a:gd name="connsiteX0" fmla="*/ 12077 w 1528999"/>
              <a:gd name="connsiteY0" fmla="*/ 784809 h 2653087"/>
              <a:gd name="connsiteX1" fmla="*/ 439456 w 1528999"/>
              <a:gd name="connsiteY1" fmla="*/ 94029 h 2653087"/>
              <a:gd name="connsiteX2" fmla="*/ 1176033 w 1528999"/>
              <a:gd name="connsiteY2" fmla="*/ 146624 h 2653087"/>
              <a:gd name="connsiteX3" fmla="*/ 1478524 w 1528999"/>
              <a:gd name="connsiteY3" fmla="*/ 1326020 h 2653087"/>
              <a:gd name="connsiteX4" fmla="*/ 1468983 w 1528999"/>
              <a:gd name="connsiteY4" fmla="*/ 2036019 h 2653087"/>
              <a:gd name="connsiteX5" fmla="*/ 801269 w 1528999"/>
              <a:gd name="connsiteY5" fmla="*/ 2653087 h 2653087"/>
              <a:gd name="connsiteX6" fmla="*/ 171830 w 1528999"/>
              <a:gd name="connsiteY6" fmla="*/ 2233849 h 2653087"/>
              <a:gd name="connsiteX7" fmla="*/ 12077 w 1528999"/>
              <a:gd name="connsiteY7" fmla="*/ 784809 h 2653087"/>
              <a:gd name="connsiteX0" fmla="*/ 12077 w 1492721"/>
              <a:gd name="connsiteY0" fmla="*/ 785683 h 2653961"/>
              <a:gd name="connsiteX1" fmla="*/ 439456 w 1492721"/>
              <a:gd name="connsiteY1" fmla="*/ 94903 h 2653961"/>
              <a:gd name="connsiteX2" fmla="*/ 1176033 w 1492721"/>
              <a:gd name="connsiteY2" fmla="*/ 147498 h 2653961"/>
              <a:gd name="connsiteX3" fmla="*/ 1229621 w 1492721"/>
              <a:gd name="connsiteY3" fmla="*/ 1341208 h 2653961"/>
              <a:gd name="connsiteX4" fmla="*/ 1468983 w 1492721"/>
              <a:gd name="connsiteY4" fmla="*/ 2036893 h 2653961"/>
              <a:gd name="connsiteX5" fmla="*/ 801269 w 1492721"/>
              <a:gd name="connsiteY5" fmla="*/ 2653961 h 2653961"/>
              <a:gd name="connsiteX6" fmla="*/ 171830 w 1492721"/>
              <a:gd name="connsiteY6" fmla="*/ 2234723 h 2653961"/>
              <a:gd name="connsiteX7" fmla="*/ 12077 w 1492721"/>
              <a:gd name="connsiteY7" fmla="*/ 785683 h 2653961"/>
              <a:gd name="connsiteX0" fmla="*/ 12077 w 1526091"/>
              <a:gd name="connsiteY0" fmla="*/ 785683 h 2653961"/>
              <a:gd name="connsiteX1" fmla="*/ 439456 w 1526091"/>
              <a:gd name="connsiteY1" fmla="*/ 94903 h 2653961"/>
              <a:gd name="connsiteX2" fmla="*/ 1176033 w 1526091"/>
              <a:gd name="connsiteY2" fmla="*/ 147498 h 2653961"/>
              <a:gd name="connsiteX3" fmla="*/ 1229621 w 1526091"/>
              <a:gd name="connsiteY3" fmla="*/ 1341208 h 2653961"/>
              <a:gd name="connsiteX4" fmla="*/ 1468983 w 1526091"/>
              <a:gd name="connsiteY4" fmla="*/ 2036893 h 2653961"/>
              <a:gd name="connsiteX5" fmla="*/ 801269 w 1526091"/>
              <a:gd name="connsiteY5" fmla="*/ 2653961 h 2653961"/>
              <a:gd name="connsiteX6" fmla="*/ 171830 w 1526091"/>
              <a:gd name="connsiteY6" fmla="*/ 2234723 h 2653961"/>
              <a:gd name="connsiteX7" fmla="*/ 12077 w 1526091"/>
              <a:gd name="connsiteY7" fmla="*/ 785683 h 2653961"/>
              <a:gd name="connsiteX0" fmla="*/ 12077 w 1517359"/>
              <a:gd name="connsiteY0" fmla="*/ 785683 h 2653961"/>
              <a:gd name="connsiteX1" fmla="*/ 439456 w 1517359"/>
              <a:gd name="connsiteY1" fmla="*/ 94903 h 2653961"/>
              <a:gd name="connsiteX2" fmla="*/ 1176033 w 1517359"/>
              <a:gd name="connsiteY2" fmla="*/ 147498 h 2653961"/>
              <a:gd name="connsiteX3" fmla="*/ 1229621 w 1517359"/>
              <a:gd name="connsiteY3" fmla="*/ 1341208 h 2653961"/>
              <a:gd name="connsiteX4" fmla="*/ 1468983 w 1517359"/>
              <a:gd name="connsiteY4" fmla="*/ 2036893 h 2653961"/>
              <a:gd name="connsiteX5" fmla="*/ 801269 w 1517359"/>
              <a:gd name="connsiteY5" fmla="*/ 2653961 h 2653961"/>
              <a:gd name="connsiteX6" fmla="*/ 171830 w 1517359"/>
              <a:gd name="connsiteY6" fmla="*/ 2234723 h 2653961"/>
              <a:gd name="connsiteX7" fmla="*/ 12077 w 1517359"/>
              <a:gd name="connsiteY7" fmla="*/ 785683 h 2653961"/>
              <a:gd name="connsiteX0" fmla="*/ 12077 w 1524440"/>
              <a:gd name="connsiteY0" fmla="*/ 783364 h 2651642"/>
              <a:gd name="connsiteX1" fmla="*/ 439456 w 1524440"/>
              <a:gd name="connsiteY1" fmla="*/ 92584 h 2651642"/>
              <a:gd name="connsiteX2" fmla="*/ 1176033 w 1524440"/>
              <a:gd name="connsiteY2" fmla="*/ 145179 h 2651642"/>
              <a:gd name="connsiteX3" fmla="*/ 1261488 w 1524440"/>
              <a:gd name="connsiteY3" fmla="*/ 1300782 h 2651642"/>
              <a:gd name="connsiteX4" fmla="*/ 1468983 w 1524440"/>
              <a:gd name="connsiteY4" fmla="*/ 2034574 h 2651642"/>
              <a:gd name="connsiteX5" fmla="*/ 801269 w 1524440"/>
              <a:gd name="connsiteY5" fmla="*/ 2651642 h 2651642"/>
              <a:gd name="connsiteX6" fmla="*/ 171830 w 1524440"/>
              <a:gd name="connsiteY6" fmla="*/ 2232404 h 2651642"/>
              <a:gd name="connsiteX7" fmla="*/ 12077 w 1524440"/>
              <a:gd name="connsiteY7" fmla="*/ 783364 h 2651642"/>
              <a:gd name="connsiteX0" fmla="*/ 12077 w 1524440"/>
              <a:gd name="connsiteY0" fmla="*/ 762344 h 2630622"/>
              <a:gd name="connsiteX1" fmla="*/ 439456 w 1524440"/>
              <a:gd name="connsiteY1" fmla="*/ 71564 h 2630622"/>
              <a:gd name="connsiteX2" fmla="*/ 1176033 w 1524440"/>
              <a:gd name="connsiteY2" fmla="*/ 124159 h 2630622"/>
              <a:gd name="connsiteX3" fmla="*/ 1261959 w 1524440"/>
              <a:gd name="connsiteY3" fmla="*/ 906411 h 2630622"/>
              <a:gd name="connsiteX4" fmla="*/ 1261488 w 1524440"/>
              <a:gd name="connsiteY4" fmla="*/ 1279762 h 2630622"/>
              <a:gd name="connsiteX5" fmla="*/ 1468983 w 1524440"/>
              <a:gd name="connsiteY5" fmla="*/ 2013554 h 2630622"/>
              <a:gd name="connsiteX6" fmla="*/ 801269 w 1524440"/>
              <a:gd name="connsiteY6" fmla="*/ 2630622 h 2630622"/>
              <a:gd name="connsiteX7" fmla="*/ 171830 w 1524440"/>
              <a:gd name="connsiteY7" fmla="*/ 2211384 h 2630622"/>
              <a:gd name="connsiteX8" fmla="*/ 12077 w 1524440"/>
              <a:gd name="connsiteY8" fmla="*/ 762344 h 2630622"/>
              <a:gd name="connsiteX0" fmla="*/ 12077 w 1650849"/>
              <a:gd name="connsiteY0" fmla="*/ 774109 h 2642387"/>
              <a:gd name="connsiteX1" fmla="*/ 439456 w 1650849"/>
              <a:gd name="connsiteY1" fmla="*/ 83329 h 2642387"/>
              <a:gd name="connsiteX2" fmla="*/ 1176033 w 1650849"/>
              <a:gd name="connsiteY2" fmla="*/ 135924 h 2642387"/>
              <a:gd name="connsiteX3" fmla="*/ 1650509 w 1650849"/>
              <a:gd name="connsiteY3" fmla="*/ 1134535 h 2642387"/>
              <a:gd name="connsiteX4" fmla="*/ 1261488 w 1650849"/>
              <a:gd name="connsiteY4" fmla="*/ 1291527 h 2642387"/>
              <a:gd name="connsiteX5" fmla="*/ 1468983 w 1650849"/>
              <a:gd name="connsiteY5" fmla="*/ 2025319 h 2642387"/>
              <a:gd name="connsiteX6" fmla="*/ 801269 w 1650849"/>
              <a:gd name="connsiteY6" fmla="*/ 2642387 h 2642387"/>
              <a:gd name="connsiteX7" fmla="*/ 171830 w 1650849"/>
              <a:gd name="connsiteY7" fmla="*/ 2223149 h 2642387"/>
              <a:gd name="connsiteX8" fmla="*/ 12077 w 1650849"/>
              <a:gd name="connsiteY8" fmla="*/ 774109 h 2642387"/>
              <a:gd name="connsiteX0" fmla="*/ 12077 w 1657628"/>
              <a:gd name="connsiteY0" fmla="*/ 749932 h 2618210"/>
              <a:gd name="connsiteX1" fmla="*/ 439456 w 1657628"/>
              <a:gd name="connsiteY1" fmla="*/ 59152 h 2618210"/>
              <a:gd name="connsiteX2" fmla="*/ 1176033 w 1657628"/>
              <a:gd name="connsiteY2" fmla="*/ 111747 h 2618210"/>
              <a:gd name="connsiteX3" fmla="*/ 1488132 w 1657628"/>
              <a:gd name="connsiteY3" fmla="*/ 629458 h 2618210"/>
              <a:gd name="connsiteX4" fmla="*/ 1650509 w 1657628"/>
              <a:gd name="connsiteY4" fmla="*/ 1110358 h 2618210"/>
              <a:gd name="connsiteX5" fmla="*/ 1261488 w 1657628"/>
              <a:gd name="connsiteY5" fmla="*/ 1267350 h 2618210"/>
              <a:gd name="connsiteX6" fmla="*/ 1468983 w 1657628"/>
              <a:gd name="connsiteY6" fmla="*/ 2001142 h 2618210"/>
              <a:gd name="connsiteX7" fmla="*/ 801269 w 1657628"/>
              <a:gd name="connsiteY7" fmla="*/ 2618210 h 2618210"/>
              <a:gd name="connsiteX8" fmla="*/ 171830 w 1657628"/>
              <a:gd name="connsiteY8" fmla="*/ 2198972 h 2618210"/>
              <a:gd name="connsiteX9" fmla="*/ 12077 w 1657628"/>
              <a:gd name="connsiteY9" fmla="*/ 749932 h 2618210"/>
              <a:gd name="connsiteX0" fmla="*/ 12077 w 1826663"/>
              <a:gd name="connsiteY0" fmla="*/ 743610 h 2611888"/>
              <a:gd name="connsiteX1" fmla="*/ 439456 w 1826663"/>
              <a:gd name="connsiteY1" fmla="*/ 52830 h 2611888"/>
              <a:gd name="connsiteX2" fmla="*/ 1176033 w 1826663"/>
              <a:gd name="connsiteY2" fmla="*/ 105425 h 2611888"/>
              <a:gd name="connsiteX3" fmla="*/ 1808260 w 1826663"/>
              <a:gd name="connsiteY3" fmla="*/ 463066 h 2611888"/>
              <a:gd name="connsiteX4" fmla="*/ 1650509 w 1826663"/>
              <a:gd name="connsiteY4" fmla="*/ 1104036 h 2611888"/>
              <a:gd name="connsiteX5" fmla="*/ 1261488 w 1826663"/>
              <a:gd name="connsiteY5" fmla="*/ 1261028 h 2611888"/>
              <a:gd name="connsiteX6" fmla="*/ 1468983 w 1826663"/>
              <a:gd name="connsiteY6" fmla="*/ 1994820 h 2611888"/>
              <a:gd name="connsiteX7" fmla="*/ 801269 w 1826663"/>
              <a:gd name="connsiteY7" fmla="*/ 2611888 h 2611888"/>
              <a:gd name="connsiteX8" fmla="*/ 171830 w 1826663"/>
              <a:gd name="connsiteY8" fmla="*/ 2192650 h 2611888"/>
              <a:gd name="connsiteX9" fmla="*/ 12077 w 1826663"/>
              <a:gd name="connsiteY9" fmla="*/ 743610 h 2611888"/>
              <a:gd name="connsiteX0" fmla="*/ 12077 w 2007446"/>
              <a:gd name="connsiteY0" fmla="*/ 743610 h 2611888"/>
              <a:gd name="connsiteX1" fmla="*/ 439456 w 2007446"/>
              <a:gd name="connsiteY1" fmla="*/ 52830 h 2611888"/>
              <a:gd name="connsiteX2" fmla="*/ 1176033 w 2007446"/>
              <a:gd name="connsiteY2" fmla="*/ 105425 h 2611888"/>
              <a:gd name="connsiteX3" fmla="*/ 1808260 w 2007446"/>
              <a:gd name="connsiteY3" fmla="*/ 463066 h 2611888"/>
              <a:gd name="connsiteX4" fmla="*/ 2001516 w 2007446"/>
              <a:gd name="connsiteY4" fmla="*/ 1504221 h 2611888"/>
              <a:gd name="connsiteX5" fmla="*/ 1261488 w 2007446"/>
              <a:gd name="connsiteY5" fmla="*/ 1261028 h 2611888"/>
              <a:gd name="connsiteX6" fmla="*/ 1468983 w 2007446"/>
              <a:gd name="connsiteY6" fmla="*/ 1994820 h 2611888"/>
              <a:gd name="connsiteX7" fmla="*/ 801269 w 2007446"/>
              <a:gd name="connsiteY7" fmla="*/ 2611888 h 2611888"/>
              <a:gd name="connsiteX8" fmla="*/ 171830 w 2007446"/>
              <a:gd name="connsiteY8" fmla="*/ 2192650 h 2611888"/>
              <a:gd name="connsiteX9" fmla="*/ 12077 w 2007446"/>
              <a:gd name="connsiteY9" fmla="*/ 743610 h 2611888"/>
              <a:gd name="connsiteX0" fmla="*/ 12077 w 2007446"/>
              <a:gd name="connsiteY0" fmla="*/ 743610 h 2615789"/>
              <a:gd name="connsiteX1" fmla="*/ 439456 w 2007446"/>
              <a:gd name="connsiteY1" fmla="*/ 52830 h 2615789"/>
              <a:gd name="connsiteX2" fmla="*/ 1176033 w 2007446"/>
              <a:gd name="connsiteY2" fmla="*/ 105425 h 2615789"/>
              <a:gd name="connsiteX3" fmla="*/ 1808260 w 2007446"/>
              <a:gd name="connsiteY3" fmla="*/ 463066 h 2615789"/>
              <a:gd name="connsiteX4" fmla="*/ 2001516 w 2007446"/>
              <a:gd name="connsiteY4" fmla="*/ 1504221 h 2615789"/>
              <a:gd name="connsiteX5" fmla="*/ 1261488 w 2007446"/>
              <a:gd name="connsiteY5" fmla="*/ 1261028 h 2615789"/>
              <a:gd name="connsiteX6" fmla="*/ 1352465 w 2007446"/>
              <a:gd name="connsiteY6" fmla="*/ 1935094 h 2615789"/>
              <a:gd name="connsiteX7" fmla="*/ 801269 w 2007446"/>
              <a:gd name="connsiteY7" fmla="*/ 2611888 h 2615789"/>
              <a:gd name="connsiteX8" fmla="*/ 171830 w 2007446"/>
              <a:gd name="connsiteY8" fmla="*/ 2192650 h 2615789"/>
              <a:gd name="connsiteX9" fmla="*/ 12077 w 2007446"/>
              <a:gd name="connsiteY9" fmla="*/ 743610 h 2615789"/>
              <a:gd name="connsiteX0" fmla="*/ 12077 w 2007446"/>
              <a:gd name="connsiteY0" fmla="*/ 743610 h 2611888"/>
              <a:gd name="connsiteX1" fmla="*/ 439456 w 2007446"/>
              <a:gd name="connsiteY1" fmla="*/ 52830 h 2611888"/>
              <a:gd name="connsiteX2" fmla="*/ 1176033 w 2007446"/>
              <a:gd name="connsiteY2" fmla="*/ 105425 h 2611888"/>
              <a:gd name="connsiteX3" fmla="*/ 1808260 w 2007446"/>
              <a:gd name="connsiteY3" fmla="*/ 463066 h 2611888"/>
              <a:gd name="connsiteX4" fmla="*/ 2001516 w 2007446"/>
              <a:gd name="connsiteY4" fmla="*/ 1504221 h 2611888"/>
              <a:gd name="connsiteX5" fmla="*/ 1261488 w 2007446"/>
              <a:gd name="connsiteY5" fmla="*/ 1261028 h 2611888"/>
              <a:gd name="connsiteX6" fmla="*/ 1352465 w 2007446"/>
              <a:gd name="connsiteY6" fmla="*/ 1935094 h 2611888"/>
              <a:gd name="connsiteX7" fmla="*/ 801269 w 2007446"/>
              <a:gd name="connsiteY7" fmla="*/ 2611888 h 2611888"/>
              <a:gd name="connsiteX8" fmla="*/ 171830 w 2007446"/>
              <a:gd name="connsiteY8" fmla="*/ 2192650 h 2611888"/>
              <a:gd name="connsiteX9" fmla="*/ 12077 w 2007446"/>
              <a:gd name="connsiteY9" fmla="*/ 743610 h 2611888"/>
              <a:gd name="connsiteX0" fmla="*/ 12077 w 2007446"/>
              <a:gd name="connsiteY0" fmla="*/ 743610 h 2615118"/>
              <a:gd name="connsiteX1" fmla="*/ 439456 w 2007446"/>
              <a:gd name="connsiteY1" fmla="*/ 52830 h 2615118"/>
              <a:gd name="connsiteX2" fmla="*/ 1176033 w 2007446"/>
              <a:gd name="connsiteY2" fmla="*/ 105425 h 2615118"/>
              <a:gd name="connsiteX3" fmla="*/ 1808260 w 2007446"/>
              <a:gd name="connsiteY3" fmla="*/ 463066 h 2615118"/>
              <a:gd name="connsiteX4" fmla="*/ 2001516 w 2007446"/>
              <a:gd name="connsiteY4" fmla="*/ 1504221 h 2615118"/>
              <a:gd name="connsiteX5" fmla="*/ 1261488 w 2007446"/>
              <a:gd name="connsiteY5" fmla="*/ 1261028 h 2615118"/>
              <a:gd name="connsiteX6" fmla="*/ 1394999 w 2007446"/>
              <a:gd name="connsiteY6" fmla="*/ 1960758 h 2615118"/>
              <a:gd name="connsiteX7" fmla="*/ 801269 w 2007446"/>
              <a:gd name="connsiteY7" fmla="*/ 2611888 h 2615118"/>
              <a:gd name="connsiteX8" fmla="*/ 171830 w 2007446"/>
              <a:gd name="connsiteY8" fmla="*/ 2192650 h 2615118"/>
              <a:gd name="connsiteX9" fmla="*/ 12077 w 2007446"/>
              <a:gd name="connsiteY9" fmla="*/ 743610 h 2615118"/>
              <a:gd name="connsiteX0" fmla="*/ 12077 w 2012908"/>
              <a:gd name="connsiteY0" fmla="*/ 743610 h 2615118"/>
              <a:gd name="connsiteX1" fmla="*/ 439456 w 2012908"/>
              <a:gd name="connsiteY1" fmla="*/ 52830 h 2615118"/>
              <a:gd name="connsiteX2" fmla="*/ 1176033 w 2012908"/>
              <a:gd name="connsiteY2" fmla="*/ 105425 h 2615118"/>
              <a:gd name="connsiteX3" fmla="*/ 1808260 w 2012908"/>
              <a:gd name="connsiteY3" fmla="*/ 463066 h 2615118"/>
              <a:gd name="connsiteX4" fmla="*/ 2007154 w 2012908"/>
              <a:gd name="connsiteY4" fmla="*/ 1292953 h 2615118"/>
              <a:gd name="connsiteX5" fmla="*/ 1261488 w 2012908"/>
              <a:gd name="connsiteY5" fmla="*/ 1261028 h 2615118"/>
              <a:gd name="connsiteX6" fmla="*/ 1394999 w 2012908"/>
              <a:gd name="connsiteY6" fmla="*/ 1960758 h 2615118"/>
              <a:gd name="connsiteX7" fmla="*/ 801269 w 2012908"/>
              <a:gd name="connsiteY7" fmla="*/ 2611888 h 2615118"/>
              <a:gd name="connsiteX8" fmla="*/ 171830 w 2012908"/>
              <a:gd name="connsiteY8" fmla="*/ 2192650 h 2615118"/>
              <a:gd name="connsiteX9" fmla="*/ 12077 w 2012908"/>
              <a:gd name="connsiteY9" fmla="*/ 743610 h 2615118"/>
              <a:gd name="connsiteX0" fmla="*/ 12077 w 2014915"/>
              <a:gd name="connsiteY0" fmla="*/ 743610 h 2615118"/>
              <a:gd name="connsiteX1" fmla="*/ 439456 w 2014915"/>
              <a:gd name="connsiteY1" fmla="*/ 52830 h 2615118"/>
              <a:gd name="connsiteX2" fmla="*/ 1176033 w 2014915"/>
              <a:gd name="connsiteY2" fmla="*/ 105425 h 2615118"/>
              <a:gd name="connsiteX3" fmla="*/ 1808260 w 2014915"/>
              <a:gd name="connsiteY3" fmla="*/ 463066 h 2615118"/>
              <a:gd name="connsiteX4" fmla="*/ 2007154 w 2014915"/>
              <a:gd name="connsiteY4" fmla="*/ 1292953 h 2615118"/>
              <a:gd name="connsiteX5" fmla="*/ 1535861 w 2014915"/>
              <a:gd name="connsiteY5" fmla="*/ 1218813 h 2615118"/>
              <a:gd name="connsiteX6" fmla="*/ 1261488 w 2014915"/>
              <a:gd name="connsiteY6" fmla="*/ 1261028 h 2615118"/>
              <a:gd name="connsiteX7" fmla="*/ 1394999 w 2014915"/>
              <a:gd name="connsiteY7" fmla="*/ 1960758 h 2615118"/>
              <a:gd name="connsiteX8" fmla="*/ 801269 w 2014915"/>
              <a:gd name="connsiteY8" fmla="*/ 2611888 h 2615118"/>
              <a:gd name="connsiteX9" fmla="*/ 171830 w 2014915"/>
              <a:gd name="connsiteY9" fmla="*/ 2192650 h 2615118"/>
              <a:gd name="connsiteX10" fmla="*/ 12077 w 2014915"/>
              <a:gd name="connsiteY10" fmla="*/ 743610 h 2615118"/>
              <a:gd name="connsiteX0" fmla="*/ 12077 w 1983765"/>
              <a:gd name="connsiteY0" fmla="*/ 743610 h 2615118"/>
              <a:gd name="connsiteX1" fmla="*/ 439456 w 1983765"/>
              <a:gd name="connsiteY1" fmla="*/ 52830 h 2615118"/>
              <a:gd name="connsiteX2" fmla="*/ 1176033 w 1983765"/>
              <a:gd name="connsiteY2" fmla="*/ 105425 h 2615118"/>
              <a:gd name="connsiteX3" fmla="*/ 1808260 w 1983765"/>
              <a:gd name="connsiteY3" fmla="*/ 463066 h 2615118"/>
              <a:gd name="connsiteX4" fmla="*/ 1974528 w 1983765"/>
              <a:gd name="connsiteY4" fmla="*/ 1555170 h 2615118"/>
              <a:gd name="connsiteX5" fmla="*/ 1535861 w 1983765"/>
              <a:gd name="connsiteY5" fmla="*/ 1218813 h 2615118"/>
              <a:gd name="connsiteX6" fmla="*/ 1261488 w 1983765"/>
              <a:gd name="connsiteY6" fmla="*/ 1261028 h 2615118"/>
              <a:gd name="connsiteX7" fmla="*/ 1394999 w 1983765"/>
              <a:gd name="connsiteY7" fmla="*/ 1960758 h 2615118"/>
              <a:gd name="connsiteX8" fmla="*/ 801269 w 1983765"/>
              <a:gd name="connsiteY8" fmla="*/ 2611888 h 2615118"/>
              <a:gd name="connsiteX9" fmla="*/ 171830 w 1983765"/>
              <a:gd name="connsiteY9" fmla="*/ 2192650 h 2615118"/>
              <a:gd name="connsiteX10" fmla="*/ 12077 w 1983765"/>
              <a:gd name="connsiteY10" fmla="*/ 743610 h 2615118"/>
              <a:gd name="connsiteX0" fmla="*/ 12077 w 2003476"/>
              <a:gd name="connsiteY0" fmla="*/ 743610 h 2615118"/>
              <a:gd name="connsiteX1" fmla="*/ 439456 w 2003476"/>
              <a:gd name="connsiteY1" fmla="*/ 52830 h 2615118"/>
              <a:gd name="connsiteX2" fmla="*/ 1176033 w 2003476"/>
              <a:gd name="connsiteY2" fmla="*/ 105425 h 2615118"/>
              <a:gd name="connsiteX3" fmla="*/ 1808260 w 2003476"/>
              <a:gd name="connsiteY3" fmla="*/ 463066 h 2615118"/>
              <a:gd name="connsiteX4" fmla="*/ 1944991 w 2003476"/>
              <a:gd name="connsiteY4" fmla="*/ 1019274 h 2615118"/>
              <a:gd name="connsiteX5" fmla="*/ 1974528 w 2003476"/>
              <a:gd name="connsiteY5" fmla="*/ 1555170 h 2615118"/>
              <a:gd name="connsiteX6" fmla="*/ 1535861 w 2003476"/>
              <a:gd name="connsiteY6" fmla="*/ 1218813 h 2615118"/>
              <a:gd name="connsiteX7" fmla="*/ 1261488 w 2003476"/>
              <a:gd name="connsiteY7" fmla="*/ 1261028 h 2615118"/>
              <a:gd name="connsiteX8" fmla="*/ 1394999 w 2003476"/>
              <a:gd name="connsiteY8" fmla="*/ 1960758 h 2615118"/>
              <a:gd name="connsiteX9" fmla="*/ 801269 w 2003476"/>
              <a:gd name="connsiteY9" fmla="*/ 2611888 h 2615118"/>
              <a:gd name="connsiteX10" fmla="*/ 171830 w 2003476"/>
              <a:gd name="connsiteY10" fmla="*/ 2192650 h 2615118"/>
              <a:gd name="connsiteX11" fmla="*/ 12077 w 2003476"/>
              <a:gd name="connsiteY11" fmla="*/ 743610 h 2615118"/>
              <a:gd name="connsiteX0" fmla="*/ 12077 w 2298068"/>
              <a:gd name="connsiteY0" fmla="*/ 743610 h 2615118"/>
              <a:gd name="connsiteX1" fmla="*/ 439456 w 2298068"/>
              <a:gd name="connsiteY1" fmla="*/ 52830 h 2615118"/>
              <a:gd name="connsiteX2" fmla="*/ 1176033 w 2298068"/>
              <a:gd name="connsiteY2" fmla="*/ 105425 h 2615118"/>
              <a:gd name="connsiteX3" fmla="*/ 1808260 w 2298068"/>
              <a:gd name="connsiteY3" fmla="*/ 463066 h 2615118"/>
              <a:gd name="connsiteX4" fmla="*/ 2296154 w 2298068"/>
              <a:gd name="connsiteY4" fmla="*/ 914106 h 2615118"/>
              <a:gd name="connsiteX5" fmla="*/ 1974528 w 2298068"/>
              <a:gd name="connsiteY5" fmla="*/ 1555170 h 2615118"/>
              <a:gd name="connsiteX6" fmla="*/ 1535861 w 2298068"/>
              <a:gd name="connsiteY6" fmla="*/ 1218813 h 2615118"/>
              <a:gd name="connsiteX7" fmla="*/ 1261488 w 2298068"/>
              <a:gd name="connsiteY7" fmla="*/ 1261028 h 2615118"/>
              <a:gd name="connsiteX8" fmla="*/ 1394999 w 2298068"/>
              <a:gd name="connsiteY8" fmla="*/ 1960758 h 2615118"/>
              <a:gd name="connsiteX9" fmla="*/ 801269 w 2298068"/>
              <a:gd name="connsiteY9" fmla="*/ 2611888 h 2615118"/>
              <a:gd name="connsiteX10" fmla="*/ 171830 w 2298068"/>
              <a:gd name="connsiteY10" fmla="*/ 2192650 h 2615118"/>
              <a:gd name="connsiteX11" fmla="*/ 12077 w 2298068"/>
              <a:gd name="connsiteY11" fmla="*/ 743610 h 261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98068" h="2615118">
                <a:moveTo>
                  <a:pt x="12077" y="743610"/>
                </a:moveTo>
                <a:cubicBezTo>
                  <a:pt x="56681" y="386973"/>
                  <a:pt x="267909" y="168187"/>
                  <a:pt x="439456" y="52830"/>
                </a:cubicBezTo>
                <a:cubicBezTo>
                  <a:pt x="611003" y="-62527"/>
                  <a:pt x="947899" y="37052"/>
                  <a:pt x="1176033" y="105425"/>
                </a:cubicBezTo>
                <a:cubicBezTo>
                  <a:pt x="1404167" y="173798"/>
                  <a:pt x="1680100" y="310758"/>
                  <a:pt x="1808260" y="463066"/>
                </a:cubicBezTo>
                <a:cubicBezTo>
                  <a:pt x="1936420" y="615374"/>
                  <a:pt x="2268443" y="732089"/>
                  <a:pt x="2296154" y="914106"/>
                </a:cubicBezTo>
                <a:cubicBezTo>
                  <a:pt x="2323865" y="1096123"/>
                  <a:pt x="2042716" y="1521914"/>
                  <a:pt x="1974528" y="1555170"/>
                </a:cubicBezTo>
                <a:cubicBezTo>
                  <a:pt x="1906340" y="1588426"/>
                  <a:pt x="1660139" y="1224134"/>
                  <a:pt x="1535861" y="1218813"/>
                </a:cubicBezTo>
                <a:cubicBezTo>
                  <a:pt x="1411583" y="1213492"/>
                  <a:pt x="1284965" y="1137371"/>
                  <a:pt x="1261488" y="1261028"/>
                </a:cubicBezTo>
                <a:cubicBezTo>
                  <a:pt x="1527120" y="1456811"/>
                  <a:pt x="1507875" y="1739580"/>
                  <a:pt x="1394999" y="1960758"/>
                </a:cubicBezTo>
                <a:cubicBezTo>
                  <a:pt x="1282123" y="2181936"/>
                  <a:pt x="1005130" y="2573239"/>
                  <a:pt x="801269" y="2611888"/>
                </a:cubicBezTo>
                <a:cubicBezTo>
                  <a:pt x="597408" y="2650537"/>
                  <a:pt x="381643" y="2332396"/>
                  <a:pt x="171830" y="2192650"/>
                </a:cubicBezTo>
                <a:cubicBezTo>
                  <a:pt x="52162" y="1973978"/>
                  <a:pt x="-32527" y="1100247"/>
                  <a:pt x="12077" y="74361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1026" name="Picture 2" descr="Chess, chess pieces, game, knight icon - Download on Iconfind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912" y="4299896"/>
            <a:ext cx="1452259" cy="145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060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ess, chess pieces, game, knight icon - Download on Iconfin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480" y="4246928"/>
            <a:ext cx="2729448" cy="272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e 33"/>
          <p:cNvGrpSpPr/>
          <p:nvPr/>
        </p:nvGrpSpPr>
        <p:grpSpPr>
          <a:xfrm>
            <a:off x="399912" y="256163"/>
            <a:ext cx="2998602" cy="3866177"/>
            <a:chOff x="4021469" y="1530860"/>
            <a:chExt cx="2998602" cy="3866177"/>
          </a:xfrm>
        </p:grpSpPr>
        <p:grpSp>
          <p:nvGrpSpPr>
            <p:cNvPr id="27" name="Groupe 26"/>
            <p:cNvGrpSpPr/>
            <p:nvPr/>
          </p:nvGrpSpPr>
          <p:grpSpPr>
            <a:xfrm>
              <a:off x="4243828" y="2833376"/>
              <a:ext cx="2221303" cy="2563661"/>
              <a:chOff x="2165947" y="3298335"/>
              <a:chExt cx="2221303" cy="2563661"/>
            </a:xfrm>
          </p:grpSpPr>
          <p:grpSp>
            <p:nvGrpSpPr>
              <p:cNvPr id="28" name="Groupe 27"/>
              <p:cNvGrpSpPr/>
              <p:nvPr/>
            </p:nvGrpSpPr>
            <p:grpSpPr>
              <a:xfrm>
                <a:off x="2165947" y="5301274"/>
                <a:ext cx="2221303" cy="560722"/>
                <a:chOff x="3886200" y="4019904"/>
                <a:chExt cx="2221303" cy="560722"/>
              </a:xfrm>
            </p:grpSpPr>
            <p:sp>
              <p:nvSpPr>
                <p:cNvPr id="32" name="Arrondir un rectangle avec un coin du même côté 31"/>
                <p:cNvSpPr/>
                <p:nvPr/>
              </p:nvSpPr>
              <p:spPr>
                <a:xfrm>
                  <a:off x="3886200" y="4390843"/>
                  <a:ext cx="2221303" cy="18978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ln w="3810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" name="Arrondir un rectangle avec un coin du même côté 32"/>
                <p:cNvSpPr/>
                <p:nvPr/>
              </p:nvSpPr>
              <p:spPr>
                <a:xfrm>
                  <a:off x="4194593" y="4019904"/>
                  <a:ext cx="1604515" cy="37093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ln w="3810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2848383" y="3298335"/>
                <a:ext cx="308395" cy="290512"/>
              </a:xfrm>
              <a:prstGeom prst="rect">
                <a:avLst/>
              </a:prstGeom>
              <a:ln w="381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" name="Groupe 15"/>
            <p:cNvGrpSpPr/>
            <p:nvPr/>
          </p:nvGrpSpPr>
          <p:grpSpPr>
            <a:xfrm>
              <a:off x="4021469" y="1530860"/>
              <a:ext cx="2998602" cy="3329430"/>
              <a:chOff x="4042811" y="1481329"/>
              <a:chExt cx="2998602" cy="3329430"/>
            </a:xfrm>
          </p:grpSpPr>
          <p:sp>
            <p:nvSpPr>
              <p:cNvPr id="2" name="Ellipse 1"/>
              <p:cNvSpPr/>
              <p:nvPr/>
            </p:nvSpPr>
            <p:spPr>
              <a:xfrm>
                <a:off x="4042811" y="1481329"/>
                <a:ext cx="2998602" cy="3329430"/>
              </a:xfrm>
              <a:custGeom>
                <a:avLst/>
                <a:gdLst>
                  <a:gd name="connsiteX0" fmla="*/ 0 w 3217762"/>
                  <a:gd name="connsiteY0" fmla="*/ 2071984 h 4143968"/>
                  <a:gd name="connsiteX1" fmla="*/ 1608881 w 3217762"/>
                  <a:gd name="connsiteY1" fmla="*/ 0 h 4143968"/>
                  <a:gd name="connsiteX2" fmla="*/ 3217762 w 3217762"/>
                  <a:gd name="connsiteY2" fmla="*/ 2071984 h 4143968"/>
                  <a:gd name="connsiteX3" fmla="*/ 1608881 w 3217762"/>
                  <a:gd name="connsiteY3" fmla="*/ 4143968 h 4143968"/>
                  <a:gd name="connsiteX4" fmla="*/ 0 w 3217762"/>
                  <a:gd name="connsiteY4" fmla="*/ 2071984 h 4143968"/>
                  <a:gd name="connsiteX0" fmla="*/ 19164 w 3236926"/>
                  <a:gd name="connsiteY0" fmla="*/ 2071984 h 4276318"/>
                  <a:gd name="connsiteX1" fmla="*/ 1628045 w 3236926"/>
                  <a:gd name="connsiteY1" fmla="*/ 0 h 4276318"/>
                  <a:gd name="connsiteX2" fmla="*/ 3236926 w 3236926"/>
                  <a:gd name="connsiteY2" fmla="*/ 2071984 h 4276318"/>
                  <a:gd name="connsiteX3" fmla="*/ 1628045 w 3236926"/>
                  <a:gd name="connsiteY3" fmla="*/ 4143968 h 4276318"/>
                  <a:gd name="connsiteX4" fmla="*/ 797160 w 3236926"/>
                  <a:gd name="connsiteY4" fmla="*/ 3848903 h 4276318"/>
                  <a:gd name="connsiteX5" fmla="*/ 19164 w 3236926"/>
                  <a:gd name="connsiteY5" fmla="*/ 2071984 h 4276318"/>
                  <a:gd name="connsiteX0" fmla="*/ 19164 w 3246092"/>
                  <a:gd name="connsiteY0" fmla="*/ 2071984 h 4156090"/>
                  <a:gd name="connsiteX1" fmla="*/ 1628045 w 3246092"/>
                  <a:gd name="connsiteY1" fmla="*/ 0 h 4156090"/>
                  <a:gd name="connsiteX2" fmla="*/ 3236926 w 3246092"/>
                  <a:gd name="connsiteY2" fmla="*/ 2071984 h 4156090"/>
                  <a:gd name="connsiteX3" fmla="*/ 2255120 w 3246092"/>
                  <a:gd name="connsiteY3" fmla="*/ 3711743 h 4156090"/>
                  <a:gd name="connsiteX4" fmla="*/ 1628045 w 3246092"/>
                  <a:gd name="connsiteY4" fmla="*/ 4143968 h 4156090"/>
                  <a:gd name="connsiteX5" fmla="*/ 797160 w 3246092"/>
                  <a:gd name="connsiteY5" fmla="*/ 3848903 h 4156090"/>
                  <a:gd name="connsiteX6" fmla="*/ 19164 w 3246092"/>
                  <a:gd name="connsiteY6" fmla="*/ 2071984 h 4156090"/>
                  <a:gd name="connsiteX0" fmla="*/ 19164 w 3246582"/>
                  <a:gd name="connsiteY0" fmla="*/ 2071984 h 4152855"/>
                  <a:gd name="connsiteX1" fmla="*/ 1628045 w 3246582"/>
                  <a:gd name="connsiteY1" fmla="*/ 0 h 4152855"/>
                  <a:gd name="connsiteX2" fmla="*/ 3236926 w 3246582"/>
                  <a:gd name="connsiteY2" fmla="*/ 2071984 h 4152855"/>
                  <a:gd name="connsiteX3" fmla="*/ 2300840 w 3246582"/>
                  <a:gd name="connsiteY3" fmla="*/ 3757463 h 4152855"/>
                  <a:gd name="connsiteX4" fmla="*/ 1628045 w 3246582"/>
                  <a:gd name="connsiteY4" fmla="*/ 4143968 h 4152855"/>
                  <a:gd name="connsiteX5" fmla="*/ 797160 w 3246582"/>
                  <a:gd name="connsiteY5" fmla="*/ 3848903 h 4152855"/>
                  <a:gd name="connsiteX6" fmla="*/ 19164 w 3246582"/>
                  <a:gd name="connsiteY6" fmla="*/ 2071984 h 4152855"/>
                  <a:gd name="connsiteX0" fmla="*/ 15028 w 3242446"/>
                  <a:gd name="connsiteY0" fmla="*/ 2071984 h 4143968"/>
                  <a:gd name="connsiteX1" fmla="*/ 1623909 w 3242446"/>
                  <a:gd name="connsiteY1" fmla="*/ 0 h 4143968"/>
                  <a:gd name="connsiteX2" fmla="*/ 3232790 w 3242446"/>
                  <a:gd name="connsiteY2" fmla="*/ 2071984 h 4143968"/>
                  <a:gd name="connsiteX3" fmla="*/ 2296704 w 3242446"/>
                  <a:gd name="connsiteY3" fmla="*/ 3757463 h 4143968"/>
                  <a:gd name="connsiteX4" fmla="*/ 1623909 w 3242446"/>
                  <a:gd name="connsiteY4" fmla="*/ 4143968 h 4143968"/>
                  <a:gd name="connsiteX5" fmla="*/ 864144 w 3242446"/>
                  <a:gd name="connsiteY5" fmla="*/ 3757463 h 4143968"/>
                  <a:gd name="connsiteX6" fmla="*/ 15028 w 3242446"/>
                  <a:gd name="connsiteY6" fmla="*/ 2071984 h 4143968"/>
                  <a:gd name="connsiteX0" fmla="*/ 15028 w 3242446"/>
                  <a:gd name="connsiteY0" fmla="*/ 2071984 h 4143968"/>
                  <a:gd name="connsiteX1" fmla="*/ 1623909 w 3242446"/>
                  <a:gd name="connsiteY1" fmla="*/ 0 h 4143968"/>
                  <a:gd name="connsiteX2" fmla="*/ 3232790 w 3242446"/>
                  <a:gd name="connsiteY2" fmla="*/ 2071984 h 4143968"/>
                  <a:gd name="connsiteX3" fmla="*/ 2296704 w 3242446"/>
                  <a:gd name="connsiteY3" fmla="*/ 3757463 h 4143968"/>
                  <a:gd name="connsiteX4" fmla="*/ 1623909 w 3242446"/>
                  <a:gd name="connsiteY4" fmla="*/ 4143968 h 4143968"/>
                  <a:gd name="connsiteX5" fmla="*/ 864144 w 3242446"/>
                  <a:gd name="connsiteY5" fmla="*/ 3757463 h 4143968"/>
                  <a:gd name="connsiteX6" fmla="*/ 15028 w 3242446"/>
                  <a:gd name="connsiteY6" fmla="*/ 2071984 h 4143968"/>
                  <a:gd name="connsiteX0" fmla="*/ 15028 w 3242446"/>
                  <a:gd name="connsiteY0" fmla="*/ 2071984 h 3909745"/>
                  <a:gd name="connsiteX1" fmla="*/ 1623909 w 3242446"/>
                  <a:gd name="connsiteY1" fmla="*/ 0 h 3909745"/>
                  <a:gd name="connsiteX2" fmla="*/ 3232790 w 3242446"/>
                  <a:gd name="connsiteY2" fmla="*/ 2071984 h 3909745"/>
                  <a:gd name="connsiteX3" fmla="*/ 2296704 w 3242446"/>
                  <a:gd name="connsiteY3" fmla="*/ 3757463 h 3909745"/>
                  <a:gd name="connsiteX4" fmla="*/ 1634069 w 3242446"/>
                  <a:gd name="connsiteY4" fmla="*/ 3752808 h 3909745"/>
                  <a:gd name="connsiteX5" fmla="*/ 864144 w 3242446"/>
                  <a:gd name="connsiteY5" fmla="*/ 3757463 h 3909745"/>
                  <a:gd name="connsiteX6" fmla="*/ 15028 w 3242446"/>
                  <a:gd name="connsiteY6" fmla="*/ 2071984 h 3909745"/>
                  <a:gd name="connsiteX0" fmla="*/ 15028 w 3242446"/>
                  <a:gd name="connsiteY0" fmla="*/ 2071984 h 3757463"/>
                  <a:gd name="connsiteX1" fmla="*/ 1623909 w 3242446"/>
                  <a:gd name="connsiteY1" fmla="*/ 0 h 3757463"/>
                  <a:gd name="connsiteX2" fmla="*/ 3232790 w 3242446"/>
                  <a:gd name="connsiteY2" fmla="*/ 2071984 h 3757463"/>
                  <a:gd name="connsiteX3" fmla="*/ 2296704 w 3242446"/>
                  <a:gd name="connsiteY3" fmla="*/ 3757463 h 3757463"/>
                  <a:gd name="connsiteX4" fmla="*/ 1634069 w 3242446"/>
                  <a:gd name="connsiteY4" fmla="*/ 3752808 h 3757463"/>
                  <a:gd name="connsiteX5" fmla="*/ 864144 w 3242446"/>
                  <a:gd name="connsiteY5" fmla="*/ 3757463 h 3757463"/>
                  <a:gd name="connsiteX6" fmla="*/ 15028 w 3242446"/>
                  <a:gd name="connsiteY6" fmla="*/ 2071984 h 3757463"/>
                  <a:gd name="connsiteX0" fmla="*/ 22248 w 2985506"/>
                  <a:gd name="connsiteY0" fmla="*/ 1829117 h 3758436"/>
                  <a:gd name="connsiteX1" fmla="*/ 1366969 w 2985506"/>
                  <a:gd name="connsiteY1" fmla="*/ 973 h 3758436"/>
                  <a:gd name="connsiteX2" fmla="*/ 2975850 w 2985506"/>
                  <a:gd name="connsiteY2" fmla="*/ 2072957 h 3758436"/>
                  <a:gd name="connsiteX3" fmla="*/ 2039764 w 2985506"/>
                  <a:gd name="connsiteY3" fmla="*/ 3758436 h 3758436"/>
                  <a:gd name="connsiteX4" fmla="*/ 1377129 w 2985506"/>
                  <a:gd name="connsiteY4" fmla="*/ 3753781 h 3758436"/>
                  <a:gd name="connsiteX5" fmla="*/ 607204 w 2985506"/>
                  <a:gd name="connsiteY5" fmla="*/ 3758436 h 3758436"/>
                  <a:gd name="connsiteX6" fmla="*/ 22248 w 2985506"/>
                  <a:gd name="connsiteY6" fmla="*/ 1829117 h 3758436"/>
                  <a:gd name="connsiteX0" fmla="*/ 14476 w 2977734"/>
                  <a:gd name="connsiteY0" fmla="*/ 1177567 h 3106886"/>
                  <a:gd name="connsiteX1" fmla="*/ 1182413 w 2977734"/>
                  <a:gd name="connsiteY1" fmla="*/ 1695 h 3106886"/>
                  <a:gd name="connsiteX2" fmla="*/ 2968078 w 2977734"/>
                  <a:gd name="connsiteY2" fmla="*/ 1421407 h 3106886"/>
                  <a:gd name="connsiteX3" fmla="*/ 2031992 w 2977734"/>
                  <a:gd name="connsiteY3" fmla="*/ 3106886 h 3106886"/>
                  <a:gd name="connsiteX4" fmla="*/ 1369357 w 2977734"/>
                  <a:gd name="connsiteY4" fmla="*/ 3102231 h 3106886"/>
                  <a:gd name="connsiteX5" fmla="*/ 599432 w 2977734"/>
                  <a:gd name="connsiteY5" fmla="*/ 3106886 h 3106886"/>
                  <a:gd name="connsiteX6" fmla="*/ 14476 w 2977734"/>
                  <a:gd name="connsiteY6" fmla="*/ 1177567 h 3106886"/>
                  <a:gd name="connsiteX0" fmla="*/ 14476 w 2969689"/>
                  <a:gd name="connsiteY0" fmla="*/ 1248463 h 3177782"/>
                  <a:gd name="connsiteX1" fmla="*/ 1182413 w 2969689"/>
                  <a:gd name="connsiteY1" fmla="*/ 72591 h 3177782"/>
                  <a:gd name="connsiteX2" fmla="*/ 1793232 w 2969689"/>
                  <a:gd name="connsiteY2" fmla="*/ 275072 h 3177782"/>
                  <a:gd name="connsiteX3" fmla="*/ 2968078 w 2969689"/>
                  <a:gd name="connsiteY3" fmla="*/ 1492303 h 3177782"/>
                  <a:gd name="connsiteX4" fmla="*/ 2031992 w 2969689"/>
                  <a:gd name="connsiteY4" fmla="*/ 3177782 h 3177782"/>
                  <a:gd name="connsiteX5" fmla="*/ 1369357 w 2969689"/>
                  <a:gd name="connsiteY5" fmla="*/ 3173127 h 3177782"/>
                  <a:gd name="connsiteX6" fmla="*/ 599432 w 2969689"/>
                  <a:gd name="connsiteY6" fmla="*/ 3177782 h 3177782"/>
                  <a:gd name="connsiteX7" fmla="*/ 14476 w 2969689"/>
                  <a:gd name="connsiteY7" fmla="*/ 1248463 h 3177782"/>
                  <a:gd name="connsiteX0" fmla="*/ 14476 w 2969689"/>
                  <a:gd name="connsiteY0" fmla="*/ 1327075 h 3256394"/>
                  <a:gd name="connsiteX1" fmla="*/ 1182413 w 2969689"/>
                  <a:gd name="connsiteY1" fmla="*/ 151203 h 3256394"/>
                  <a:gd name="connsiteX2" fmla="*/ 1902960 w 2969689"/>
                  <a:gd name="connsiteY2" fmla="*/ 170804 h 3256394"/>
                  <a:gd name="connsiteX3" fmla="*/ 2968078 w 2969689"/>
                  <a:gd name="connsiteY3" fmla="*/ 1570915 h 3256394"/>
                  <a:gd name="connsiteX4" fmla="*/ 2031992 w 2969689"/>
                  <a:gd name="connsiteY4" fmla="*/ 3256394 h 3256394"/>
                  <a:gd name="connsiteX5" fmla="*/ 1369357 w 2969689"/>
                  <a:gd name="connsiteY5" fmla="*/ 3251739 h 3256394"/>
                  <a:gd name="connsiteX6" fmla="*/ 599432 w 2969689"/>
                  <a:gd name="connsiteY6" fmla="*/ 3256394 h 3256394"/>
                  <a:gd name="connsiteX7" fmla="*/ 14476 w 2969689"/>
                  <a:gd name="connsiteY7" fmla="*/ 1327075 h 3256394"/>
                  <a:gd name="connsiteX0" fmla="*/ 5737 w 2960950"/>
                  <a:gd name="connsiteY0" fmla="*/ 1312764 h 3242083"/>
                  <a:gd name="connsiteX1" fmla="*/ 929834 w 2960950"/>
                  <a:gd name="connsiteY1" fmla="*/ 167372 h 3242083"/>
                  <a:gd name="connsiteX2" fmla="*/ 1894221 w 2960950"/>
                  <a:gd name="connsiteY2" fmla="*/ 156493 h 3242083"/>
                  <a:gd name="connsiteX3" fmla="*/ 2959339 w 2960950"/>
                  <a:gd name="connsiteY3" fmla="*/ 1556604 h 3242083"/>
                  <a:gd name="connsiteX4" fmla="*/ 2023253 w 2960950"/>
                  <a:gd name="connsiteY4" fmla="*/ 3242083 h 3242083"/>
                  <a:gd name="connsiteX5" fmla="*/ 1360618 w 2960950"/>
                  <a:gd name="connsiteY5" fmla="*/ 3237428 h 3242083"/>
                  <a:gd name="connsiteX6" fmla="*/ 590693 w 2960950"/>
                  <a:gd name="connsiteY6" fmla="*/ 3242083 h 3242083"/>
                  <a:gd name="connsiteX7" fmla="*/ 5737 w 2960950"/>
                  <a:gd name="connsiteY7" fmla="*/ 1312764 h 3242083"/>
                  <a:gd name="connsiteX0" fmla="*/ 690 w 2955903"/>
                  <a:gd name="connsiteY0" fmla="*/ 1276871 h 3206190"/>
                  <a:gd name="connsiteX1" fmla="*/ 693139 w 2955903"/>
                  <a:gd name="connsiteY1" fmla="*/ 229015 h 3206190"/>
                  <a:gd name="connsiteX2" fmla="*/ 1889174 w 2955903"/>
                  <a:gd name="connsiteY2" fmla="*/ 120600 h 3206190"/>
                  <a:gd name="connsiteX3" fmla="*/ 2954292 w 2955903"/>
                  <a:gd name="connsiteY3" fmla="*/ 1520711 h 3206190"/>
                  <a:gd name="connsiteX4" fmla="*/ 2018206 w 2955903"/>
                  <a:gd name="connsiteY4" fmla="*/ 3206190 h 3206190"/>
                  <a:gd name="connsiteX5" fmla="*/ 1355571 w 2955903"/>
                  <a:gd name="connsiteY5" fmla="*/ 3201535 h 3206190"/>
                  <a:gd name="connsiteX6" fmla="*/ 585646 w 2955903"/>
                  <a:gd name="connsiteY6" fmla="*/ 3206190 h 3206190"/>
                  <a:gd name="connsiteX7" fmla="*/ 690 w 2955903"/>
                  <a:gd name="connsiteY7" fmla="*/ 1276871 h 3206190"/>
                  <a:gd name="connsiteX0" fmla="*/ 634 w 2986327"/>
                  <a:gd name="connsiteY0" fmla="*/ 1608046 h 3220373"/>
                  <a:gd name="connsiteX1" fmla="*/ 723563 w 2986327"/>
                  <a:gd name="connsiteY1" fmla="*/ 243198 h 3220373"/>
                  <a:gd name="connsiteX2" fmla="*/ 1919598 w 2986327"/>
                  <a:gd name="connsiteY2" fmla="*/ 134783 h 3220373"/>
                  <a:gd name="connsiteX3" fmla="*/ 2984716 w 2986327"/>
                  <a:gd name="connsiteY3" fmla="*/ 1534894 h 3220373"/>
                  <a:gd name="connsiteX4" fmla="*/ 2048630 w 2986327"/>
                  <a:gd name="connsiteY4" fmla="*/ 3220373 h 3220373"/>
                  <a:gd name="connsiteX5" fmla="*/ 1385995 w 2986327"/>
                  <a:gd name="connsiteY5" fmla="*/ 3215718 h 3220373"/>
                  <a:gd name="connsiteX6" fmla="*/ 616070 w 2986327"/>
                  <a:gd name="connsiteY6" fmla="*/ 3220373 h 3220373"/>
                  <a:gd name="connsiteX7" fmla="*/ 634 w 2986327"/>
                  <a:gd name="connsiteY7" fmla="*/ 1608046 h 3220373"/>
                  <a:gd name="connsiteX0" fmla="*/ 117 w 2985810"/>
                  <a:gd name="connsiteY0" fmla="*/ 1581298 h 3193625"/>
                  <a:gd name="connsiteX1" fmla="*/ 576742 w 2985810"/>
                  <a:gd name="connsiteY1" fmla="*/ 307890 h 3193625"/>
                  <a:gd name="connsiteX2" fmla="*/ 1919081 w 2985810"/>
                  <a:gd name="connsiteY2" fmla="*/ 108035 h 3193625"/>
                  <a:gd name="connsiteX3" fmla="*/ 2984199 w 2985810"/>
                  <a:gd name="connsiteY3" fmla="*/ 1508146 h 3193625"/>
                  <a:gd name="connsiteX4" fmla="*/ 2048113 w 2985810"/>
                  <a:gd name="connsiteY4" fmla="*/ 3193625 h 3193625"/>
                  <a:gd name="connsiteX5" fmla="*/ 1385478 w 2985810"/>
                  <a:gd name="connsiteY5" fmla="*/ 3188970 h 3193625"/>
                  <a:gd name="connsiteX6" fmla="*/ 615553 w 2985810"/>
                  <a:gd name="connsiteY6" fmla="*/ 3193625 h 3193625"/>
                  <a:gd name="connsiteX7" fmla="*/ 117 w 2985810"/>
                  <a:gd name="connsiteY7" fmla="*/ 1581298 h 3193625"/>
                  <a:gd name="connsiteX0" fmla="*/ 117 w 2984352"/>
                  <a:gd name="connsiteY0" fmla="*/ 1483071 h 3095398"/>
                  <a:gd name="connsiteX1" fmla="*/ 576742 w 2984352"/>
                  <a:gd name="connsiteY1" fmla="*/ 209663 h 3095398"/>
                  <a:gd name="connsiteX2" fmla="*/ 1919081 w 2984352"/>
                  <a:gd name="connsiteY2" fmla="*/ 9808 h 3095398"/>
                  <a:gd name="connsiteX3" fmla="*/ 2120248 w 2984352"/>
                  <a:gd name="connsiteY3" fmla="*/ 180496 h 3095398"/>
                  <a:gd name="connsiteX4" fmla="*/ 2984199 w 2984352"/>
                  <a:gd name="connsiteY4" fmla="*/ 1409919 h 3095398"/>
                  <a:gd name="connsiteX5" fmla="*/ 2048113 w 2984352"/>
                  <a:gd name="connsiteY5" fmla="*/ 3095398 h 3095398"/>
                  <a:gd name="connsiteX6" fmla="*/ 1385478 w 2984352"/>
                  <a:gd name="connsiteY6" fmla="*/ 3090743 h 3095398"/>
                  <a:gd name="connsiteX7" fmla="*/ 615553 w 2984352"/>
                  <a:gd name="connsiteY7" fmla="*/ 3095398 h 3095398"/>
                  <a:gd name="connsiteX8" fmla="*/ 117 w 2984352"/>
                  <a:gd name="connsiteY8" fmla="*/ 1483071 h 3095398"/>
                  <a:gd name="connsiteX0" fmla="*/ 117 w 2984449"/>
                  <a:gd name="connsiteY0" fmla="*/ 1743814 h 3356141"/>
                  <a:gd name="connsiteX1" fmla="*/ 576742 w 2984449"/>
                  <a:gd name="connsiteY1" fmla="*/ 470406 h 3356141"/>
                  <a:gd name="connsiteX2" fmla="*/ 1919081 w 2984449"/>
                  <a:gd name="connsiteY2" fmla="*/ 270551 h 3356141"/>
                  <a:gd name="connsiteX3" fmla="*/ 2394568 w 2984449"/>
                  <a:gd name="connsiteY3" fmla="*/ 69383 h 3356141"/>
                  <a:gd name="connsiteX4" fmla="*/ 2984199 w 2984449"/>
                  <a:gd name="connsiteY4" fmla="*/ 1670662 h 3356141"/>
                  <a:gd name="connsiteX5" fmla="*/ 2048113 w 2984449"/>
                  <a:gd name="connsiteY5" fmla="*/ 3356141 h 3356141"/>
                  <a:gd name="connsiteX6" fmla="*/ 1385478 w 2984449"/>
                  <a:gd name="connsiteY6" fmla="*/ 3351486 h 3356141"/>
                  <a:gd name="connsiteX7" fmla="*/ 615553 w 2984449"/>
                  <a:gd name="connsiteY7" fmla="*/ 3356141 h 3356141"/>
                  <a:gd name="connsiteX8" fmla="*/ 117 w 2984449"/>
                  <a:gd name="connsiteY8" fmla="*/ 1743814 h 3356141"/>
                  <a:gd name="connsiteX0" fmla="*/ 117 w 2984449"/>
                  <a:gd name="connsiteY0" fmla="*/ 1674431 h 3286758"/>
                  <a:gd name="connsiteX1" fmla="*/ 576742 w 2984449"/>
                  <a:gd name="connsiteY1" fmla="*/ 401023 h 3286758"/>
                  <a:gd name="connsiteX2" fmla="*/ 1919081 w 2984449"/>
                  <a:gd name="connsiteY2" fmla="*/ 201168 h 3286758"/>
                  <a:gd name="connsiteX3" fmla="*/ 2394568 w 2984449"/>
                  <a:gd name="connsiteY3" fmla="*/ 0 h 3286758"/>
                  <a:gd name="connsiteX4" fmla="*/ 2984199 w 2984449"/>
                  <a:gd name="connsiteY4" fmla="*/ 1601279 h 3286758"/>
                  <a:gd name="connsiteX5" fmla="*/ 2048113 w 2984449"/>
                  <a:gd name="connsiteY5" fmla="*/ 3286758 h 3286758"/>
                  <a:gd name="connsiteX6" fmla="*/ 1385478 w 2984449"/>
                  <a:gd name="connsiteY6" fmla="*/ 3282103 h 3286758"/>
                  <a:gd name="connsiteX7" fmla="*/ 615553 w 2984449"/>
                  <a:gd name="connsiteY7" fmla="*/ 3286758 h 3286758"/>
                  <a:gd name="connsiteX8" fmla="*/ 117 w 2984449"/>
                  <a:gd name="connsiteY8" fmla="*/ 1674431 h 3286758"/>
                  <a:gd name="connsiteX0" fmla="*/ 117 w 2984449"/>
                  <a:gd name="connsiteY0" fmla="*/ 1723199 h 3335526"/>
                  <a:gd name="connsiteX1" fmla="*/ 576742 w 2984449"/>
                  <a:gd name="connsiteY1" fmla="*/ 449791 h 3335526"/>
                  <a:gd name="connsiteX2" fmla="*/ 1919081 w 2984449"/>
                  <a:gd name="connsiteY2" fmla="*/ 249936 h 3335526"/>
                  <a:gd name="connsiteX3" fmla="*/ 2394568 w 2984449"/>
                  <a:gd name="connsiteY3" fmla="*/ 0 h 3335526"/>
                  <a:gd name="connsiteX4" fmla="*/ 2984199 w 2984449"/>
                  <a:gd name="connsiteY4" fmla="*/ 1650047 h 3335526"/>
                  <a:gd name="connsiteX5" fmla="*/ 2048113 w 2984449"/>
                  <a:gd name="connsiteY5" fmla="*/ 3335526 h 3335526"/>
                  <a:gd name="connsiteX6" fmla="*/ 1385478 w 2984449"/>
                  <a:gd name="connsiteY6" fmla="*/ 3330871 h 3335526"/>
                  <a:gd name="connsiteX7" fmla="*/ 615553 w 2984449"/>
                  <a:gd name="connsiteY7" fmla="*/ 3335526 h 3335526"/>
                  <a:gd name="connsiteX8" fmla="*/ 117 w 2984449"/>
                  <a:gd name="connsiteY8" fmla="*/ 1723199 h 3335526"/>
                  <a:gd name="connsiteX0" fmla="*/ 117 w 2995716"/>
                  <a:gd name="connsiteY0" fmla="*/ 1723199 h 3335526"/>
                  <a:gd name="connsiteX1" fmla="*/ 576742 w 2995716"/>
                  <a:gd name="connsiteY1" fmla="*/ 449791 h 3335526"/>
                  <a:gd name="connsiteX2" fmla="*/ 1919081 w 2995716"/>
                  <a:gd name="connsiteY2" fmla="*/ 249936 h 3335526"/>
                  <a:gd name="connsiteX3" fmla="*/ 2394568 w 2995716"/>
                  <a:gd name="connsiteY3" fmla="*/ 0 h 3335526"/>
                  <a:gd name="connsiteX4" fmla="*/ 2559160 w 2995716"/>
                  <a:gd name="connsiteY4" fmla="*/ 274319 h 3335526"/>
                  <a:gd name="connsiteX5" fmla="*/ 2984199 w 2995716"/>
                  <a:gd name="connsiteY5" fmla="*/ 1650047 h 3335526"/>
                  <a:gd name="connsiteX6" fmla="*/ 2048113 w 2995716"/>
                  <a:gd name="connsiteY6" fmla="*/ 3335526 h 3335526"/>
                  <a:gd name="connsiteX7" fmla="*/ 1385478 w 2995716"/>
                  <a:gd name="connsiteY7" fmla="*/ 3330871 h 3335526"/>
                  <a:gd name="connsiteX8" fmla="*/ 615553 w 2995716"/>
                  <a:gd name="connsiteY8" fmla="*/ 3335526 h 3335526"/>
                  <a:gd name="connsiteX9" fmla="*/ 117 w 2995716"/>
                  <a:gd name="connsiteY9" fmla="*/ 1723199 h 3335526"/>
                  <a:gd name="connsiteX0" fmla="*/ 117 w 2991745"/>
                  <a:gd name="connsiteY0" fmla="*/ 1723199 h 3335526"/>
                  <a:gd name="connsiteX1" fmla="*/ 576742 w 2991745"/>
                  <a:gd name="connsiteY1" fmla="*/ 449791 h 3335526"/>
                  <a:gd name="connsiteX2" fmla="*/ 1919081 w 2991745"/>
                  <a:gd name="connsiteY2" fmla="*/ 249936 h 3335526"/>
                  <a:gd name="connsiteX3" fmla="*/ 2394568 w 2991745"/>
                  <a:gd name="connsiteY3" fmla="*/ 0 h 3335526"/>
                  <a:gd name="connsiteX4" fmla="*/ 2309224 w 2991745"/>
                  <a:gd name="connsiteY4" fmla="*/ 377951 h 3335526"/>
                  <a:gd name="connsiteX5" fmla="*/ 2984199 w 2991745"/>
                  <a:gd name="connsiteY5" fmla="*/ 1650047 h 3335526"/>
                  <a:gd name="connsiteX6" fmla="*/ 2048113 w 2991745"/>
                  <a:gd name="connsiteY6" fmla="*/ 3335526 h 3335526"/>
                  <a:gd name="connsiteX7" fmla="*/ 1385478 w 2991745"/>
                  <a:gd name="connsiteY7" fmla="*/ 3330871 h 3335526"/>
                  <a:gd name="connsiteX8" fmla="*/ 615553 w 2991745"/>
                  <a:gd name="connsiteY8" fmla="*/ 3335526 h 3335526"/>
                  <a:gd name="connsiteX9" fmla="*/ 117 w 2991745"/>
                  <a:gd name="connsiteY9" fmla="*/ 1723199 h 3335526"/>
                  <a:gd name="connsiteX0" fmla="*/ 117 w 2990948"/>
                  <a:gd name="connsiteY0" fmla="*/ 1723199 h 3335526"/>
                  <a:gd name="connsiteX1" fmla="*/ 576742 w 2990948"/>
                  <a:gd name="connsiteY1" fmla="*/ 449791 h 3335526"/>
                  <a:gd name="connsiteX2" fmla="*/ 1919081 w 2990948"/>
                  <a:gd name="connsiteY2" fmla="*/ 249936 h 3335526"/>
                  <a:gd name="connsiteX3" fmla="*/ 2394568 w 2990948"/>
                  <a:gd name="connsiteY3" fmla="*/ 0 h 3335526"/>
                  <a:gd name="connsiteX4" fmla="*/ 2309224 w 2990948"/>
                  <a:gd name="connsiteY4" fmla="*/ 377951 h 3335526"/>
                  <a:gd name="connsiteX5" fmla="*/ 2461624 w 2990948"/>
                  <a:gd name="connsiteY5" fmla="*/ 609599 h 3335526"/>
                  <a:gd name="connsiteX6" fmla="*/ 2984199 w 2990948"/>
                  <a:gd name="connsiteY6" fmla="*/ 1650047 h 3335526"/>
                  <a:gd name="connsiteX7" fmla="*/ 2048113 w 2990948"/>
                  <a:gd name="connsiteY7" fmla="*/ 3335526 h 3335526"/>
                  <a:gd name="connsiteX8" fmla="*/ 1385478 w 2990948"/>
                  <a:gd name="connsiteY8" fmla="*/ 3330871 h 3335526"/>
                  <a:gd name="connsiteX9" fmla="*/ 615553 w 2990948"/>
                  <a:gd name="connsiteY9" fmla="*/ 3335526 h 3335526"/>
                  <a:gd name="connsiteX10" fmla="*/ 117 w 2990948"/>
                  <a:gd name="connsiteY10" fmla="*/ 1723199 h 3335526"/>
                  <a:gd name="connsiteX0" fmla="*/ 117 w 2994301"/>
                  <a:gd name="connsiteY0" fmla="*/ 1723199 h 3335526"/>
                  <a:gd name="connsiteX1" fmla="*/ 576742 w 2994301"/>
                  <a:gd name="connsiteY1" fmla="*/ 449791 h 3335526"/>
                  <a:gd name="connsiteX2" fmla="*/ 1919081 w 2994301"/>
                  <a:gd name="connsiteY2" fmla="*/ 249936 h 3335526"/>
                  <a:gd name="connsiteX3" fmla="*/ 2394568 w 2994301"/>
                  <a:gd name="connsiteY3" fmla="*/ 0 h 3335526"/>
                  <a:gd name="connsiteX4" fmla="*/ 2309224 w 2994301"/>
                  <a:gd name="connsiteY4" fmla="*/ 377951 h 3335526"/>
                  <a:gd name="connsiteX5" fmla="*/ 2638408 w 2994301"/>
                  <a:gd name="connsiteY5" fmla="*/ 548639 h 3335526"/>
                  <a:gd name="connsiteX6" fmla="*/ 2984199 w 2994301"/>
                  <a:gd name="connsiteY6" fmla="*/ 1650047 h 3335526"/>
                  <a:gd name="connsiteX7" fmla="*/ 2048113 w 2994301"/>
                  <a:gd name="connsiteY7" fmla="*/ 3335526 h 3335526"/>
                  <a:gd name="connsiteX8" fmla="*/ 1385478 w 2994301"/>
                  <a:gd name="connsiteY8" fmla="*/ 3330871 h 3335526"/>
                  <a:gd name="connsiteX9" fmla="*/ 615553 w 2994301"/>
                  <a:gd name="connsiteY9" fmla="*/ 3335526 h 3335526"/>
                  <a:gd name="connsiteX10" fmla="*/ 117 w 2994301"/>
                  <a:gd name="connsiteY10" fmla="*/ 1723199 h 3335526"/>
                  <a:gd name="connsiteX0" fmla="*/ 117 w 3017256"/>
                  <a:gd name="connsiteY0" fmla="*/ 1723199 h 3335526"/>
                  <a:gd name="connsiteX1" fmla="*/ 576742 w 3017256"/>
                  <a:gd name="connsiteY1" fmla="*/ 449791 h 3335526"/>
                  <a:gd name="connsiteX2" fmla="*/ 1919081 w 3017256"/>
                  <a:gd name="connsiteY2" fmla="*/ 249936 h 3335526"/>
                  <a:gd name="connsiteX3" fmla="*/ 2394568 w 3017256"/>
                  <a:gd name="connsiteY3" fmla="*/ 0 h 3335526"/>
                  <a:gd name="connsiteX4" fmla="*/ 2309224 w 3017256"/>
                  <a:gd name="connsiteY4" fmla="*/ 377951 h 3335526"/>
                  <a:gd name="connsiteX5" fmla="*/ 2638408 w 3017256"/>
                  <a:gd name="connsiteY5" fmla="*/ 548639 h 3335526"/>
                  <a:gd name="connsiteX6" fmla="*/ 2790808 w 3017256"/>
                  <a:gd name="connsiteY6" fmla="*/ 822959 h 3335526"/>
                  <a:gd name="connsiteX7" fmla="*/ 2984199 w 3017256"/>
                  <a:gd name="connsiteY7" fmla="*/ 1650047 h 3335526"/>
                  <a:gd name="connsiteX8" fmla="*/ 2048113 w 3017256"/>
                  <a:gd name="connsiteY8" fmla="*/ 3335526 h 3335526"/>
                  <a:gd name="connsiteX9" fmla="*/ 1385478 w 3017256"/>
                  <a:gd name="connsiteY9" fmla="*/ 3330871 h 3335526"/>
                  <a:gd name="connsiteX10" fmla="*/ 615553 w 3017256"/>
                  <a:gd name="connsiteY10" fmla="*/ 3335526 h 3335526"/>
                  <a:gd name="connsiteX11" fmla="*/ 117 w 3017256"/>
                  <a:gd name="connsiteY11" fmla="*/ 1723199 h 3335526"/>
                  <a:gd name="connsiteX0" fmla="*/ 117 w 3000658"/>
                  <a:gd name="connsiteY0" fmla="*/ 1723199 h 3335526"/>
                  <a:gd name="connsiteX1" fmla="*/ 576742 w 3000658"/>
                  <a:gd name="connsiteY1" fmla="*/ 449791 h 3335526"/>
                  <a:gd name="connsiteX2" fmla="*/ 1919081 w 3000658"/>
                  <a:gd name="connsiteY2" fmla="*/ 249936 h 3335526"/>
                  <a:gd name="connsiteX3" fmla="*/ 2394568 w 3000658"/>
                  <a:gd name="connsiteY3" fmla="*/ 0 h 3335526"/>
                  <a:gd name="connsiteX4" fmla="*/ 2309224 w 3000658"/>
                  <a:gd name="connsiteY4" fmla="*/ 377951 h 3335526"/>
                  <a:gd name="connsiteX5" fmla="*/ 2638408 w 3000658"/>
                  <a:gd name="connsiteY5" fmla="*/ 548639 h 3335526"/>
                  <a:gd name="connsiteX6" fmla="*/ 2437240 w 3000658"/>
                  <a:gd name="connsiteY6" fmla="*/ 725423 h 3335526"/>
                  <a:gd name="connsiteX7" fmla="*/ 2984199 w 3000658"/>
                  <a:gd name="connsiteY7" fmla="*/ 1650047 h 3335526"/>
                  <a:gd name="connsiteX8" fmla="*/ 2048113 w 3000658"/>
                  <a:gd name="connsiteY8" fmla="*/ 3335526 h 3335526"/>
                  <a:gd name="connsiteX9" fmla="*/ 1385478 w 3000658"/>
                  <a:gd name="connsiteY9" fmla="*/ 3330871 h 3335526"/>
                  <a:gd name="connsiteX10" fmla="*/ 615553 w 3000658"/>
                  <a:gd name="connsiteY10" fmla="*/ 3335526 h 3335526"/>
                  <a:gd name="connsiteX11" fmla="*/ 117 w 3000658"/>
                  <a:gd name="connsiteY11" fmla="*/ 1723199 h 3335526"/>
                  <a:gd name="connsiteX0" fmla="*/ 117 w 3000658"/>
                  <a:gd name="connsiteY0" fmla="*/ 1723199 h 3335526"/>
                  <a:gd name="connsiteX1" fmla="*/ 576742 w 3000658"/>
                  <a:gd name="connsiteY1" fmla="*/ 449791 h 3335526"/>
                  <a:gd name="connsiteX2" fmla="*/ 1919081 w 3000658"/>
                  <a:gd name="connsiteY2" fmla="*/ 249936 h 3335526"/>
                  <a:gd name="connsiteX3" fmla="*/ 2394568 w 3000658"/>
                  <a:gd name="connsiteY3" fmla="*/ 0 h 3335526"/>
                  <a:gd name="connsiteX4" fmla="*/ 2309224 w 3000658"/>
                  <a:gd name="connsiteY4" fmla="*/ 377951 h 3335526"/>
                  <a:gd name="connsiteX5" fmla="*/ 2638408 w 3000658"/>
                  <a:gd name="connsiteY5" fmla="*/ 548639 h 3335526"/>
                  <a:gd name="connsiteX6" fmla="*/ 2437240 w 3000658"/>
                  <a:gd name="connsiteY6" fmla="*/ 725423 h 3335526"/>
                  <a:gd name="connsiteX7" fmla="*/ 2984199 w 3000658"/>
                  <a:gd name="connsiteY7" fmla="*/ 1845119 h 3335526"/>
                  <a:gd name="connsiteX8" fmla="*/ 2048113 w 3000658"/>
                  <a:gd name="connsiteY8" fmla="*/ 3335526 h 3335526"/>
                  <a:gd name="connsiteX9" fmla="*/ 1385478 w 3000658"/>
                  <a:gd name="connsiteY9" fmla="*/ 3330871 h 3335526"/>
                  <a:gd name="connsiteX10" fmla="*/ 615553 w 3000658"/>
                  <a:gd name="connsiteY10" fmla="*/ 3335526 h 3335526"/>
                  <a:gd name="connsiteX11" fmla="*/ 117 w 3000658"/>
                  <a:gd name="connsiteY11" fmla="*/ 1723199 h 3335526"/>
                  <a:gd name="connsiteX0" fmla="*/ 117 w 3030073"/>
                  <a:gd name="connsiteY0" fmla="*/ 1723199 h 3335526"/>
                  <a:gd name="connsiteX1" fmla="*/ 576742 w 3030073"/>
                  <a:gd name="connsiteY1" fmla="*/ 449791 h 3335526"/>
                  <a:gd name="connsiteX2" fmla="*/ 1919081 w 3030073"/>
                  <a:gd name="connsiteY2" fmla="*/ 249936 h 3335526"/>
                  <a:gd name="connsiteX3" fmla="*/ 2394568 w 3030073"/>
                  <a:gd name="connsiteY3" fmla="*/ 0 h 3335526"/>
                  <a:gd name="connsiteX4" fmla="*/ 2309224 w 3030073"/>
                  <a:gd name="connsiteY4" fmla="*/ 377951 h 3335526"/>
                  <a:gd name="connsiteX5" fmla="*/ 2638408 w 3030073"/>
                  <a:gd name="connsiteY5" fmla="*/ 548639 h 3335526"/>
                  <a:gd name="connsiteX6" fmla="*/ 2437240 w 3030073"/>
                  <a:gd name="connsiteY6" fmla="*/ 725423 h 3335526"/>
                  <a:gd name="connsiteX7" fmla="*/ 2839575 w 3030073"/>
                  <a:gd name="connsiteY7" fmla="*/ 1286255 h 3335526"/>
                  <a:gd name="connsiteX8" fmla="*/ 2984199 w 3030073"/>
                  <a:gd name="connsiteY8" fmla="*/ 1845119 h 3335526"/>
                  <a:gd name="connsiteX9" fmla="*/ 2048113 w 3030073"/>
                  <a:gd name="connsiteY9" fmla="*/ 3335526 h 3335526"/>
                  <a:gd name="connsiteX10" fmla="*/ 1385478 w 3030073"/>
                  <a:gd name="connsiteY10" fmla="*/ 3330871 h 3335526"/>
                  <a:gd name="connsiteX11" fmla="*/ 615553 w 3030073"/>
                  <a:gd name="connsiteY11" fmla="*/ 3335526 h 3335526"/>
                  <a:gd name="connsiteX12" fmla="*/ 117 w 3030073"/>
                  <a:gd name="connsiteY12" fmla="*/ 1723199 h 3335526"/>
                  <a:gd name="connsiteX0" fmla="*/ 117 w 3017106"/>
                  <a:gd name="connsiteY0" fmla="*/ 1723199 h 3335526"/>
                  <a:gd name="connsiteX1" fmla="*/ 576742 w 3017106"/>
                  <a:gd name="connsiteY1" fmla="*/ 449791 h 3335526"/>
                  <a:gd name="connsiteX2" fmla="*/ 1919081 w 3017106"/>
                  <a:gd name="connsiteY2" fmla="*/ 249936 h 3335526"/>
                  <a:gd name="connsiteX3" fmla="*/ 2394568 w 3017106"/>
                  <a:gd name="connsiteY3" fmla="*/ 0 h 3335526"/>
                  <a:gd name="connsiteX4" fmla="*/ 2309224 w 3017106"/>
                  <a:gd name="connsiteY4" fmla="*/ 377951 h 3335526"/>
                  <a:gd name="connsiteX5" fmla="*/ 2638408 w 3017106"/>
                  <a:gd name="connsiteY5" fmla="*/ 548639 h 3335526"/>
                  <a:gd name="connsiteX6" fmla="*/ 2437240 w 3017106"/>
                  <a:gd name="connsiteY6" fmla="*/ 725423 h 3335526"/>
                  <a:gd name="connsiteX7" fmla="*/ 2723751 w 3017106"/>
                  <a:gd name="connsiteY7" fmla="*/ 1347215 h 3335526"/>
                  <a:gd name="connsiteX8" fmla="*/ 2984199 w 3017106"/>
                  <a:gd name="connsiteY8" fmla="*/ 1845119 h 3335526"/>
                  <a:gd name="connsiteX9" fmla="*/ 2048113 w 3017106"/>
                  <a:gd name="connsiteY9" fmla="*/ 3335526 h 3335526"/>
                  <a:gd name="connsiteX10" fmla="*/ 1385478 w 3017106"/>
                  <a:gd name="connsiteY10" fmla="*/ 3330871 h 3335526"/>
                  <a:gd name="connsiteX11" fmla="*/ 615553 w 3017106"/>
                  <a:gd name="connsiteY11" fmla="*/ 3335526 h 3335526"/>
                  <a:gd name="connsiteX12" fmla="*/ 117 w 3017106"/>
                  <a:gd name="connsiteY12" fmla="*/ 1723199 h 3335526"/>
                  <a:gd name="connsiteX0" fmla="*/ 117 w 3028337"/>
                  <a:gd name="connsiteY0" fmla="*/ 1723199 h 3335526"/>
                  <a:gd name="connsiteX1" fmla="*/ 576742 w 3028337"/>
                  <a:gd name="connsiteY1" fmla="*/ 449791 h 3335526"/>
                  <a:gd name="connsiteX2" fmla="*/ 1919081 w 3028337"/>
                  <a:gd name="connsiteY2" fmla="*/ 249936 h 3335526"/>
                  <a:gd name="connsiteX3" fmla="*/ 2394568 w 3028337"/>
                  <a:gd name="connsiteY3" fmla="*/ 0 h 3335526"/>
                  <a:gd name="connsiteX4" fmla="*/ 2309224 w 3028337"/>
                  <a:gd name="connsiteY4" fmla="*/ 377951 h 3335526"/>
                  <a:gd name="connsiteX5" fmla="*/ 2638408 w 3028337"/>
                  <a:gd name="connsiteY5" fmla="*/ 548639 h 3335526"/>
                  <a:gd name="connsiteX6" fmla="*/ 2437240 w 3028337"/>
                  <a:gd name="connsiteY6" fmla="*/ 725423 h 3335526"/>
                  <a:gd name="connsiteX7" fmla="*/ 2723751 w 3028337"/>
                  <a:gd name="connsiteY7" fmla="*/ 1347215 h 3335526"/>
                  <a:gd name="connsiteX8" fmla="*/ 2996391 w 3028337"/>
                  <a:gd name="connsiteY8" fmla="*/ 1936559 h 3335526"/>
                  <a:gd name="connsiteX9" fmla="*/ 2048113 w 3028337"/>
                  <a:gd name="connsiteY9" fmla="*/ 3335526 h 3335526"/>
                  <a:gd name="connsiteX10" fmla="*/ 1385478 w 3028337"/>
                  <a:gd name="connsiteY10" fmla="*/ 3330871 h 3335526"/>
                  <a:gd name="connsiteX11" fmla="*/ 615553 w 3028337"/>
                  <a:gd name="connsiteY11" fmla="*/ 3335526 h 3335526"/>
                  <a:gd name="connsiteX12" fmla="*/ 117 w 3028337"/>
                  <a:gd name="connsiteY12" fmla="*/ 1723199 h 3335526"/>
                  <a:gd name="connsiteX0" fmla="*/ 117 w 2996391"/>
                  <a:gd name="connsiteY0" fmla="*/ 1723199 h 3335526"/>
                  <a:gd name="connsiteX1" fmla="*/ 576742 w 2996391"/>
                  <a:gd name="connsiteY1" fmla="*/ 449791 h 3335526"/>
                  <a:gd name="connsiteX2" fmla="*/ 1919081 w 2996391"/>
                  <a:gd name="connsiteY2" fmla="*/ 249936 h 3335526"/>
                  <a:gd name="connsiteX3" fmla="*/ 2394568 w 2996391"/>
                  <a:gd name="connsiteY3" fmla="*/ 0 h 3335526"/>
                  <a:gd name="connsiteX4" fmla="*/ 2309224 w 2996391"/>
                  <a:gd name="connsiteY4" fmla="*/ 377951 h 3335526"/>
                  <a:gd name="connsiteX5" fmla="*/ 2638408 w 2996391"/>
                  <a:gd name="connsiteY5" fmla="*/ 548639 h 3335526"/>
                  <a:gd name="connsiteX6" fmla="*/ 2437240 w 2996391"/>
                  <a:gd name="connsiteY6" fmla="*/ 725423 h 3335526"/>
                  <a:gd name="connsiteX7" fmla="*/ 2723751 w 2996391"/>
                  <a:gd name="connsiteY7" fmla="*/ 1347215 h 3335526"/>
                  <a:gd name="connsiteX8" fmla="*/ 2996391 w 2996391"/>
                  <a:gd name="connsiteY8" fmla="*/ 1936559 h 3335526"/>
                  <a:gd name="connsiteX9" fmla="*/ 2048113 w 2996391"/>
                  <a:gd name="connsiteY9" fmla="*/ 3335526 h 3335526"/>
                  <a:gd name="connsiteX10" fmla="*/ 1385478 w 2996391"/>
                  <a:gd name="connsiteY10" fmla="*/ 3330871 h 3335526"/>
                  <a:gd name="connsiteX11" fmla="*/ 615553 w 2996391"/>
                  <a:gd name="connsiteY11" fmla="*/ 3335526 h 3335526"/>
                  <a:gd name="connsiteX12" fmla="*/ 117 w 2996391"/>
                  <a:gd name="connsiteY12" fmla="*/ 1723199 h 3335526"/>
                  <a:gd name="connsiteX0" fmla="*/ 116 w 2996390"/>
                  <a:gd name="connsiteY0" fmla="*/ 1723199 h 3335526"/>
                  <a:gd name="connsiteX1" fmla="*/ 576741 w 2996390"/>
                  <a:gd name="connsiteY1" fmla="*/ 449791 h 3335526"/>
                  <a:gd name="connsiteX2" fmla="*/ 1900792 w 2996390"/>
                  <a:gd name="connsiteY2" fmla="*/ 219456 h 3335526"/>
                  <a:gd name="connsiteX3" fmla="*/ 2394567 w 2996390"/>
                  <a:gd name="connsiteY3" fmla="*/ 0 h 3335526"/>
                  <a:gd name="connsiteX4" fmla="*/ 2309223 w 2996390"/>
                  <a:gd name="connsiteY4" fmla="*/ 377951 h 3335526"/>
                  <a:gd name="connsiteX5" fmla="*/ 2638407 w 2996390"/>
                  <a:gd name="connsiteY5" fmla="*/ 548639 h 3335526"/>
                  <a:gd name="connsiteX6" fmla="*/ 2437239 w 2996390"/>
                  <a:gd name="connsiteY6" fmla="*/ 725423 h 3335526"/>
                  <a:gd name="connsiteX7" fmla="*/ 2723750 w 2996390"/>
                  <a:gd name="connsiteY7" fmla="*/ 1347215 h 3335526"/>
                  <a:gd name="connsiteX8" fmla="*/ 2996390 w 2996390"/>
                  <a:gd name="connsiteY8" fmla="*/ 1936559 h 3335526"/>
                  <a:gd name="connsiteX9" fmla="*/ 2048112 w 2996390"/>
                  <a:gd name="connsiteY9" fmla="*/ 3335526 h 3335526"/>
                  <a:gd name="connsiteX10" fmla="*/ 1385477 w 2996390"/>
                  <a:gd name="connsiteY10" fmla="*/ 3330871 h 3335526"/>
                  <a:gd name="connsiteX11" fmla="*/ 615552 w 2996390"/>
                  <a:gd name="connsiteY11" fmla="*/ 3335526 h 3335526"/>
                  <a:gd name="connsiteX12" fmla="*/ 116 w 2996390"/>
                  <a:gd name="connsiteY12" fmla="*/ 1723199 h 3335526"/>
                  <a:gd name="connsiteX0" fmla="*/ 116 w 2996390"/>
                  <a:gd name="connsiteY0" fmla="*/ 1723199 h 3335526"/>
                  <a:gd name="connsiteX1" fmla="*/ 576741 w 2996390"/>
                  <a:gd name="connsiteY1" fmla="*/ 449791 h 3335526"/>
                  <a:gd name="connsiteX2" fmla="*/ 1900792 w 2996390"/>
                  <a:gd name="connsiteY2" fmla="*/ 219456 h 3335526"/>
                  <a:gd name="connsiteX3" fmla="*/ 2394567 w 2996390"/>
                  <a:gd name="connsiteY3" fmla="*/ 0 h 3335526"/>
                  <a:gd name="connsiteX4" fmla="*/ 2309223 w 2996390"/>
                  <a:gd name="connsiteY4" fmla="*/ 377951 h 3335526"/>
                  <a:gd name="connsiteX5" fmla="*/ 2638407 w 2996390"/>
                  <a:gd name="connsiteY5" fmla="*/ 548639 h 3335526"/>
                  <a:gd name="connsiteX6" fmla="*/ 2437239 w 2996390"/>
                  <a:gd name="connsiteY6" fmla="*/ 725423 h 3335526"/>
                  <a:gd name="connsiteX7" fmla="*/ 2723750 w 2996390"/>
                  <a:gd name="connsiteY7" fmla="*/ 1347215 h 3335526"/>
                  <a:gd name="connsiteX8" fmla="*/ 2996390 w 2996390"/>
                  <a:gd name="connsiteY8" fmla="*/ 1936559 h 3335526"/>
                  <a:gd name="connsiteX9" fmla="*/ 2048112 w 2996390"/>
                  <a:gd name="connsiteY9" fmla="*/ 3335526 h 3335526"/>
                  <a:gd name="connsiteX10" fmla="*/ 1385477 w 2996390"/>
                  <a:gd name="connsiteY10" fmla="*/ 3330871 h 3335526"/>
                  <a:gd name="connsiteX11" fmla="*/ 615552 w 2996390"/>
                  <a:gd name="connsiteY11" fmla="*/ 3335526 h 3335526"/>
                  <a:gd name="connsiteX12" fmla="*/ 116 w 2996390"/>
                  <a:gd name="connsiteY12" fmla="*/ 1723199 h 3335526"/>
                  <a:gd name="connsiteX0" fmla="*/ 116 w 2996390"/>
                  <a:gd name="connsiteY0" fmla="*/ 1723199 h 3335526"/>
                  <a:gd name="connsiteX1" fmla="*/ 576741 w 2996390"/>
                  <a:gd name="connsiteY1" fmla="*/ 449791 h 3335526"/>
                  <a:gd name="connsiteX2" fmla="*/ 1900792 w 2996390"/>
                  <a:gd name="connsiteY2" fmla="*/ 219456 h 3335526"/>
                  <a:gd name="connsiteX3" fmla="*/ 2394567 w 2996390"/>
                  <a:gd name="connsiteY3" fmla="*/ 0 h 3335526"/>
                  <a:gd name="connsiteX4" fmla="*/ 2309223 w 2996390"/>
                  <a:gd name="connsiteY4" fmla="*/ 377951 h 3335526"/>
                  <a:gd name="connsiteX5" fmla="*/ 2638407 w 2996390"/>
                  <a:gd name="connsiteY5" fmla="*/ 548639 h 3335526"/>
                  <a:gd name="connsiteX6" fmla="*/ 2437239 w 2996390"/>
                  <a:gd name="connsiteY6" fmla="*/ 725423 h 3335526"/>
                  <a:gd name="connsiteX7" fmla="*/ 2723750 w 2996390"/>
                  <a:gd name="connsiteY7" fmla="*/ 1347215 h 3335526"/>
                  <a:gd name="connsiteX8" fmla="*/ 2996390 w 2996390"/>
                  <a:gd name="connsiteY8" fmla="*/ 1936559 h 3335526"/>
                  <a:gd name="connsiteX9" fmla="*/ 2048112 w 2996390"/>
                  <a:gd name="connsiteY9" fmla="*/ 3335526 h 3335526"/>
                  <a:gd name="connsiteX10" fmla="*/ 1385477 w 2996390"/>
                  <a:gd name="connsiteY10" fmla="*/ 3330871 h 3335526"/>
                  <a:gd name="connsiteX11" fmla="*/ 615552 w 2996390"/>
                  <a:gd name="connsiteY11" fmla="*/ 3335526 h 3335526"/>
                  <a:gd name="connsiteX12" fmla="*/ 116 w 2996390"/>
                  <a:gd name="connsiteY12" fmla="*/ 1723199 h 3335526"/>
                  <a:gd name="connsiteX0" fmla="*/ 116 w 2996390"/>
                  <a:gd name="connsiteY0" fmla="*/ 1723199 h 3335526"/>
                  <a:gd name="connsiteX1" fmla="*/ 576741 w 2996390"/>
                  <a:gd name="connsiteY1" fmla="*/ 449791 h 3335526"/>
                  <a:gd name="connsiteX2" fmla="*/ 1900792 w 2996390"/>
                  <a:gd name="connsiteY2" fmla="*/ 219456 h 3335526"/>
                  <a:gd name="connsiteX3" fmla="*/ 2394567 w 2996390"/>
                  <a:gd name="connsiteY3" fmla="*/ 0 h 3335526"/>
                  <a:gd name="connsiteX4" fmla="*/ 2309223 w 2996390"/>
                  <a:gd name="connsiteY4" fmla="*/ 377951 h 3335526"/>
                  <a:gd name="connsiteX5" fmla="*/ 2638407 w 2996390"/>
                  <a:gd name="connsiteY5" fmla="*/ 548639 h 3335526"/>
                  <a:gd name="connsiteX6" fmla="*/ 2437239 w 2996390"/>
                  <a:gd name="connsiteY6" fmla="*/ 725423 h 3335526"/>
                  <a:gd name="connsiteX7" fmla="*/ 2723750 w 2996390"/>
                  <a:gd name="connsiteY7" fmla="*/ 1347215 h 3335526"/>
                  <a:gd name="connsiteX8" fmla="*/ 2996390 w 2996390"/>
                  <a:gd name="connsiteY8" fmla="*/ 1936559 h 3335526"/>
                  <a:gd name="connsiteX9" fmla="*/ 2048112 w 2996390"/>
                  <a:gd name="connsiteY9" fmla="*/ 3335526 h 3335526"/>
                  <a:gd name="connsiteX10" fmla="*/ 1385477 w 2996390"/>
                  <a:gd name="connsiteY10" fmla="*/ 3330871 h 3335526"/>
                  <a:gd name="connsiteX11" fmla="*/ 615552 w 2996390"/>
                  <a:gd name="connsiteY11" fmla="*/ 3335526 h 3335526"/>
                  <a:gd name="connsiteX12" fmla="*/ 116 w 2996390"/>
                  <a:gd name="connsiteY12" fmla="*/ 1723199 h 3335526"/>
                  <a:gd name="connsiteX0" fmla="*/ 116 w 2996390"/>
                  <a:gd name="connsiteY0" fmla="*/ 1723199 h 3335526"/>
                  <a:gd name="connsiteX1" fmla="*/ 576741 w 2996390"/>
                  <a:gd name="connsiteY1" fmla="*/ 449791 h 3335526"/>
                  <a:gd name="connsiteX2" fmla="*/ 1900792 w 2996390"/>
                  <a:gd name="connsiteY2" fmla="*/ 219456 h 3335526"/>
                  <a:gd name="connsiteX3" fmla="*/ 2394567 w 2996390"/>
                  <a:gd name="connsiteY3" fmla="*/ 0 h 3335526"/>
                  <a:gd name="connsiteX4" fmla="*/ 2309223 w 2996390"/>
                  <a:gd name="connsiteY4" fmla="*/ 377951 h 3335526"/>
                  <a:gd name="connsiteX5" fmla="*/ 2638407 w 2996390"/>
                  <a:gd name="connsiteY5" fmla="*/ 548639 h 3335526"/>
                  <a:gd name="connsiteX6" fmla="*/ 2437239 w 2996390"/>
                  <a:gd name="connsiteY6" fmla="*/ 725423 h 3335526"/>
                  <a:gd name="connsiteX7" fmla="*/ 2723750 w 2996390"/>
                  <a:gd name="connsiteY7" fmla="*/ 1347215 h 3335526"/>
                  <a:gd name="connsiteX8" fmla="*/ 2996390 w 2996390"/>
                  <a:gd name="connsiteY8" fmla="*/ 1936559 h 3335526"/>
                  <a:gd name="connsiteX9" fmla="*/ 2048112 w 2996390"/>
                  <a:gd name="connsiteY9" fmla="*/ 3335526 h 3335526"/>
                  <a:gd name="connsiteX10" fmla="*/ 1385477 w 2996390"/>
                  <a:gd name="connsiteY10" fmla="*/ 3330871 h 3335526"/>
                  <a:gd name="connsiteX11" fmla="*/ 615552 w 2996390"/>
                  <a:gd name="connsiteY11" fmla="*/ 3335526 h 3335526"/>
                  <a:gd name="connsiteX12" fmla="*/ 116 w 2996390"/>
                  <a:gd name="connsiteY12" fmla="*/ 1723199 h 3335526"/>
                  <a:gd name="connsiteX0" fmla="*/ 116 w 2996390"/>
                  <a:gd name="connsiteY0" fmla="*/ 1717103 h 3329430"/>
                  <a:gd name="connsiteX1" fmla="*/ 576741 w 2996390"/>
                  <a:gd name="connsiteY1" fmla="*/ 443695 h 3329430"/>
                  <a:gd name="connsiteX2" fmla="*/ 1900792 w 2996390"/>
                  <a:gd name="connsiteY2" fmla="*/ 213360 h 3329430"/>
                  <a:gd name="connsiteX3" fmla="*/ 2449431 w 2996390"/>
                  <a:gd name="connsiteY3" fmla="*/ 0 h 3329430"/>
                  <a:gd name="connsiteX4" fmla="*/ 2309223 w 2996390"/>
                  <a:gd name="connsiteY4" fmla="*/ 371855 h 3329430"/>
                  <a:gd name="connsiteX5" fmla="*/ 2638407 w 2996390"/>
                  <a:gd name="connsiteY5" fmla="*/ 542543 h 3329430"/>
                  <a:gd name="connsiteX6" fmla="*/ 2437239 w 2996390"/>
                  <a:gd name="connsiteY6" fmla="*/ 719327 h 3329430"/>
                  <a:gd name="connsiteX7" fmla="*/ 2723750 w 2996390"/>
                  <a:gd name="connsiteY7" fmla="*/ 1341119 h 3329430"/>
                  <a:gd name="connsiteX8" fmla="*/ 2996390 w 2996390"/>
                  <a:gd name="connsiteY8" fmla="*/ 1930463 h 3329430"/>
                  <a:gd name="connsiteX9" fmla="*/ 2048112 w 2996390"/>
                  <a:gd name="connsiteY9" fmla="*/ 3329430 h 3329430"/>
                  <a:gd name="connsiteX10" fmla="*/ 1385477 w 2996390"/>
                  <a:gd name="connsiteY10" fmla="*/ 3324775 h 3329430"/>
                  <a:gd name="connsiteX11" fmla="*/ 615552 w 2996390"/>
                  <a:gd name="connsiteY11" fmla="*/ 3329430 h 3329430"/>
                  <a:gd name="connsiteX12" fmla="*/ 116 w 2996390"/>
                  <a:gd name="connsiteY12" fmla="*/ 1717103 h 3329430"/>
                  <a:gd name="connsiteX0" fmla="*/ 116 w 2996390"/>
                  <a:gd name="connsiteY0" fmla="*/ 1717103 h 3329430"/>
                  <a:gd name="connsiteX1" fmla="*/ 576741 w 2996390"/>
                  <a:gd name="connsiteY1" fmla="*/ 443695 h 3329430"/>
                  <a:gd name="connsiteX2" fmla="*/ 1900792 w 2996390"/>
                  <a:gd name="connsiteY2" fmla="*/ 213360 h 3329430"/>
                  <a:gd name="connsiteX3" fmla="*/ 2449431 w 2996390"/>
                  <a:gd name="connsiteY3" fmla="*/ 0 h 3329430"/>
                  <a:gd name="connsiteX4" fmla="*/ 2284839 w 2996390"/>
                  <a:gd name="connsiteY4" fmla="*/ 371855 h 3329430"/>
                  <a:gd name="connsiteX5" fmla="*/ 2638407 w 2996390"/>
                  <a:gd name="connsiteY5" fmla="*/ 542543 h 3329430"/>
                  <a:gd name="connsiteX6" fmla="*/ 2437239 w 2996390"/>
                  <a:gd name="connsiteY6" fmla="*/ 719327 h 3329430"/>
                  <a:gd name="connsiteX7" fmla="*/ 2723750 w 2996390"/>
                  <a:gd name="connsiteY7" fmla="*/ 1341119 h 3329430"/>
                  <a:gd name="connsiteX8" fmla="*/ 2996390 w 2996390"/>
                  <a:gd name="connsiteY8" fmla="*/ 1930463 h 3329430"/>
                  <a:gd name="connsiteX9" fmla="*/ 2048112 w 2996390"/>
                  <a:gd name="connsiteY9" fmla="*/ 3329430 h 3329430"/>
                  <a:gd name="connsiteX10" fmla="*/ 1385477 w 2996390"/>
                  <a:gd name="connsiteY10" fmla="*/ 3324775 h 3329430"/>
                  <a:gd name="connsiteX11" fmla="*/ 615552 w 2996390"/>
                  <a:gd name="connsiteY11" fmla="*/ 3329430 h 3329430"/>
                  <a:gd name="connsiteX12" fmla="*/ 116 w 2996390"/>
                  <a:gd name="connsiteY12" fmla="*/ 1717103 h 3329430"/>
                  <a:gd name="connsiteX0" fmla="*/ 116 w 3005027"/>
                  <a:gd name="connsiteY0" fmla="*/ 1717103 h 3329430"/>
                  <a:gd name="connsiteX1" fmla="*/ 576741 w 3005027"/>
                  <a:gd name="connsiteY1" fmla="*/ 443695 h 3329430"/>
                  <a:gd name="connsiteX2" fmla="*/ 1900792 w 3005027"/>
                  <a:gd name="connsiteY2" fmla="*/ 213360 h 3329430"/>
                  <a:gd name="connsiteX3" fmla="*/ 2449431 w 3005027"/>
                  <a:gd name="connsiteY3" fmla="*/ 0 h 3329430"/>
                  <a:gd name="connsiteX4" fmla="*/ 2284839 w 3005027"/>
                  <a:gd name="connsiteY4" fmla="*/ 371855 h 3329430"/>
                  <a:gd name="connsiteX5" fmla="*/ 2638407 w 3005027"/>
                  <a:gd name="connsiteY5" fmla="*/ 542543 h 3329430"/>
                  <a:gd name="connsiteX6" fmla="*/ 2437239 w 3005027"/>
                  <a:gd name="connsiteY6" fmla="*/ 719327 h 3329430"/>
                  <a:gd name="connsiteX7" fmla="*/ 2723750 w 3005027"/>
                  <a:gd name="connsiteY7" fmla="*/ 1341119 h 3329430"/>
                  <a:gd name="connsiteX8" fmla="*/ 2996390 w 3005027"/>
                  <a:gd name="connsiteY8" fmla="*/ 1930463 h 3329430"/>
                  <a:gd name="connsiteX9" fmla="*/ 2851765 w 3005027"/>
                  <a:gd name="connsiteY9" fmla="*/ 2176271 h 3329430"/>
                  <a:gd name="connsiteX10" fmla="*/ 2048112 w 3005027"/>
                  <a:gd name="connsiteY10" fmla="*/ 3329430 h 3329430"/>
                  <a:gd name="connsiteX11" fmla="*/ 1385477 w 3005027"/>
                  <a:gd name="connsiteY11" fmla="*/ 3324775 h 3329430"/>
                  <a:gd name="connsiteX12" fmla="*/ 615552 w 3005027"/>
                  <a:gd name="connsiteY12" fmla="*/ 3329430 h 3329430"/>
                  <a:gd name="connsiteX13" fmla="*/ 116 w 3005027"/>
                  <a:gd name="connsiteY13" fmla="*/ 1717103 h 3329430"/>
                  <a:gd name="connsiteX0" fmla="*/ 116 w 3000176"/>
                  <a:gd name="connsiteY0" fmla="*/ 1717103 h 3329430"/>
                  <a:gd name="connsiteX1" fmla="*/ 576741 w 3000176"/>
                  <a:gd name="connsiteY1" fmla="*/ 443695 h 3329430"/>
                  <a:gd name="connsiteX2" fmla="*/ 1900792 w 3000176"/>
                  <a:gd name="connsiteY2" fmla="*/ 213360 h 3329430"/>
                  <a:gd name="connsiteX3" fmla="*/ 2449431 w 3000176"/>
                  <a:gd name="connsiteY3" fmla="*/ 0 h 3329430"/>
                  <a:gd name="connsiteX4" fmla="*/ 2284839 w 3000176"/>
                  <a:gd name="connsiteY4" fmla="*/ 371855 h 3329430"/>
                  <a:gd name="connsiteX5" fmla="*/ 2638407 w 3000176"/>
                  <a:gd name="connsiteY5" fmla="*/ 542543 h 3329430"/>
                  <a:gd name="connsiteX6" fmla="*/ 2437239 w 3000176"/>
                  <a:gd name="connsiteY6" fmla="*/ 719327 h 3329430"/>
                  <a:gd name="connsiteX7" fmla="*/ 2723750 w 3000176"/>
                  <a:gd name="connsiteY7" fmla="*/ 1341119 h 3329430"/>
                  <a:gd name="connsiteX8" fmla="*/ 2996390 w 3000176"/>
                  <a:gd name="connsiteY8" fmla="*/ 1930463 h 3329430"/>
                  <a:gd name="connsiteX9" fmla="*/ 2790805 w 3000176"/>
                  <a:gd name="connsiteY9" fmla="*/ 2066543 h 3329430"/>
                  <a:gd name="connsiteX10" fmla="*/ 2048112 w 3000176"/>
                  <a:gd name="connsiteY10" fmla="*/ 3329430 h 3329430"/>
                  <a:gd name="connsiteX11" fmla="*/ 1385477 w 3000176"/>
                  <a:gd name="connsiteY11" fmla="*/ 3324775 h 3329430"/>
                  <a:gd name="connsiteX12" fmla="*/ 615552 w 3000176"/>
                  <a:gd name="connsiteY12" fmla="*/ 3329430 h 3329430"/>
                  <a:gd name="connsiteX13" fmla="*/ 116 w 3000176"/>
                  <a:gd name="connsiteY13" fmla="*/ 1717103 h 3329430"/>
                  <a:gd name="connsiteX0" fmla="*/ 116 w 3000176"/>
                  <a:gd name="connsiteY0" fmla="*/ 1717103 h 3329430"/>
                  <a:gd name="connsiteX1" fmla="*/ 576741 w 3000176"/>
                  <a:gd name="connsiteY1" fmla="*/ 443695 h 3329430"/>
                  <a:gd name="connsiteX2" fmla="*/ 1900792 w 3000176"/>
                  <a:gd name="connsiteY2" fmla="*/ 213360 h 3329430"/>
                  <a:gd name="connsiteX3" fmla="*/ 2449431 w 3000176"/>
                  <a:gd name="connsiteY3" fmla="*/ 0 h 3329430"/>
                  <a:gd name="connsiteX4" fmla="*/ 2284839 w 3000176"/>
                  <a:gd name="connsiteY4" fmla="*/ 371855 h 3329430"/>
                  <a:gd name="connsiteX5" fmla="*/ 2638407 w 3000176"/>
                  <a:gd name="connsiteY5" fmla="*/ 542543 h 3329430"/>
                  <a:gd name="connsiteX6" fmla="*/ 2437239 w 3000176"/>
                  <a:gd name="connsiteY6" fmla="*/ 719327 h 3329430"/>
                  <a:gd name="connsiteX7" fmla="*/ 2723750 w 3000176"/>
                  <a:gd name="connsiteY7" fmla="*/ 1341119 h 3329430"/>
                  <a:gd name="connsiteX8" fmla="*/ 2996390 w 3000176"/>
                  <a:gd name="connsiteY8" fmla="*/ 1930463 h 3329430"/>
                  <a:gd name="connsiteX9" fmla="*/ 2790805 w 3000176"/>
                  <a:gd name="connsiteY9" fmla="*/ 2066543 h 3329430"/>
                  <a:gd name="connsiteX10" fmla="*/ 2048112 w 3000176"/>
                  <a:gd name="connsiteY10" fmla="*/ 3329430 h 3329430"/>
                  <a:gd name="connsiteX11" fmla="*/ 1385477 w 3000176"/>
                  <a:gd name="connsiteY11" fmla="*/ 3324775 h 3329430"/>
                  <a:gd name="connsiteX12" fmla="*/ 615552 w 3000176"/>
                  <a:gd name="connsiteY12" fmla="*/ 3329430 h 3329430"/>
                  <a:gd name="connsiteX13" fmla="*/ 116 w 3000176"/>
                  <a:gd name="connsiteY13" fmla="*/ 1717103 h 3329430"/>
                  <a:gd name="connsiteX0" fmla="*/ 116 w 2998299"/>
                  <a:gd name="connsiteY0" fmla="*/ 1717103 h 3329430"/>
                  <a:gd name="connsiteX1" fmla="*/ 576741 w 2998299"/>
                  <a:gd name="connsiteY1" fmla="*/ 443695 h 3329430"/>
                  <a:gd name="connsiteX2" fmla="*/ 1900792 w 2998299"/>
                  <a:gd name="connsiteY2" fmla="*/ 213360 h 3329430"/>
                  <a:gd name="connsiteX3" fmla="*/ 2449431 w 2998299"/>
                  <a:gd name="connsiteY3" fmla="*/ 0 h 3329430"/>
                  <a:gd name="connsiteX4" fmla="*/ 2284839 w 2998299"/>
                  <a:gd name="connsiteY4" fmla="*/ 371855 h 3329430"/>
                  <a:gd name="connsiteX5" fmla="*/ 2638407 w 2998299"/>
                  <a:gd name="connsiteY5" fmla="*/ 542543 h 3329430"/>
                  <a:gd name="connsiteX6" fmla="*/ 2437239 w 2998299"/>
                  <a:gd name="connsiteY6" fmla="*/ 719327 h 3329430"/>
                  <a:gd name="connsiteX7" fmla="*/ 2723750 w 2998299"/>
                  <a:gd name="connsiteY7" fmla="*/ 1341119 h 3329430"/>
                  <a:gd name="connsiteX8" fmla="*/ 2996390 w 2998299"/>
                  <a:gd name="connsiteY8" fmla="*/ 1930463 h 3329430"/>
                  <a:gd name="connsiteX9" fmla="*/ 2790805 w 2998299"/>
                  <a:gd name="connsiteY9" fmla="*/ 2066543 h 3329430"/>
                  <a:gd name="connsiteX10" fmla="*/ 2614021 w 2998299"/>
                  <a:gd name="connsiteY10" fmla="*/ 2395727 h 3329430"/>
                  <a:gd name="connsiteX11" fmla="*/ 2048112 w 2998299"/>
                  <a:gd name="connsiteY11" fmla="*/ 3329430 h 3329430"/>
                  <a:gd name="connsiteX12" fmla="*/ 1385477 w 2998299"/>
                  <a:gd name="connsiteY12" fmla="*/ 3324775 h 3329430"/>
                  <a:gd name="connsiteX13" fmla="*/ 615552 w 2998299"/>
                  <a:gd name="connsiteY13" fmla="*/ 3329430 h 3329430"/>
                  <a:gd name="connsiteX14" fmla="*/ 116 w 2998299"/>
                  <a:gd name="connsiteY14" fmla="*/ 1717103 h 3329430"/>
                  <a:gd name="connsiteX0" fmla="*/ 116 w 2998299"/>
                  <a:gd name="connsiteY0" fmla="*/ 1717103 h 3329430"/>
                  <a:gd name="connsiteX1" fmla="*/ 576741 w 2998299"/>
                  <a:gd name="connsiteY1" fmla="*/ 443695 h 3329430"/>
                  <a:gd name="connsiteX2" fmla="*/ 1900792 w 2998299"/>
                  <a:gd name="connsiteY2" fmla="*/ 213360 h 3329430"/>
                  <a:gd name="connsiteX3" fmla="*/ 2449431 w 2998299"/>
                  <a:gd name="connsiteY3" fmla="*/ 0 h 3329430"/>
                  <a:gd name="connsiteX4" fmla="*/ 2284839 w 2998299"/>
                  <a:gd name="connsiteY4" fmla="*/ 371855 h 3329430"/>
                  <a:gd name="connsiteX5" fmla="*/ 2638407 w 2998299"/>
                  <a:gd name="connsiteY5" fmla="*/ 542543 h 3329430"/>
                  <a:gd name="connsiteX6" fmla="*/ 2437239 w 2998299"/>
                  <a:gd name="connsiteY6" fmla="*/ 719327 h 3329430"/>
                  <a:gd name="connsiteX7" fmla="*/ 2723750 w 2998299"/>
                  <a:gd name="connsiteY7" fmla="*/ 1341119 h 3329430"/>
                  <a:gd name="connsiteX8" fmla="*/ 2996390 w 2998299"/>
                  <a:gd name="connsiteY8" fmla="*/ 1930463 h 3329430"/>
                  <a:gd name="connsiteX9" fmla="*/ 2790805 w 2998299"/>
                  <a:gd name="connsiteY9" fmla="*/ 2066543 h 3329430"/>
                  <a:gd name="connsiteX10" fmla="*/ 2199493 w 2998299"/>
                  <a:gd name="connsiteY10" fmla="*/ 2011679 h 3329430"/>
                  <a:gd name="connsiteX11" fmla="*/ 2048112 w 2998299"/>
                  <a:gd name="connsiteY11" fmla="*/ 3329430 h 3329430"/>
                  <a:gd name="connsiteX12" fmla="*/ 1385477 w 2998299"/>
                  <a:gd name="connsiteY12" fmla="*/ 3324775 h 3329430"/>
                  <a:gd name="connsiteX13" fmla="*/ 615552 w 2998299"/>
                  <a:gd name="connsiteY13" fmla="*/ 3329430 h 3329430"/>
                  <a:gd name="connsiteX14" fmla="*/ 116 w 2998299"/>
                  <a:gd name="connsiteY14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01830 w 2998602"/>
                  <a:gd name="connsiteY10" fmla="*/ 2285999 h 3329430"/>
                  <a:gd name="connsiteX11" fmla="*/ 2199493 w 2998602"/>
                  <a:gd name="connsiteY11" fmla="*/ 2011679 h 3329430"/>
                  <a:gd name="connsiteX12" fmla="*/ 2048112 w 2998602"/>
                  <a:gd name="connsiteY12" fmla="*/ 3329430 h 3329430"/>
                  <a:gd name="connsiteX13" fmla="*/ 1385477 w 2998602"/>
                  <a:gd name="connsiteY13" fmla="*/ 3324775 h 3329430"/>
                  <a:gd name="connsiteX14" fmla="*/ 615552 w 2998602"/>
                  <a:gd name="connsiteY14" fmla="*/ 3329430 h 3329430"/>
                  <a:gd name="connsiteX15" fmla="*/ 116 w 2998602"/>
                  <a:gd name="connsiteY15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01830 w 2998602"/>
                  <a:gd name="connsiteY10" fmla="*/ 2285999 h 3329430"/>
                  <a:gd name="connsiteX11" fmla="*/ 2199493 w 2998602"/>
                  <a:gd name="connsiteY11" fmla="*/ 2011679 h 3329430"/>
                  <a:gd name="connsiteX12" fmla="*/ 2048112 w 2998602"/>
                  <a:gd name="connsiteY12" fmla="*/ 3329430 h 3329430"/>
                  <a:gd name="connsiteX13" fmla="*/ 1385477 w 2998602"/>
                  <a:gd name="connsiteY13" fmla="*/ 3324775 h 3329430"/>
                  <a:gd name="connsiteX14" fmla="*/ 615552 w 2998602"/>
                  <a:gd name="connsiteY14" fmla="*/ 3329430 h 3329430"/>
                  <a:gd name="connsiteX15" fmla="*/ 116 w 2998602"/>
                  <a:gd name="connsiteY15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99493 w 2998602"/>
                  <a:gd name="connsiteY11" fmla="*/ 2011679 h 3329430"/>
                  <a:gd name="connsiteX12" fmla="*/ 2048112 w 2998602"/>
                  <a:gd name="connsiteY12" fmla="*/ 3329430 h 3329430"/>
                  <a:gd name="connsiteX13" fmla="*/ 1385477 w 2998602"/>
                  <a:gd name="connsiteY13" fmla="*/ 3324775 h 3329430"/>
                  <a:gd name="connsiteX14" fmla="*/ 615552 w 2998602"/>
                  <a:gd name="connsiteY14" fmla="*/ 3329430 h 3329430"/>
                  <a:gd name="connsiteX15" fmla="*/ 116 w 2998602"/>
                  <a:gd name="connsiteY15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99493 w 2998602"/>
                  <a:gd name="connsiteY11" fmla="*/ 2011679 h 3329430"/>
                  <a:gd name="connsiteX12" fmla="*/ 2048112 w 2998602"/>
                  <a:gd name="connsiteY12" fmla="*/ 3329430 h 3329430"/>
                  <a:gd name="connsiteX13" fmla="*/ 1385477 w 2998602"/>
                  <a:gd name="connsiteY13" fmla="*/ 3324775 h 3329430"/>
                  <a:gd name="connsiteX14" fmla="*/ 615552 w 2998602"/>
                  <a:gd name="connsiteY14" fmla="*/ 3329430 h 3329430"/>
                  <a:gd name="connsiteX15" fmla="*/ 116 w 2998602"/>
                  <a:gd name="connsiteY15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99493 w 2998602"/>
                  <a:gd name="connsiteY11" fmla="*/ 2011679 h 3329430"/>
                  <a:gd name="connsiteX12" fmla="*/ 2162917 w 2998602"/>
                  <a:gd name="connsiteY12" fmla="*/ 2218943 h 3329430"/>
                  <a:gd name="connsiteX13" fmla="*/ 2048112 w 2998602"/>
                  <a:gd name="connsiteY13" fmla="*/ 3329430 h 3329430"/>
                  <a:gd name="connsiteX14" fmla="*/ 1385477 w 2998602"/>
                  <a:gd name="connsiteY14" fmla="*/ 3324775 h 3329430"/>
                  <a:gd name="connsiteX15" fmla="*/ 615552 w 2998602"/>
                  <a:gd name="connsiteY15" fmla="*/ 3329430 h 3329430"/>
                  <a:gd name="connsiteX16" fmla="*/ 116 w 2998602"/>
                  <a:gd name="connsiteY16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99493 w 2998602"/>
                  <a:gd name="connsiteY11" fmla="*/ 2011679 h 3329430"/>
                  <a:gd name="connsiteX12" fmla="*/ 1577701 w 2998602"/>
                  <a:gd name="connsiteY12" fmla="*/ 1408175 h 3329430"/>
                  <a:gd name="connsiteX13" fmla="*/ 2048112 w 2998602"/>
                  <a:gd name="connsiteY13" fmla="*/ 3329430 h 3329430"/>
                  <a:gd name="connsiteX14" fmla="*/ 1385477 w 2998602"/>
                  <a:gd name="connsiteY14" fmla="*/ 3324775 h 3329430"/>
                  <a:gd name="connsiteX15" fmla="*/ 615552 w 2998602"/>
                  <a:gd name="connsiteY15" fmla="*/ 3329430 h 3329430"/>
                  <a:gd name="connsiteX16" fmla="*/ 116 w 2998602"/>
                  <a:gd name="connsiteY16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99493 w 2998602"/>
                  <a:gd name="connsiteY11" fmla="*/ 2011679 h 3329430"/>
                  <a:gd name="connsiteX12" fmla="*/ 1577701 w 2998602"/>
                  <a:gd name="connsiteY12" fmla="*/ 1408175 h 3329430"/>
                  <a:gd name="connsiteX13" fmla="*/ 1815445 w 2998602"/>
                  <a:gd name="connsiteY13" fmla="*/ 2304287 h 3329430"/>
                  <a:gd name="connsiteX14" fmla="*/ 2048112 w 2998602"/>
                  <a:gd name="connsiteY14" fmla="*/ 3329430 h 3329430"/>
                  <a:gd name="connsiteX15" fmla="*/ 1385477 w 2998602"/>
                  <a:gd name="connsiteY15" fmla="*/ 3324775 h 3329430"/>
                  <a:gd name="connsiteX16" fmla="*/ 615552 w 2998602"/>
                  <a:gd name="connsiteY16" fmla="*/ 3329430 h 3329430"/>
                  <a:gd name="connsiteX17" fmla="*/ 116 w 2998602"/>
                  <a:gd name="connsiteY17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99493 w 2998602"/>
                  <a:gd name="connsiteY11" fmla="*/ 2011679 h 3329430"/>
                  <a:gd name="connsiteX12" fmla="*/ 1577701 w 2998602"/>
                  <a:gd name="connsiteY12" fmla="*/ 1408175 h 3329430"/>
                  <a:gd name="connsiteX13" fmla="*/ 2126341 w 2998602"/>
                  <a:gd name="connsiteY13" fmla="*/ 2279903 h 3329430"/>
                  <a:gd name="connsiteX14" fmla="*/ 2048112 w 2998602"/>
                  <a:gd name="connsiteY14" fmla="*/ 3329430 h 3329430"/>
                  <a:gd name="connsiteX15" fmla="*/ 1385477 w 2998602"/>
                  <a:gd name="connsiteY15" fmla="*/ 3324775 h 3329430"/>
                  <a:gd name="connsiteX16" fmla="*/ 615552 w 2998602"/>
                  <a:gd name="connsiteY16" fmla="*/ 3329430 h 3329430"/>
                  <a:gd name="connsiteX17" fmla="*/ 116 w 2998602"/>
                  <a:gd name="connsiteY17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99493 w 2998602"/>
                  <a:gd name="connsiteY11" fmla="*/ 2011679 h 3329430"/>
                  <a:gd name="connsiteX12" fmla="*/ 1577701 w 2998602"/>
                  <a:gd name="connsiteY12" fmla="*/ 1408175 h 3329430"/>
                  <a:gd name="connsiteX13" fmla="*/ 2126341 w 2998602"/>
                  <a:gd name="connsiteY13" fmla="*/ 2279903 h 3329430"/>
                  <a:gd name="connsiteX14" fmla="*/ 2205589 w 2998602"/>
                  <a:gd name="connsiteY14" fmla="*/ 2901695 h 3329430"/>
                  <a:gd name="connsiteX15" fmla="*/ 2048112 w 2998602"/>
                  <a:gd name="connsiteY15" fmla="*/ 3329430 h 3329430"/>
                  <a:gd name="connsiteX16" fmla="*/ 1385477 w 2998602"/>
                  <a:gd name="connsiteY16" fmla="*/ 3324775 h 3329430"/>
                  <a:gd name="connsiteX17" fmla="*/ 615552 w 2998602"/>
                  <a:gd name="connsiteY17" fmla="*/ 3329430 h 3329430"/>
                  <a:gd name="connsiteX18" fmla="*/ 116 w 2998602"/>
                  <a:gd name="connsiteY18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99493 w 2998602"/>
                  <a:gd name="connsiteY11" fmla="*/ 2011679 h 3329430"/>
                  <a:gd name="connsiteX12" fmla="*/ 1577701 w 2998602"/>
                  <a:gd name="connsiteY12" fmla="*/ 1408175 h 3329430"/>
                  <a:gd name="connsiteX13" fmla="*/ 1650853 w 2998602"/>
                  <a:gd name="connsiteY13" fmla="*/ 1578863 h 3329430"/>
                  <a:gd name="connsiteX14" fmla="*/ 2126341 w 2998602"/>
                  <a:gd name="connsiteY14" fmla="*/ 2279903 h 3329430"/>
                  <a:gd name="connsiteX15" fmla="*/ 2205589 w 2998602"/>
                  <a:gd name="connsiteY15" fmla="*/ 2901695 h 3329430"/>
                  <a:gd name="connsiteX16" fmla="*/ 2048112 w 2998602"/>
                  <a:gd name="connsiteY16" fmla="*/ 3329430 h 3329430"/>
                  <a:gd name="connsiteX17" fmla="*/ 1385477 w 2998602"/>
                  <a:gd name="connsiteY17" fmla="*/ 3324775 h 3329430"/>
                  <a:gd name="connsiteX18" fmla="*/ 615552 w 2998602"/>
                  <a:gd name="connsiteY18" fmla="*/ 3329430 h 3329430"/>
                  <a:gd name="connsiteX19" fmla="*/ 116 w 2998602"/>
                  <a:gd name="connsiteY19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99493 w 2998602"/>
                  <a:gd name="connsiteY11" fmla="*/ 2011679 h 3329430"/>
                  <a:gd name="connsiteX12" fmla="*/ 1577701 w 2998602"/>
                  <a:gd name="connsiteY12" fmla="*/ 1408175 h 3329430"/>
                  <a:gd name="connsiteX13" fmla="*/ 1589893 w 2998602"/>
                  <a:gd name="connsiteY13" fmla="*/ 1633727 h 3329430"/>
                  <a:gd name="connsiteX14" fmla="*/ 2126341 w 2998602"/>
                  <a:gd name="connsiteY14" fmla="*/ 2279903 h 3329430"/>
                  <a:gd name="connsiteX15" fmla="*/ 2205589 w 2998602"/>
                  <a:gd name="connsiteY15" fmla="*/ 2901695 h 3329430"/>
                  <a:gd name="connsiteX16" fmla="*/ 2048112 w 2998602"/>
                  <a:gd name="connsiteY16" fmla="*/ 3329430 h 3329430"/>
                  <a:gd name="connsiteX17" fmla="*/ 1385477 w 2998602"/>
                  <a:gd name="connsiteY17" fmla="*/ 3324775 h 3329430"/>
                  <a:gd name="connsiteX18" fmla="*/ 615552 w 2998602"/>
                  <a:gd name="connsiteY18" fmla="*/ 3329430 h 3329430"/>
                  <a:gd name="connsiteX19" fmla="*/ 116 w 2998602"/>
                  <a:gd name="connsiteY19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99493 w 2998602"/>
                  <a:gd name="connsiteY11" fmla="*/ 2011679 h 3329430"/>
                  <a:gd name="connsiteX12" fmla="*/ 1577701 w 2998602"/>
                  <a:gd name="connsiteY12" fmla="*/ 1408175 h 3329430"/>
                  <a:gd name="connsiteX13" fmla="*/ 1535029 w 2998602"/>
                  <a:gd name="connsiteY13" fmla="*/ 1652015 h 3329430"/>
                  <a:gd name="connsiteX14" fmla="*/ 2126341 w 2998602"/>
                  <a:gd name="connsiteY14" fmla="*/ 2279903 h 3329430"/>
                  <a:gd name="connsiteX15" fmla="*/ 2205589 w 2998602"/>
                  <a:gd name="connsiteY15" fmla="*/ 2901695 h 3329430"/>
                  <a:gd name="connsiteX16" fmla="*/ 2048112 w 2998602"/>
                  <a:gd name="connsiteY16" fmla="*/ 3329430 h 3329430"/>
                  <a:gd name="connsiteX17" fmla="*/ 1385477 w 2998602"/>
                  <a:gd name="connsiteY17" fmla="*/ 3324775 h 3329430"/>
                  <a:gd name="connsiteX18" fmla="*/ 615552 w 2998602"/>
                  <a:gd name="connsiteY18" fmla="*/ 3329430 h 3329430"/>
                  <a:gd name="connsiteX19" fmla="*/ 116 w 2998602"/>
                  <a:gd name="connsiteY19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50725 w 2998602"/>
                  <a:gd name="connsiteY11" fmla="*/ 1859279 h 3329430"/>
                  <a:gd name="connsiteX12" fmla="*/ 1577701 w 2998602"/>
                  <a:gd name="connsiteY12" fmla="*/ 1408175 h 3329430"/>
                  <a:gd name="connsiteX13" fmla="*/ 1535029 w 2998602"/>
                  <a:gd name="connsiteY13" fmla="*/ 1652015 h 3329430"/>
                  <a:gd name="connsiteX14" fmla="*/ 2126341 w 2998602"/>
                  <a:gd name="connsiteY14" fmla="*/ 2279903 h 3329430"/>
                  <a:gd name="connsiteX15" fmla="*/ 2205589 w 2998602"/>
                  <a:gd name="connsiteY15" fmla="*/ 2901695 h 3329430"/>
                  <a:gd name="connsiteX16" fmla="*/ 2048112 w 2998602"/>
                  <a:gd name="connsiteY16" fmla="*/ 3329430 h 3329430"/>
                  <a:gd name="connsiteX17" fmla="*/ 1385477 w 2998602"/>
                  <a:gd name="connsiteY17" fmla="*/ 3324775 h 3329430"/>
                  <a:gd name="connsiteX18" fmla="*/ 615552 w 2998602"/>
                  <a:gd name="connsiteY18" fmla="*/ 3329430 h 3329430"/>
                  <a:gd name="connsiteX19" fmla="*/ 116 w 2998602"/>
                  <a:gd name="connsiteY19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50725 w 2998602"/>
                  <a:gd name="connsiteY11" fmla="*/ 1859279 h 3329430"/>
                  <a:gd name="connsiteX12" fmla="*/ 1577701 w 2998602"/>
                  <a:gd name="connsiteY12" fmla="*/ 1408175 h 3329430"/>
                  <a:gd name="connsiteX13" fmla="*/ 1535029 w 2998602"/>
                  <a:gd name="connsiteY13" fmla="*/ 1652015 h 3329430"/>
                  <a:gd name="connsiteX14" fmla="*/ 2126341 w 2998602"/>
                  <a:gd name="connsiteY14" fmla="*/ 2279903 h 3329430"/>
                  <a:gd name="connsiteX15" fmla="*/ 2205589 w 2998602"/>
                  <a:gd name="connsiteY15" fmla="*/ 2901695 h 3329430"/>
                  <a:gd name="connsiteX16" fmla="*/ 2048112 w 2998602"/>
                  <a:gd name="connsiteY16" fmla="*/ 3329430 h 3329430"/>
                  <a:gd name="connsiteX17" fmla="*/ 1385477 w 2998602"/>
                  <a:gd name="connsiteY17" fmla="*/ 3324775 h 3329430"/>
                  <a:gd name="connsiteX18" fmla="*/ 615552 w 2998602"/>
                  <a:gd name="connsiteY18" fmla="*/ 3329430 h 3329430"/>
                  <a:gd name="connsiteX19" fmla="*/ 116 w 2998602"/>
                  <a:gd name="connsiteY19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50725 w 2998602"/>
                  <a:gd name="connsiteY11" fmla="*/ 1859279 h 3329430"/>
                  <a:gd name="connsiteX12" fmla="*/ 1571605 w 2998602"/>
                  <a:gd name="connsiteY12" fmla="*/ 1395983 h 3329430"/>
                  <a:gd name="connsiteX13" fmla="*/ 1535029 w 2998602"/>
                  <a:gd name="connsiteY13" fmla="*/ 1652015 h 3329430"/>
                  <a:gd name="connsiteX14" fmla="*/ 2126341 w 2998602"/>
                  <a:gd name="connsiteY14" fmla="*/ 2279903 h 3329430"/>
                  <a:gd name="connsiteX15" fmla="*/ 2205589 w 2998602"/>
                  <a:gd name="connsiteY15" fmla="*/ 2901695 h 3329430"/>
                  <a:gd name="connsiteX16" fmla="*/ 2048112 w 2998602"/>
                  <a:gd name="connsiteY16" fmla="*/ 3329430 h 3329430"/>
                  <a:gd name="connsiteX17" fmla="*/ 1385477 w 2998602"/>
                  <a:gd name="connsiteY17" fmla="*/ 3324775 h 3329430"/>
                  <a:gd name="connsiteX18" fmla="*/ 615552 w 2998602"/>
                  <a:gd name="connsiteY18" fmla="*/ 3329430 h 3329430"/>
                  <a:gd name="connsiteX19" fmla="*/ 116 w 2998602"/>
                  <a:gd name="connsiteY19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50725 w 2998602"/>
                  <a:gd name="connsiteY11" fmla="*/ 1859279 h 3329430"/>
                  <a:gd name="connsiteX12" fmla="*/ 1571605 w 2998602"/>
                  <a:gd name="connsiteY12" fmla="*/ 1395983 h 3329430"/>
                  <a:gd name="connsiteX13" fmla="*/ 1535029 w 2998602"/>
                  <a:gd name="connsiteY13" fmla="*/ 1652015 h 3329430"/>
                  <a:gd name="connsiteX14" fmla="*/ 2126341 w 2998602"/>
                  <a:gd name="connsiteY14" fmla="*/ 2279903 h 3329430"/>
                  <a:gd name="connsiteX15" fmla="*/ 2205589 w 2998602"/>
                  <a:gd name="connsiteY15" fmla="*/ 2901695 h 3329430"/>
                  <a:gd name="connsiteX16" fmla="*/ 2048112 w 2998602"/>
                  <a:gd name="connsiteY16" fmla="*/ 3329430 h 3329430"/>
                  <a:gd name="connsiteX17" fmla="*/ 1385477 w 2998602"/>
                  <a:gd name="connsiteY17" fmla="*/ 3324775 h 3329430"/>
                  <a:gd name="connsiteX18" fmla="*/ 615552 w 2998602"/>
                  <a:gd name="connsiteY18" fmla="*/ 3329430 h 3329430"/>
                  <a:gd name="connsiteX19" fmla="*/ 116 w 2998602"/>
                  <a:gd name="connsiteY19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69013 w 2998602"/>
                  <a:gd name="connsiteY11" fmla="*/ 1780031 h 3329430"/>
                  <a:gd name="connsiteX12" fmla="*/ 1571605 w 2998602"/>
                  <a:gd name="connsiteY12" fmla="*/ 1395983 h 3329430"/>
                  <a:gd name="connsiteX13" fmla="*/ 1535029 w 2998602"/>
                  <a:gd name="connsiteY13" fmla="*/ 1652015 h 3329430"/>
                  <a:gd name="connsiteX14" fmla="*/ 2126341 w 2998602"/>
                  <a:gd name="connsiteY14" fmla="*/ 2279903 h 3329430"/>
                  <a:gd name="connsiteX15" fmla="*/ 2205589 w 2998602"/>
                  <a:gd name="connsiteY15" fmla="*/ 2901695 h 3329430"/>
                  <a:gd name="connsiteX16" fmla="*/ 2048112 w 2998602"/>
                  <a:gd name="connsiteY16" fmla="*/ 3329430 h 3329430"/>
                  <a:gd name="connsiteX17" fmla="*/ 1385477 w 2998602"/>
                  <a:gd name="connsiteY17" fmla="*/ 3324775 h 3329430"/>
                  <a:gd name="connsiteX18" fmla="*/ 615552 w 2998602"/>
                  <a:gd name="connsiteY18" fmla="*/ 3329430 h 3329430"/>
                  <a:gd name="connsiteX19" fmla="*/ 116 w 2998602"/>
                  <a:gd name="connsiteY19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69013 w 2998602"/>
                  <a:gd name="connsiteY11" fmla="*/ 1780031 h 3329430"/>
                  <a:gd name="connsiteX12" fmla="*/ 1906885 w 2998602"/>
                  <a:gd name="connsiteY12" fmla="*/ 1548383 h 3329430"/>
                  <a:gd name="connsiteX13" fmla="*/ 1571605 w 2998602"/>
                  <a:gd name="connsiteY13" fmla="*/ 1395983 h 3329430"/>
                  <a:gd name="connsiteX14" fmla="*/ 1535029 w 2998602"/>
                  <a:gd name="connsiteY14" fmla="*/ 1652015 h 3329430"/>
                  <a:gd name="connsiteX15" fmla="*/ 2126341 w 2998602"/>
                  <a:gd name="connsiteY15" fmla="*/ 2279903 h 3329430"/>
                  <a:gd name="connsiteX16" fmla="*/ 2205589 w 2998602"/>
                  <a:gd name="connsiteY16" fmla="*/ 2901695 h 3329430"/>
                  <a:gd name="connsiteX17" fmla="*/ 2048112 w 2998602"/>
                  <a:gd name="connsiteY17" fmla="*/ 3329430 h 3329430"/>
                  <a:gd name="connsiteX18" fmla="*/ 1385477 w 2998602"/>
                  <a:gd name="connsiteY18" fmla="*/ 3324775 h 3329430"/>
                  <a:gd name="connsiteX19" fmla="*/ 615552 w 2998602"/>
                  <a:gd name="connsiteY19" fmla="*/ 3329430 h 3329430"/>
                  <a:gd name="connsiteX20" fmla="*/ 116 w 2998602"/>
                  <a:gd name="connsiteY20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69013 w 2998602"/>
                  <a:gd name="connsiteY11" fmla="*/ 1780031 h 3329430"/>
                  <a:gd name="connsiteX12" fmla="*/ 1900789 w 2998602"/>
                  <a:gd name="connsiteY12" fmla="*/ 1676399 h 3329430"/>
                  <a:gd name="connsiteX13" fmla="*/ 1571605 w 2998602"/>
                  <a:gd name="connsiteY13" fmla="*/ 1395983 h 3329430"/>
                  <a:gd name="connsiteX14" fmla="*/ 1535029 w 2998602"/>
                  <a:gd name="connsiteY14" fmla="*/ 1652015 h 3329430"/>
                  <a:gd name="connsiteX15" fmla="*/ 2126341 w 2998602"/>
                  <a:gd name="connsiteY15" fmla="*/ 2279903 h 3329430"/>
                  <a:gd name="connsiteX16" fmla="*/ 2205589 w 2998602"/>
                  <a:gd name="connsiteY16" fmla="*/ 2901695 h 3329430"/>
                  <a:gd name="connsiteX17" fmla="*/ 2048112 w 2998602"/>
                  <a:gd name="connsiteY17" fmla="*/ 3329430 h 3329430"/>
                  <a:gd name="connsiteX18" fmla="*/ 1385477 w 2998602"/>
                  <a:gd name="connsiteY18" fmla="*/ 3324775 h 3329430"/>
                  <a:gd name="connsiteX19" fmla="*/ 615552 w 2998602"/>
                  <a:gd name="connsiteY19" fmla="*/ 3329430 h 3329430"/>
                  <a:gd name="connsiteX20" fmla="*/ 116 w 2998602"/>
                  <a:gd name="connsiteY20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69013 w 2998602"/>
                  <a:gd name="connsiteY11" fmla="*/ 1780031 h 3329430"/>
                  <a:gd name="connsiteX12" fmla="*/ 1900789 w 2998602"/>
                  <a:gd name="connsiteY12" fmla="*/ 1676399 h 3329430"/>
                  <a:gd name="connsiteX13" fmla="*/ 1571605 w 2998602"/>
                  <a:gd name="connsiteY13" fmla="*/ 1395983 h 3329430"/>
                  <a:gd name="connsiteX14" fmla="*/ 1535029 w 2998602"/>
                  <a:gd name="connsiteY14" fmla="*/ 1652015 h 3329430"/>
                  <a:gd name="connsiteX15" fmla="*/ 2126341 w 2998602"/>
                  <a:gd name="connsiteY15" fmla="*/ 2279903 h 3329430"/>
                  <a:gd name="connsiteX16" fmla="*/ 2205589 w 2998602"/>
                  <a:gd name="connsiteY16" fmla="*/ 2901695 h 3329430"/>
                  <a:gd name="connsiteX17" fmla="*/ 2048112 w 2998602"/>
                  <a:gd name="connsiteY17" fmla="*/ 3329430 h 3329430"/>
                  <a:gd name="connsiteX18" fmla="*/ 1385477 w 2998602"/>
                  <a:gd name="connsiteY18" fmla="*/ 3324775 h 3329430"/>
                  <a:gd name="connsiteX19" fmla="*/ 615552 w 2998602"/>
                  <a:gd name="connsiteY19" fmla="*/ 3329430 h 3329430"/>
                  <a:gd name="connsiteX20" fmla="*/ 116 w 2998602"/>
                  <a:gd name="connsiteY20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93397 w 2998602"/>
                  <a:gd name="connsiteY11" fmla="*/ 1840991 h 3329430"/>
                  <a:gd name="connsiteX12" fmla="*/ 1900789 w 2998602"/>
                  <a:gd name="connsiteY12" fmla="*/ 1676399 h 3329430"/>
                  <a:gd name="connsiteX13" fmla="*/ 1571605 w 2998602"/>
                  <a:gd name="connsiteY13" fmla="*/ 1395983 h 3329430"/>
                  <a:gd name="connsiteX14" fmla="*/ 1535029 w 2998602"/>
                  <a:gd name="connsiteY14" fmla="*/ 1652015 h 3329430"/>
                  <a:gd name="connsiteX15" fmla="*/ 2126341 w 2998602"/>
                  <a:gd name="connsiteY15" fmla="*/ 2279903 h 3329430"/>
                  <a:gd name="connsiteX16" fmla="*/ 2205589 w 2998602"/>
                  <a:gd name="connsiteY16" fmla="*/ 2901695 h 3329430"/>
                  <a:gd name="connsiteX17" fmla="*/ 2048112 w 2998602"/>
                  <a:gd name="connsiteY17" fmla="*/ 3329430 h 3329430"/>
                  <a:gd name="connsiteX18" fmla="*/ 1385477 w 2998602"/>
                  <a:gd name="connsiteY18" fmla="*/ 3324775 h 3329430"/>
                  <a:gd name="connsiteX19" fmla="*/ 615552 w 2998602"/>
                  <a:gd name="connsiteY19" fmla="*/ 3329430 h 3329430"/>
                  <a:gd name="connsiteX20" fmla="*/ 116 w 2998602"/>
                  <a:gd name="connsiteY20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93397 w 2998602"/>
                  <a:gd name="connsiteY11" fmla="*/ 1840991 h 3329430"/>
                  <a:gd name="connsiteX12" fmla="*/ 1900789 w 2998602"/>
                  <a:gd name="connsiteY12" fmla="*/ 1676399 h 3329430"/>
                  <a:gd name="connsiteX13" fmla="*/ 1571605 w 2998602"/>
                  <a:gd name="connsiteY13" fmla="*/ 1395983 h 3329430"/>
                  <a:gd name="connsiteX14" fmla="*/ 1535029 w 2998602"/>
                  <a:gd name="connsiteY14" fmla="*/ 1652015 h 3329430"/>
                  <a:gd name="connsiteX15" fmla="*/ 2126341 w 2998602"/>
                  <a:gd name="connsiteY15" fmla="*/ 2279903 h 3329430"/>
                  <a:gd name="connsiteX16" fmla="*/ 2205589 w 2998602"/>
                  <a:gd name="connsiteY16" fmla="*/ 2901695 h 3329430"/>
                  <a:gd name="connsiteX17" fmla="*/ 2048112 w 2998602"/>
                  <a:gd name="connsiteY17" fmla="*/ 3329430 h 3329430"/>
                  <a:gd name="connsiteX18" fmla="*/ 1385477 w 2998602"/>
                  <a:gd name="connsiteY18" fmla="*/ 3324775 h 3329430"/>
                  <a:gd name="connsiteX19" fmla="*/ 615552 w 2998602"/>
                  <a:gd name="connsiteY19" fmla="*/ 3329430 h 3329430"/>
                  <a:gd name="connsiteX20" fmla="*/ 116 w 2998602"/>
                  <a:gd name="connsiteY20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93397 w 2998602"/>
                  <a:gd name="connsiteY11" fmla="*/ 1840991 h 3329430"/>
                  <a:gd name="connsiteX12" fmla="*/ 1900789 w 2998602"/>
                  <a:gd name="connsiteY12" fmla="*/ 1676399 h 3329430"/>
                  <a:gd name="connsiteX13" fmla="*/ 1571605 w 2998602"/>
                  <a:gd name="connsiteY13" fmla="*/ 1395983 h 3329430"/>
                  <a:gd name="connsiteX14" fmla="*/ 1535029 w 2998602"/>
                  <a:gd name="connsiteY14" fmla="*/ 1652015 h 3329430"/>
                  <a:gd name="connsiteX15" fmla="*/ 2126341 w 2998602"/>
                  <a:gd name="connsiteY15" fmla="*/ 2279903 h 3329430"/>
                  <a:gd name="connsiteX16" fmla="*/ 2205589 w 2998602"/>
                  <a:gd name="connsiteY16" fmla="*/ 2901695 h 3329430"/>
                  <a:gd name="connsiteX17" fmla="*/ 2048112 w 2998602"/>
                  <a:gd name="connsiteY17" fmla="*/ 3329430 h 3329430"/>
                  <a:gd name="connsiteX18" fmla="*/ 1385477 w 2998602"/>
                  <a:gd name="connsiteY18" fmla="*/ 3324775 h 3329430"/>
                  <a:gd name="connsiteX19" fmla="*/ 615552 w 2998602"/>
                  <a:gd name="connsiteY19" fmla="*/ 3329430 h 3329430"/>
                  <a:gd name="connsiteX20" fmla="*/ 116 w 2998602"/>
                  <a:gd name="connsiteY20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93397 w 2998602"/>
                  <a:gd name="connsiteY11" fmla="*/ 1840991 h 3329430"/>
                  <a:gd name="connsiteX12" fmla="*/ 1900789 w 2998602"/>
                  <a:gd name="connsiteY12" fmla="*/ 1676399 h 3329430"/>
                  <a:gd name="connsiteX13" fmla="*/ 1571605 w 2998602"/>
                  <a:gd name="connsiteY13" fmla="*/ 1395983 h 3329430"/>
                  <a:gd name="connsiteX14" fmla="*/ 1535029 w 2998602"/>
                  <a:gd name="connsiteY14" fmla="*/ 1652015 h 3329430"/>
                  <a:gd name="connsiteX15" fmla="*/ 2126341 w 2998602"/>
                  <a:gd name="connsiteY15" fmla="*/ 2279903 h 3329430"/>
                  <a:gd name="connsiteX16" fmla="*/ 2205589 w 2998602"/>
                  <a:gd name="connsiteY16" fmla="*/ 2901695 h 3329430"/>
                  <a:gd name="connsiteX17" fmla="*/ 2048112 w 2998602"/>
                  <a:gd name="connsiteY17" fmla="*/ 3329430 h 3329430"/>
                  <a:gd name="connsiteX18" fmla="*/ 1385477 w 2998602"/>
                  <a:gd name="connsiteY18" fmla="*/ 3324775 h 3329430"/>
                  <a:gd name="connsiteX19" fmla="*/ 615552 w 2998602"/>
                  <a:gd name="connsiteY19" fmla="*/ 3329430 h 3329430"/>
                  <a:gd name="connsiteX20" fmla="*/ 116 w 2998602"/>
                  <a:gd name="connsiteY20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93397 w 2998602"/>
                  <a:gd name="connsiteY11" fmla="*/ 1840991 h 3329430"/>
                  <a:gd name="connsiteX12" fmla="*/ 1900789 w 2998602"/>
                  <a:gd name="connsiteY12" fmla="*/ 1676399 h 3329430"/>
                  <a:gd name="connsiteX13" fmla="*/ 1571605 w 2998602"/>
                  <a:gd name="connsiteY13" fmla="*/ 1395983 h 3329430"/>
                  <a:gd name="connsiteX14" fmla="*/ 1535029 w 2998602"/>
                  <a:gd name="connsiteY14" fmla="*/ 1652015 h 3329430"/>
                  <a:gd name="connsiteX15" fmla="*/ 2126341 w 2998602"/>
                  <a:gd name="connsiteY15" fmla="*/ 2279903 h 3329430"/>
                  <a:gd name="connsiteX16" fmla="*/ 2205589 w 2998602"/>
                  <a:gd name="connsiteY16" fmla="*/ 2901695 h 3329430"/>
                  <a:gd name="connsiteX17" fmla="*/ 2048112 w 2998602"/>
                  <a:gd name="connsiteY17" fmla="*/ 3329430 h 3329430"/>
                  <a:gd name="connsiteX18" fmla="*/ 1385477 w 2998602"/>
                  <a:gd name="connsiteY18" fmla="*/ 3324775 h 3329430"/>
                  <a:gd name="connsiteX19" fmla="*/ 615552 w 2998602"/>
                  <a:gd name="connsiteY19" fmla="*/ 3329430 h 3329430"/>
                  <a:gd name="connsiteX20" fmla="*/ 116 w 2998602"/>
                  <a:gd name="connsiteY20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93397 w 2998602"/>
                  <a:gd name="connsiteY11" fmla="*/ 1840991 h 3329430"/>
                  <a:gd name="connsiteX12" fmla="*/ 1900789 w 2998602"/>
                  <a:gd name="connsiteY12" fmla="*/ 1676399 h 3329430"/>
                  <a:gd name="connsiteX13" fmla="*/ 1571605 w 2998602"/>
                  <a:gd name="connsiteY13" fmla="*/ 1395983 h 3329430"/>
                  <a:gd name="connsiteX14" fmla="*/ 1535029 w 2998602"/>
                  <a:gd name="connsiteY14" fmla="*/ 1652015 h 3329430"/>
                  <a:gd name="connsiteX15" fmla="*/ 2126341 w 2998602"/>
                  <a:gd name="connsiteY15" fmla="*/ 2279903 h 3329430"/>
                  <a:gd name="connsiteX16" fmla="*/ 2205589 w 2998602"/>
                  <a:gd name="connsiteY16" fmla="*/ 2901695 h 3329430"/>
                  <a:gd name="connsiteX17" fmla="*/ 2048112 w 2998602"/>
                  <a:gd name="connsiteY17" fmla="*/ 3329430 h 3329430"/>
                  <a:gd name="connsiteX18" fmla="*/ 1385477 w 2998602"/>
                  <a:gd name="connsiteY18" fmla="*/ 3324775 h 3329430"/>
                  <a:gd name="connsiteX19" fmla="*/ 615552 w 2998602"/>
                  <a:gd name="connsiteY19" fmla="*/ 3329430 h 3329430"/>
                  <a:gd name="connsiteX20" fmla="*/ 116 w 2998602"/>
                  <a:gd name="connsiteY20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93397 w 2998602"/>
                  <a:gd name="connsiteY11" fmla="*/ 1840991 h 3329430"/>
                  <a:gd name="connsiteX12" fmla="*/ 1900789 w 2998602"/>
                  <a:gd name="connsiteY12" fmla="*/ 1676399 h 3329430"/>
                  <a:gd name="connsiteX13" fmla="*/ 1571605 w 2998602"/>
                  <a:gd name="connsiteY13" fmla="*/ 1395983 h 3329430"/>
                  <a:gd name="connsiteX14" fmla="*/ 1535029 w 2998602"/>
                  <a:gd name="connsiteY14" fmla="*/ 1652015 h 3329430"/>
                  <a:gd name="connsiteX15" fmla="*/ 2126341 w 2998602"/>
                  <a:gd name="connsiteY15" fmla="*/ 2279903 h 3329430"/>
                  <a:gd name="connsiteX16" fmla="*/ 2205589 w 2998602"/>
                  <a:gd name="connsiteY16" fmla="*/ 2901695 h 3329430"/>
                  <a:gd name="connsiteX17" fmla="*/ 2048112 w 2998602"/>
                  <a:gd name="connsiteY17" fmla="*/ 3329430 h 3329430"/>
                  <a:gd name="connsiteX18" fmla="*/ 1385477 w 2998602"/>
                  <a:gd name="connsiteY18" fmla="*/ 3324775 h 3329430"/>
                  <a:gd name="connsiteX19" fmla="*/ 615552 w 2998602"/>
                  <a:gd name="connsiteY19" fmla="*/ 3329430 h 3329430"/>
                  <a:gd name="connsiteX20" fmla="*/ 116 w 2998602"/>
                  <a:gd name="connsiteY20" fmla="*/ 1717103 h 3329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98602" h="3329430">
                    <a:moveTo>
                      <a:pt x="116" y="1717103"/>
                    </a:moveTo>
                    <a:cubicBezTo>
                      <a:pt x="-6352" y="1236147"/>
                      <a:pt x="259962" y="694319"/>
                      <a:pt x="576741" y="443695"/>
                    </a:cubicBezTo>
                    <a:cubicBezTo>
                      <a:pt x="893520" y="193071"/>
                      <a:pt x="1698405" y="78013"/>
                      <a:pt x="1900792" y="213360"/>
                    </a:cubicBezTo>
                    <a:lnTo>
                      <a:pt x="2449431" y="0"/>
                    </a:lnTo>
                    <a:lnTo>
                      <a:pt x="2284839" y="371855"/>
                    </a:lnTo>
                    <a:lnTo>
                      <a:pt x="2638407" y="542543"/>
                    </a:lnTo>
                    <a:lnTo>
                      <a:pt x="2437239" y="719327"/>
                    </a:lnTo>
                    <a:cubicBezTo>
                      <a:pt x="2470767" y="842263"/>
                      <a:pt x="2632590" y="1154503"/>
                      <a:pt x="2723750" y="1341119"/>
                    </a:cubicBezTo>
                    <a:cubicBezTo>
                      <a:pt x="2814910" y="1527735"/>
                      <a:pt x="2975054" y="1791271"/>
                      <a:pt x="2996390" y="1930463"/>
                    </a:cubicBezTo>
                    <a:cubicBezTo>
                      <a:pt x="3017726" y="2069655"/>
                      <a:pt x="2879933" y="2061135"/>
                      <a:pt x="2790805" y="2066543"/>
                    </a:cubicBezTo>
                    <a:cubicBezTo>
                      <a:pt x="2701677" y="2071951"/>
                      <a:pt x="2743054" y="2192654"/>
                      <a:pt x="2644502" y="2231135"/>
                    </a:cubicBezTo>
                    <a:cubicBezTo>
                      <a:pt x="2552046" y="2307335"/>
                      <a:pt x="2215071" y="2268177"/>
                      <a:pt x="2193397" y="1840991"/>
                    </a:cubicBezTo>
                    <a:cubicBezTo>
                      <a:pt x="2070461" y="1729104"/>
                      <a:pt x="2000357" y="1740407"/>
                      <a:pt x="1900789" y="1676399"/>
                    </a:cubicBezTo>
                    <a:cubicBezTo>
                      <a:pt x="1811889" y="1592198"/>
                      <a:pt x="1633581" y="1378711"/>
                      <a:pt x="1571605" y="1395983"/>
                    </a:cubicBezTo>
                    <a:cubicBezTo>
                      <a:pt x="1455781" y="1378711"/>
                      <a:pt x="1443589" y="1506727"/>
                      <a:pt x="1535029" y="1652015"/>
                    </a:cubicBezTo>
                    <a:cubicBezTo>
                      <a:pt x="1626469" y="1797303"/>
                      <a:pt x="2033885" y="2059431"/>
                      <a:pt x="2126341" y="2279903"/>
                    </a:cubicBezTo>
                    <a:cubicBezTo>
                      <a:pt x="2216765" y="2526791"/>
                      <a:pt x="2218627" y="2726774"/>
                      <a:pt x="2205589" y="2901695"/>
                    </a:cubicBezTo>
                    <a:cubicBezTo>
                      <a:pt x="2192551" y="3076616"/>
                      <a:pt x="2170573" y="3256885"/>
                      <a:pt x="2048112" y="3329430"/>
                    </a:cubicBezTo>
                    <a:lnTo>
                      <a:pt x="1385477" y="3324775"/>
                    </a:lnTo>
                    <a:lnTo>
                      <a:pt x="615552" y="3329430"/>
                    </a:lnTo>
                    <a:cubicBezTo>
                      <a:pt x="347405" y="2984099"/>
                      <a:pt x="6584" y="2198059"/>
                      <a:pt x="116" y="1717103"/>
                    </a:cubicBezTo>
                    <a:close/>
                  </a:path>
                </a:pathLst>
              </a:custGeom>
              <a:ln w="381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8" name="Organigramme : Terminateur 7"/>
              <p:cNvSpPr/>
              <p:nvPr/>
            </p:nvSpPr>
            <p:spPr>
              <a:xfrm rot="3330598">
                <a:off x="6144768" y="2505456"/>
                <a:ext cx="335280" cy="109728"/>
              </a:xfrm>
              <a:prstGeom prst="flowChartTerminator">
                <a:avLst/>
              </a:prstGeom>
              <a:solidFill>
                <a:srgbClr val="AE5A21"/>
              </a:solidFill>
              <a:ln w="381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cxnSp>
            <p:nvCxnSpPr>
              <p:cNvPr id="14" name="Connecteur droit 13"/>
              <p:cNvCxnSpPr/>
              <p:nvPr/>
            </p:nvCxnSpPr>
            <p:spPr>
              <a:xfrm>
                <a:off x="4267200" y="2391079"/>
                <a:ext cx="408432" cy="338482"/>
              </a:xfrm>
              <a:prstGeom prst="line">
                <a:avLst/>
              </a:prstGeom>
              <a:ln w="381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/>
              <p:cNvCxnSpPr/>
              <p:nvPr/>
            </p:nvCxnSpPr>
            <p:spPr>
              <a:xfrm>
                <a:off x="4062984" y="2885716"/>
                <a:ext cx="408432" cy="338482"/>
              </a:xfrm>
              <a:prstGeom prst="line">
                <a:avLst/>
              </a:prstGeom>
              <a:ln w="381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/>
              <p:cNvCxnSpPr/>
              <p:nvPr/>
            </p:nvCxnSpPr>
            <p:spPr>
              <a:xfrm>
                <a:off x="4053775" y="3369764"/>
                <a:ext cx="408432" cy="338482"/>
              </a:xfrm>
              <a:prstGeom prst="line">
                <a:avLst/>
              </a:prstGeom>
              <a:ln w="381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26" name="Connecteur droit 25"/>
              <p:cNvCxnSpPr/>
              <p:nvPr/>
            </p:nvCxnSpPr>
            <p:spPr>
              <a:xfrm>
                <a:off x="4224528" y="3969941"/>
                <a:ext cx="408432" cy="338482"/>
              </a:xfrm>
              <a:prstGeom prst="line">
                <a:avLst/>
              </a:prstGeom>
              <a:ln w="381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e 35"/>
          <p:cNvGrpSpPr/>
          <p:nvPr/>
        </p:nvGrpSpPr>
        <p:grpSpPr>
          <a:xfrm>
            <a:off x="2969909" y="2189252"/>
            <a:ext cx="2998602" cy="3866177"/>
            <a:chOff x="4021469" y="1530860"/>
            <a:chExt cx="2998602" cy="3866177"/>
          </a:xfrm>
        </p:grpSpPr>
        <p:grpSp>
          <p:nvGrpSpPr>
            <p:cNvPr id="37" name="Groupe 36"/>
            <p:cNvGrpSpPr/>
            <p:nvPr/>
          </p:nvGrpSpPr>
          <p:grpSpPr>
            <a:xfrm>
              <a:off x="4243828" y="2833376"/>
              <a:ext cx="2221303" cy="2563661"/>
              <a:chOff x="2165947" y="3298335"/>
              <a:chExt cx="2221303" cy="2563661"/>
            </a:xfrm>
          </p:grpSpPr>
          <p:grpSp>
            <p:nvGrpSpPr>
              <p:cNvPr id="45" name="Groupe 44"/>
              <p:cNvGrpSpPr/>
              <p:nvPr/>
            </p:nvGrpSpPr>
            <p:grpSpPr>
              <a:xfrm>
                <a:off x="2165947" y="5301274"/>
                <a:ext cx="2221303" cy="560722"/>
                <a:chOff x="3886200" y="4019904"/>
                <a:chExt cx="2221303" cy="560722"/>
              </a:xfrm>
            </p:grpSpPr>
            <p:sp>
              <p:nvSpPr>
                <p:cNvPr id="47" name="Arrondir un rectangle avec un coin du même côté 46"/>
                <p:cNvSpPr/>
                <p:nvPr/>
              </p:nvSpPr>
              <p:spPr>
                <a:xfrm>
                  <a:off x="3886200" y="4390843"/>
                  <a:ext cx="2221303" cy="18978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" name="Arrondir un rectangle avec un coin du même côté 47"/>
                <p:cNvSpPr/>
                <p:nvPr/>
              </p:nvSpPr>
              <p:spPr>
                <a:xfrm>
                  <a:off x="4194593" y="4019904"/>
                  <a:ext cx="1604515" cy="37093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46" name="Rectangle 45"/>
              <p:cNvSpPr/>
              <p:nvPr/>
            </p:nvSpPr>
            <p:spPr>
              <a:xfrm>
                <a:off x="2848383" y="3298335"/>
                <a:ext cx="308395" cy="290512"/>
              </a:xfrm>
              <a:prstGeom prst="rect">
                <a:avLst/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8" name="Groupe 37"/>
            <p:cNvGrpSpPr/>
            <p:nvPr/>
          </p:nvGrpSpPr>
          <p:grpSpPr>
            <a:xfrm>
              <a:off x="4021469" y="1530860"/>
              <a:ext cx="2998602" cy="3329430"/>
              <a:chOff x="4042811" y="1481329"/>
              <a:chExt cx="2998602" cy="3329430"/>
            </a:xfrm>
          </p:grpSpPr>
          <p:sp>
            <p:nvSpPr>
              <p:cNvPr id="39" name="Ellipse 1"/>
              <p:cNvSpPr/>
              <p:nvPr/>
            </p:nvSpPr>
            <p:spPr>
              <a:xfrm>
                <a:off x="4042811" y="1481329"/>
                <a:ext cx="2998602" cy="3329430"/>
              </a:xfrm>
              <a:custGeom>
                <a:avLst/>
                <a:gdLst>
                  <a:gd name="connsiteX0" fmla="*/ 0 w 3217762"/>
                  <a:gd name="connsiteY0" fmla="*/ 2071984 h 4143968"/>
                  <a:gd name="connsiteX1" fmla="*/ 1608881 w 3217762"/>
                  <a:gd name="connsiteY1" fmla="*/ 0 h 4143968"/>
                  <a:gd name="connsiteX2" fmla="*/ 3217762 w 3217762"/>
                  <a:gd name="connsiteY2" fmla="*/ 2071984 h 4143968"/>
                  <a:gd name="connsiteX3" fmla="*/ 1608881 w 3217762"/>
                  <a:gd name="connsiteY3" fmla="*/ 4143968 h 4143968"/>
                  <a:gd name="connsiteX4" fmla="*/ 0 w 3217762"/>
                  <a:gd name="connsiteY4" fmla="*/ 2071984 h 4143968"/>
                  <a:gd name="connsiteX0" fmla="*/ 19164 w 3236926"/>
                  <a:gd name="connsiteY0" fmla="*/ 2071984 h 4276318"/>
                  <a:gd name="connsiteX1" fmla="*/ 1628045 w 3236926"/>
                  <a:gd name="connsiteY1" fmla="*/ 0 h 4276318"/>
                  <a:gd name="connsiteX2" fmla="*/ 3236926 w 3236926"/>
                  <a:gd name="connsiteY2" fmla="*/ 2071984 h 4276318"/>
                  <a:gd name="connsiteX3" fmla="*/ 1628045 w 3236926"/>
                  <a:gd name="connsiteY3" fmla="*/ 4143968 h 4276318"/>
                  <a:gd name="connsiteX4" fmla="*/ 797160 w 3236926"/>
                  <a:gd name="connsiteY4" fmla="*/ 3848903 h 4276318"/>
                  <a:gd name="connsiteX5" fmla="*/ 19164 w 3236926"/>
                  <a:gd name="connsiteY5" fmla="*/ 2071984 h 4276318"/>
                  <a:gd name="connsiteX0" fmla="*/ 19164 w 3246092"/>
                  <a:gd name="connsiteY0" fmla="*/ 2071984 h 4156090"/>
                  <a:gd name="connsiteX1" fmla="*/ 1628045 w 3246092"/>
                  <a:gd name="connsiteY1" fmla="*/ 0 h 4156090"/>
                  <a:gd name="connsiteX2" fmla="*/ 3236926 w 3246092"/>
                  <a:gd name="connsiteY2" fmla="*/ 2071984 h 4156090"/>
                  <a:gd name="connsiteX3" fmla="*/ 2255120 w 3246092"/>
                  <a:gd name="connsiteY3" fmla="*/ 3711743 h 4156090"/>
                  <a:gd name="connsiteX4" fmla="*/ 1628045 w 3246092"/>
                  <a:gd name="connsiteY4" fmla="*/ 4143968 h 4156090"/>
                  <a:gd name="connsiteX5" fmla="*/ 797160 w 3246092"/>
                  <a:gd name="connsiteY5" fmla="*/ 3848903 h 4156090"/>
                  <a:gd name="connsiteX6" fmla="*/ 19164 w 3246092"/>
                  <a:gd name="connsiteY6" fmla="*/ 2071984 h 4156090"/>
                  <a:gd name="connsiteX0" fmla="*/ 19164 w 3246582"/>
                  <a:gd name="connsiteY0" fmla="*/ 2071984 h 4152855"/>
                  <a:gd name="connsiteX1" fmla="*/ 1628045 w 3246582"/>
                  <a:gd name="connsiteY1" fmla="*/ 0 h 4152855"/>
                  <a:gd name="connsiteX2" fmla="*/ 3236926 w 3246582"/>
                  <a:gd name="connsiteY2" fmla="*/ 2071984 h 4152855"/>
                  <a:gd name="connsiteX3" fmla="*/ 2300840 w 3246582"/>
                  <a:gd name="connsiteY3" fmla="*/ 3757463 h 4152855"/>
                  <a:gd name="connsiteX4" fmla="*/ 1628045 w 3246582"/>
                  <a:gd name="connsiteY4" fmla="*/ 4143968 h 4152855"/>
                  <a:gd name="connsiteX5" fmla="*/ 797160 w 3246582"/>
                  <a:gd name="connsiteY5" fmla="*/ 3848903 h 4152855"/>
                  <a:gd name="connsiteX6" fmla="*/ 19164 w 3246582"/>
                  <a:gd name="connsiteY6" fmla="*/ 2071984 h 4152855"/>
                  <a:gd name="connsiteX0" fmla="*/ 15028 w 3242446"/>
                  <a:gd name="connsiteY0" fmla="*/ 2071984 h 4143968"/>
                  <a:gd name="connsiteX1" fmla="*/ 1623909 w 3242446"/>
                  <a:gd name="connsiteY1" fmla="*/ 0 h 4143968"/>
                  <a:gd name="connsiteX2" fmla="*/ 3232790 w 3242446"/>
                  <a:gd name="connsiteY2" fmla="*/ 2071984 h 4143968"/>
                  <a:gd name="connsiteX3" fmla="*/ 2296704 w 3242446"/>
                  <a:gd name="connsiteY3" fmla="*/ 3757463 h 4143968"/>
                  <a:gd name="connsiteX4" fmla="*/ 1623909 w 3242446"/>
                  <a:gd name="connsiteY4" fmla="*/ 4143968 h 4143968"/>
                  <a:gd name="connsiteX5" fmla="*/ 864144 w 3242446"/>
                  <a:gd name="connsiteY5" fmla="*/ 3757463 h 4143968"/>
                  <a:gd name="connsiteX6" fmla="*/ 15028 w 3242446"/>
                  <a:gd name="connsiteY6" fmla="*/ 2071984 h 4143968"/>
                  <a:gd name="connsiteX0" fmla="*/ 15028 w 3242446"/>
                  <a:gd name="connsiteY0" fmla="*/ 2071984 h 4143968"/>
                  <a:gd name="connsiteX1" fmla="*/ 1623909 w 3242446"/>
                  <a:gd name="connsiteY1" fmla="*/ 0 h 4143968"/>
                  <a:gd name="connsiteX2" fmla="*/ 3232790 w 3242446"/>
                  <a:gd name="connsiteY2" fmla="*/ 2071984 h 4143968"/>
                  <a:gd name="connsiteX3" fmla="*/ 2296704 w 3242446"/>
                  <a:gd name="connsiteY3" fmla="*/ 3757463 h 4143968"/>
                  <a:gd name="connsiteX4" fmla="*/ 1623909 w 3242446"/>
                  <a:gd name="connsiteY4" fmla="*/ 4143968 h 4143968"/>
                  <a:gd name="connsiteX5" fmla="*/ 864144 w 3242446"/>
                  <a:gd name="connsiteY5" fmla="*/ 3757463 h 4143968"/>
                  <a:gd name="connsiteX6" fmla="*/ 15028 w 3242446"/>
                  <a:gd name="connsiteY6" fmla="*/ 2071984 h 4143968"/>
                  <a:gd name="connsiteX0" fmla="*/ 15028 w 3242446"/>
                  <a:gd name="connsiteY0" fmla="*/ 2071984 h 3909745"/>
                  <a:gd name="connsiteX1" fmla="*/ 1623909 w 3242446"/>
                  <a:gd name="connsiteY1" fmla="*/ 0 h 3909745"/>
                  <a:gd name="connsiteX2" fmla="*/ 3232790 w 3242446"/>
                  <a:gd name="connsiteY2" fmla="*/ 2071984 h 3909745"/>
                  <a:gd name="connsiteX3" fmla="*/ 2296704 w 3242446"/>
                  <a:gd name="connsiteY3" fmla="*/ 3757463 h 3909745"/>
                  <a:gd name="connsiteX4" fmla="*/ 1634069 w 3242446"/>
                  <a:gd name="connsiteY4" fmla="*/ 3752808 h 3909745"/>
                  <a:gd name="connsiteX5" fmla="*/ 864144 w 3242446"/>
                  <a:gd name="connsiteY5" fmla="*/ 3757463 h 3909745"/>
                  <a:gd name="connsiteX6" fmla="*/ 15028 w 3242446"/>
                  <a:gd name="connsiteY6" fmla="*/ 2071984 h 3909745"/>
                  <a:gd name="connsiteX0" fmla="*/ 15028 w 3242446"/>
                  <a:gd name="connsiteY0" fmla="*/ 2071984 h 3757463"/>
                  <a:gd name="connsiteX1" fmla="*/ 1623909 w 3242446"/>
                  <a:gd name="connsiteY1" fmla="*/ 0 h 3757463"/>
                  <a:gd name="connsiteX2" fmla="*/ 3232790 w 3242446"/>
                  <a:gd name="connsiteY2" fmla="*/ 2071984 h 3757463"/>
                  <a:gd name="connsiteX3" fmla="*/ 2296704 w 3242446"/>
                  <a:gd name="connsiteY3" fmla="*/ 3757463 h 3757463"/>
                  <a:gd name="connsiteX4" fmla="*/ 1634069 w 3242446"/>
                  <a:gd name="connsiteY4" fmla="*/ 3752808 h 3757463"/>
                  <a:gd name="connsiteX5" fmla="*/ 864144 w 3242446"/>
                  <a:gd name="connsiteY5" fmla="*/ 3757463 h 3757463"/>
                  <a:gd name="connsiteX6" fmla="*/ 15028 w 3242446"/>
                  <a:gd name="connsiteY6" fmla="*/ 2071984 h 3757463"/>
                  <a:gd name="connsiteX0" fmla="*/ 22248 w 2985506"/>
                  <a:gd name="connsiteY0" fmla="*/ 1829117 h 3758436"/>
                  <a:gd name="connsiteX1" fmla="*/ 1366969 w 2985506"/>
                  <a:gd name="connsiteY1" fmla="*/ 973 h 3758436"/>
                  <a:gd name="connsiteX2" fmla="*/ 2975850 w 2985506"/>
                  <a:gd name="connsiteY2" fmla="*/ 2072957 h 3758436"/>
                  <a:gd name="connsiteX3" fmla="*/ 2039764 w 2985506"/>
                  <a:gd name="connsiteY3" fmla="*/ 3758436 h 3758436"/>
                  <a:gd name="connsiteX4" fmla="*/ 1377129 w 2985506"/>
                  <a:gd name="connsiteY4" fmla="*/ 3753781 h 3758436"/>
                  <a:gd name="connsiteX5" fmla="*/ 607204 w 2985506"/>
                  <a:gd name="connsiteY5" fmla="*/ 3758436 h 3758436"/>
                  <a:gd name="connsiteX6" fmla="*/ 22248 w 2985506"/>
                  <a:gd name="connsiteY6" fmla="*/ 1829117 h 3758436"/>
                  <a:gd name="connsiteX0" fmla="*/ 14476 w 2977734"/>
                  <a:gd name="connsiteY0" fmla="*/ 1177567 h 3106886"/>
                  <a:gd name="connsiteX1" fmla="*/ 1182413 w 2977734"/>
                  <a:gd name="connsiteY1" fmla="*/ 1695 h 3106886"/>
                  <a:gd name="connsiteX2" fmla="*/ 2968078 w 2977734"/>
                  <a:gd name="connsiteY2" fmla="*/ 1421407 h 3106886"/>
                  <a:gd name="connsiteX3" fmla="*/ 2031992 w 2977734"/>
                  <a:gd name="connsiteY3" fmla="*/ 3106886 h 3106886"/>
                  <a:gd name="connsiteX4" fmla="*/ 1369357 w 2977734"/>
                  <a:gd name="connsiteY4" fmla="*/ 3102231 h 3106886"/>
                  <a:gd name="connsiteX5" fmla="*/ 599432 w 2977734"/>
                  <a:gd name="connsiteY5" fmla="*/ 3106886 h 3106886"/>
                  <a:gd name="connsiteX6" fmla="*/ 14476 w 2977734"/>
                  <a:gd name="connsiteY6" fmla="*/ 1177567 h 3106886"/>
                  <a:gd name="connsiteX0" fmla="*/ 14476 w 2969689"/>
                  <a:gd name="connsiteY0" fmla="*/ 1248463 h 3177782"/>
                  <a:gd name="connsiteX1" fmla="*/ 1182413 w 2969689"/>
                  <a:gd name="connsiteY1" fmla="*/ 72591 h 3177782"/>
                  <a:gd name="connsiteX2" fmla="*/ 1793232 w 2969689"/>
                  <a:gd name="connsiteY2" fmla="*/ 275072 h 3177782"/>
                  <a:gd name="connsiteX3" fmla="*/ 2968078 w 2969689"/>
                  <a:gd name="connsiteY3" fmla="*/ 1492303 h 3177782"/>
                  <a:gd name="connsiteX4" fmla="*/ 2031992 w 2969689"/>
                  <a:gd name="connsiteY4" fmla="*/ 3177782 h 3177782"/>
                  <a:gd name="connsiteX5" fmla="*/ 1369357 w 2969689"/>
                  <a:gd name="connsiteY5" fmla="*/ 3173127 h 3177782"/>
                  <a:gd name="connsiteX6" fmla="*/ 599432 w 2969689"/>
                  <a:gd name="connsiteY6" fmla="*/ 3177782 h 3177782"/>
                  <a:gd name="connsiteX7" fmla="*/ 14476 w 2969689"/>
                  <a:gd name="connsiteY7" fmla="*/ 1248463 h 3177782"/>
                  <a:gd name="connsiteX0" fmla="*/ 14476 w 2969689"/>
                  <a:gd name="connsiteY0" fmla="*/ 1327075 h 3256394"/>
                  <a:gd name="connsiteX1" fmla="*/ 1182413 w 2969689"/>
                  <a:gd name="connsiteY1" fmla="*/ 151203 h 3256394"/>
                  <a:gd name="connsiteX2" fmla="*/ 1902960 w 2969689"/>
                  <a:gd name="connsiteY2" fmla="*/ 170804 h 3256394"/>
                  <a:gd name="connsiteX3" fmla="*/ 2968078 w 2969689"/>
                  <a:gd name="connsiteY3" fmla="*/ 1570915 h 3256394"/>
                  <a:gd name="connsiteX4" fmla="*/ 2031992 w 2969689"/>
                  <a:gd name="connsiteY4" fmla="*/ 3256394 h 3256394"/>
                  <a:gd name="connsiteX5" fmla="*/ 1369357 w 2969689"/>
                  <a:gd name="connsiteY5" fmla="*/ 3251739 h 3256394"/>
                  <a:gd name="connsiteX6" fmla="*/ 599432 w 2969689"/>
                  <a:gd name="connsiteY6" fmla="*/ 3256394 h 3256394"/>
                  <a:gd name="connsiteX7" fmla="*/ 14476 w 2969689"/>
                  <a:gd name="connsiteY7" fmla="*/ 1327075 h 3256394"/>
                  <a:gd name="connsiteX0" fmla="*/ 5737 w 2960950"/>
                  <a:gd name="connsiteY0" fmla="*/ 1312764 h 3242083"/>
                  <a:gd name="connsiteX1" fmla="*/ 929834 w 2960950"/>
                  <a:gd name="connsiteY1" fmla="*/ 167372 h 3242083"/>
                  <a:gd name="connsiteX2" fmla="*/ 1894221 w 2960950"/>
                  <a:gd name="connsiteY2" fmla="*/ 156493 h 3242083"/>
                  <a:gd name="connsiteX3" fmla="*/ 2959339 w 2960950"/>
                  <a:gd name="connsiteY3" fmla="*/ 1556604 h 3242083"/>
                  <a:gd name="connsiteX4" fmla="*/ 2023253 w 2960950"/>
                  <a:gd name="connsiteY4" fmla="*/ 3242083 h 3242083"/>
                  <a:gd name="connsiteX5" fmla="*/ 1360618 w 2960950"/>
                  <a:gd name="connsiteY5" fmla="*/ 3237428 h 3242083"/>
                  <a:gd name="connsiteX6" fmla="*/ 590693 w 2960950"/>
                  <a:gd name="connsiteY6" fmla="*/ 3242083 h 3242083"/>
                  <a:gd name="connsiteX7" fmla="*/ 5737 w 2960950"/>
                  <a:gd name="connsiteY7" fmla="*/ 1312764 h 3242083"/>
                  <a:gd name="connsiteX0" fmla="*/ 690 w 2955903"/>
                  <a:gd name="connsiteY0" fmla="*/ 1276871 h 3206190"/>
                  <a:gd name="connsiteX1" fmla="*/ 693139 w 2955903"/>
                  <a:gd name="connsiteY1" fmla="*/ 229015 h 3206190"/>
                  <a:gd name="connsiteX2" fmla="*/ 1889174 w 2955903"/>
                  <a:gd name="connsiteY2" fmla="*/ 120600 h 3206190"/>
                  <a:gd name="connsiteX3" fmla="*/ 2954292 w 2955903"/>
                  <a:gd name="connsiteY3" fmla="*/ 1520711 h 3206190"/>
                  <a:gd name="connsiteX4" fmla="*/ 2018206 w 2955903"/>
                  <a:gd name="connsiteY4" fmla="*/ 3206190 h 3206190"/>
                  <a:gd name="connsiteX5" fmla="*/ 1355571 w 2955903"/>
                  <a:gd name="connsiteY5" fmla="*/ 3201535 h 3206190"/>
                  <a:gd name="connsiteX6" fmla="*/ 585646 w 2955903"/>
                  <a:gd name="connsiteY6" fmla="*/ 3206190 h 3206190"/>
                  <a:gd name="connsiteX7" fmla="*/ 690 w 2955903"/>
                  <a:gd name="connsiteY7" fmla="*/ 1276871 h 3206190"/>
                  <a:gd name="connsiteX0" fmla="*/ 634 w 2986327"/>
                  <a:gd name="connsiteY0" fmla="*/ 1608046 h 3220373"/>
                  <a:gd name="connsiteX1" fmla="*/ 723563 w 2986327"/>
                  <a:gd name="connsiteY1" fmla="*/ 243198 h 3220373"/>
                  <a:gd name="connsiteX2" fmla="*/ 1919598 w 2986327"/>
                  <a:gd name="connsiteY2" fmla="*/ 134783 h 3220373"/>
                  <a:gd name="connsiteX3" fmla="*/ 2984716 w 2986327"/>
                  <a:gd name="connsiteY3" fmla="*/ 1534894 h 3220373"/>
                  <a:gd name="connsiteX4" fmla="*/ 2048630 w 2986327"/>
                  <a:gd name="connsiteY4" fmla="*/ 3220373 h 3220373"/>
                  <a:gd name="connsiteX5" fmla="*/ 1385995 w 2986327"/>
                  <a:gd name="connsiteY5" fmla="*/ 3215718 h 3220373"/>
                  <a:gd name="connsiteX6" fmla="*/ 616070 w 2986327"/>
                  <a:gd name="connsiteY6" fmla="*/ 3220373 h 3220373"/>
                  <a:gd name="connsiteX7" fmla="*/ 634 w 2986327"/>
                  <a:gd name="connsiteY7" fmla="*/ 1608046 h 3220373"/>
                  <a:gd name="connsiteX0" fmla="*/ 117 w 2985810"/>
                  <a:gd name="connsiteY0" fmla="*/ 1581298 h 3193625"/>
                  <a:gd name="connsiteX1" fmla="*/ 576742 w 2985810"/>
                  <a:gd name="connsiteY1" fmla="*/ 307890 h 3193625"/>
                  <a:gd name="connsiteX2" fmla="*/ 1919081 w 2985810"/>
                  <a:gd name="connsiteY2" fmla="*/ 108035 h 3193625"/>
                  <a:gd name="connsiteX3" fmla="*/ 2984199 w 2985810"/>
                  <a:gd name="connsiteY3" fmla="*/ 1508146 h 3193625"/>
                  <a:gd name="connsiteX4" fmla="*/ 2048113 w 2985810"/>
                  <a:gd name="connsiteY4" fmla="*/ 3193625 h 3193625"/>
                  <a:gd name="connsiteX5" fmla="*/ 1385478 w 2985810"/>
                  <a:gd name="connsiteY5" fmla="*/ 3188970 h 3193625"/>
                  <a:gd name="connsiteX6" fmla="*/ 615553 w 2985810"/>
                  <a:gd name="connsiteY6" fmla="*/ 3193625 h 3193625"/>
                  <a:gd name="connsiteX7" fmla="*/ 117 w 2985810"/>
                  <a:gd name="connsiteY7" fmla="*/ 1581298 h 3193625"/>
                  <a:gd name="connsiteX0" fmla="*/ 117 w 2984352"/>
                  <a:gd name="connsiteY0" fmla="*/ 1483071 h 3095398"/>
                  <a:gd name="connsiteX1" fmla="*/ 576742 w 2984352"/>
                  <a:gd name="connsiteY1" fmla="*/ 209663 h 3095398"/>
                  <a:gd name="connsiteX2" fmla="*/ 1919081 w 2984352"/>
                  <a:gd name="connsiteY2" fmla="*/ 9808 h 3095398"/>
                  <a:gd name="connsiteX3" fmla="*/ 2120248 w 2984352"/>
                  <a:gd name="connsiteY3" fmla="*/ 180496 h 3095398"/>
                  <a:gd name="connsiteX4" fmla="*/ 2984199 w 2984352"/>
                  <a:gd name="connsiteY4" fmla="*/ 1409919 h 3095398"/>
                  <a:gd name="connsiteX5" fmla="*/ 2048113 w 2984352"/>
                  <a:gd name="connsiteY5" fmla="*/ 3095398 h 3095398"/>
                  <a:gd name="connsiteX6" fmla="*/ 1385478 w 2984352"/>
                  <a:gd name="connsiteY6" fmla="*/ 3090743 h 3095398"/>
                  <a:gd name="connsiteX7" fmla="*/ 615553 w 2984352"/>
                  <a:gd name="connsiteY7" fmla="*/ 3095398 h 3095398"/>
                  <a:gd name="connsiteX8" fmla="*/ 117 w 2984352"/>
                  <a:gd name="connsiteY8" fmla="*/ 1483071 h 3095398"/>
                  <a:gd name="connsiteX0" fmla="*/ 117 w 2984449"/>
                  <a:gd name="connsiteY0" fmla="*/ 1743814 h 3356141"/>
                  <a:gd name="connsiteX1" fmla="*/ 576742 w 2984449"/>
                  <a:gd name="connsiteY1" fmla="*/ 470406 h 3356141"/>
                  <a:gd name="connsiteX2" fmla="*/ 1919081 w 2984449"/>
                  <a:gd name="connsiteY2" fmla="*/ 270551 h 3356141"/>
                  <a:gd name="connsiteX3" fmla="*/ 2394568 w 2984449"/>
                  <a:gd name="connsiteY3" fmla="*/ 69383 h 3356141"/>
                  <a:gd name="connsiteX4" fmla="*/ 2984199 w 2984449"/>
                  <a:gd name="connsiteY4" fmla="*/ 1670662 h 3356141"/>
                  <a:gd name="connsiteX5" fmla="*/ 2048113 w 2984449"/>
                  <a:gd name="connsiteY5" fmla="*/ 3356141 h 3356141"/>
                  <a:gd name="connsiteX6" fmla="*/ 1385478 w 2984449"/>
                  <a:gd name="connsiteY6" fmla="*/ 3351486 h 3356141"/>
                  <a:gd name="connsiteX7" fmla="*/ 615553 w 2984449"/>
                  <a:gd name="connsiteY7" fmla="*/ 3356141 h 3356141"/>
                  <a:gd name="connsiteX8" fmla="*/ 117 w 2984449"/>
                  <a:gd name="connsiteY8" fmla="*/ 1743814 h 3356141"/>
                  <a:gd name="connsiteX0" fmla="*/ 117 w 2984449"/>
                  <a:gd name="connsiteY0" fmla="*/ 1674431 h 3286758"/>
                  <a:gd name="connsiteX1" fmla="*/ 576742 w 2984449"/>
                  <a:gd name="connsiteY1" fmla="*/ 401023 h 3286758"/>
                  <a:gd name="connsiteX2" fmla="*/ 1919081 w 2984449"/>
                  <a:gd name="connsiteY2" fmla="*/ 201168 h 3286758"/>
                  <a:gd name="connsiteX3" fmla="*/ 2394568 w 2984449"/>
                  <a:gd name="connsiteY3" fmla="*/ 0 h 3286758"/>
                  <a:gd name="connsiteX4" fmla="*/ 2984199 w 2984449"/>
                  <a:gd name="connsiteY4" fmla="*/ 1601279 h 3286758"/>
                  <a:gd name="connsiteX5" fmla="*/ 2048113 w 2984449"/>
                  <a:gd name="connsiteY5" fmla="*/ 3286758 h 3286758"/>
                  <a:gd name="connsiteX6" fmla="*/ 1385478 w 2984449"/>
                  <a:gd name="connsiteY6" fmla="*/ 3282103 h 3286758"/>
                  <a:gd name="connsiteX7" fmla="*/ 615553 w 2984449"/>
                  <a:gd name="connsiteY7" fmla="*/ 3286758 h 3286758"/>
                  <a:gd name="connsiteX8" fmla="*/ 117 w 2984449"/>
                  <a:gd name="connsiteY8" fmla="*/ 1674431 h 3286758"/>
                  <a:gd name="connsiteX0" fmla="*/ 117 w 2984449"/>
                  <a:gd name="connsiteY0" fmla="*/ 1723199 h 3335526"/>
                  <a:gd name="connsiteX1" fmla="*/ 576742 w 2984449"/>
                  <a:gd name="connsiteY1" fmla="*/ 449791 h 3335526"/>
                  <a:gd name="connsiteX2" fmla="*/ 1919081 w 2984449"/>
                  <a:gd name="connsiteY2" fmla="*/ 249936 h 3335526"/>
                  <a:gd name="connsiteX3" fmla="*/ 2394568 w 2984449"/>
                  <a:gd name="connsiteY3" fmla="*/ 0 h 3335526"/>
                  <a:gd name="connsiteX4" fmla="*/ 2984199 w 2984449"/>
                  <a:gd name="connsiteY4" fmla="*/ 1650047 h 3335526"/>
                  <a:gd name="connsiteX5" fmla="*/ 2048113 w 2984449"/>
                  <a:gd name="connsiteY5" fmla="*/ 3335526 h 3335526"/>
                  <a:gd name="connsiteX6" fmla="*/ 1385478 w 2984449"/>
                  <a:gd name="connsiteY6" fmla="*/ 3330871 h 3335526"/>
                  <a:gd name="connsiteX7" fmla="*/ 615553 w 2984449"/>
                  <a:gd name="connsiteY7" fmla="*/ 3335526 h 3335526"/>
                  <a:gd name="connsiteX8" fmla="*/ 117 w 2984449"/>
                  <a:gd name="connsiteY8" fmla="*/ 1723199 h 3335526"/>
                  <a:gd name="connsiteX0" fmla="*/ 117 w 2995716"/>
                  <a:gd name="connsiteY0" fmla="*/ 1723199 h 3335526"/>
                  <a:gd name="connsiteX1" fmla="*/ 576742 w 2995716"/>
                  <a:gd name="connsiteY1" fmla="*/ 449791 h 3335526"/>
                  <a:gd name="connsiteX2" fmla="*/ 1919081 w 2995716"/>
                  <a:gd name="connsiteY2" fmla="*/ 249936 h 3335526"/>
                  <a:gd name="connsiteX3" fmla="*/ 2394568 w 2995716"/>
                  <a:gd name="connsiteY3" fmla="*/ 0 h 3335526"/>
                  <a:gd name="connsiteX4" fmla="*/ 2559160 w 2995716"/>
                  <a:gd name="connsiteY4" fmla="*/ 274319 h 3335526"/>
                  <a:gd name="connsiteX5" fmla="*/ 2984199 w 2995716"/>
                  <a:gd name="connsiteY5" fmla="*/ 1650047 h 3335526"/>
                  <a:gd name="connsiteX6" fmla="*/ 2048113 w 2995716"/>
                  <a:gd name="connsiteY6" fmla="*/ 3335526 h 3335526"/>
                  <a:gd name="connsiteX7" fmla="*/ 1385478 w 2995716"/>
                  <a:gd name="connsiteY7" fmla="*/ 3330871 h 3335526"/>
                  <a:gd name="connsiteX8" fmla="*/ 615553 w 2995716"/>
                  <a:gd name="connsiteY8" fmla="*/ 3335526 h 3335526"/>
                  <a:gd name="connsiteX9" fmla="*/ 117 w 2995716"/>
                  <a:gd name="connsiteY9" fmla="*/ 1723199 h 3335526"/>
                  <a:gd name="connsiteX0" fmla="*/ 117 w 2991745"/>
                  <a:gd name="connsiteY0" fmla="*/ 1723199 h 3335526"/>
                  <a:gd name="connsiteX1" fmla="*/ 576742 w 2991745"/>
                  <a:gd name="connsiteY1" fmla="*/ 449791 h 3335526"/>
                  <a:gd name="connsiteX2" fmla="*/ 1919081 w 2991745"/>
                  <a:gd name="connsiteY2" fmla="*/ 249936 h 3335526"/>
                  <a:gd name="connsiteX3" fmla="*/ 2394568 w 2991745"/>
                  <a:gd name="connsiteY3" fmla="*/ 0 h 3335526"/>
                  <a:gd name="connsiteX4" fmla="*/ 2309224 w 2991745"/>
                  <a:gd name="connsiteY4" fmla="*/ 377951 h 3335526"/>
                  <a:gd name="connsiteX5" fmla="*/ 2984199 w 2991745"/>
                  <a:gd name="connsiteY5" fmla="*/ 1650047 h 3335526"/>
                  <a:gd name="connsiteX6" fmla="*/ 2048113 w 2991745"/>
                  <a:gd name="connsiteY6" fmla="*/ 3335526 h 3335526"/>
                  <a:gd name="connsiteX7" fmla="*/ 1385478 w 2991745"/>
                  <a:gd name="connsiteY7" fmla="*/ 3330871 h 3335526"/>
                  <a:gd name="connsiteX8" fmla="*/ 615553 w 2991745"/>
                  <a:gd name="connsiteY8" fmla="*/ 3335526 h 3335526"/>
                  <a:gd name="connsiteX9" fmla="*/ 117 w 2991745"/>
                  <a:gd name="connsiteY9" fmla="*/ 1723199 h 3335526"/>
                  <a:gd name="connsiteX0" fmla="*/ 117 w 2990948"/>
                  <a:gd name="connsiteY0" fmla="*/ 1723199 h 3335526"/>
                  <a:gd name="connsiteX1" fmla="*/ 576742 w 2990948"/>
                  <a:gd name="connsiteY1" fmla="*/ 449791 h 3335526"/>
                  <a:gd name="connsiteX2" fmla="*/ 1919081 w 2990948"/>
                  <a:gd name="connsiteY2" fmla="*/ 249936 h 3335526"/>
                  <a:gd name="connsiteX3" fmla="*/ 2394568 w 2990948"/>
                  <a:gd name="connsiteY3" fmla="*/ 0 h 3335526"/>
                  <a:gd name="connsiteX4" fmla="*/ 2309224 w 2990948"/>
                  <a:gd name="connsiteY4" fmla="*/ 377951 h 3335526"/>
                  <a:gd name="connsiteX5" fmla="*/ 2461624 w 2990948"/>
                  <a:gd name="connsiteY5" fmla="*/ 609599 h 3335526"/>
                  <a:gd name="connsiteX6" fmla="*/ 2984199 w 2990948"/>
                  <a:gd name="connsiteY6" fmla="*/ 1650047 h 3335526"/>
                  <a:gd name="connsiteX7" fmla="*/ 2048113 w 2990948"/>
                  <a:gd name="connsiteY7" fmla="*/ 3335526 h 3335526"/>
                  <a:gd name="connsiteX8" fmla="*/ 1385478 w 2990948"/>
                  <a:gd name="connsiteY8" fmla="*/ 3330871 h 3335526"/>
                  <a:gd name="connsiteX9" fmla="*/ 615553 w 2990948"/>
                  <a:gd name="connsiteY9" fmla="*/ 3335526 h 3335526"/>
                  <a:gd name="connsiteX10" fmla="*/ 117 w 2990948"/>
                  <a:gd name="connsiteY10" fmla="*/ 1723199 h 3335526"/>
                  <a:gd name="connsiteX0" fmla="*/ 117 w 2994301"/>
                  <a:gd name="connsiteY0" fmla="*/ 1723199 h 3335526"/>
                  <a:gd name="connsiteX1" fmla="*/ 576742 w 2994301"/>
                  <a:gd name="connsiteY1" fmla="*/ 449791 h 3335526"/>
                  <a:gd name="connsiteX2" fmla="*/ 1919081 w 2994301"/>
                  <a:gd name="connsiteY2" fmla="*/ 249936 h 3335526"/>
                  <a:gd name="connsiteX3" fmla="*/ 2394568 w 2994301"/>
                  <a:gd name="connsiteY3" fmla="*/ 0 h 3335526"/>
                  <a:gd name="connsiteX4" fmla="*/ 2309224 w 2994301"/>
                  <a:gd name="connsiteY4" fmla="*/ 377951 h 3335526"/>
                  <a:gd name="connsiteX5" fmla="*/ 2638408 w 2994301"/>
                  <a:gd name="connsiteY5" fmla="*/ 548639 h 3335526"/>
                  <a:gd name="connsiteX6" fmla="*/ 2984199 w 2994301"/>
                  <a:gd name="connsiteY6" fmla="*/ 1650047 h 3335526"/>
                  <a:gd name="connsiteX7" fmla="*/ 2048113 w 2994301"/>
                  <a:gd name="connsiteY7" fmla="*/ 3335526 h 3335526"/>
                  <a:gd name="connsiteX8" fmla="*/ 1385478 w 2994301"/>
                  <a:gd name="connsiteY8" fmla="*/ 3330871 h 3335526"/>
                  <a:gd name="connsiteX9" fmla="*/ 615553 w 2994301"/>
                  <a:gd name="connsiteY9" fmla="*/ 3335526 h 3335526"/>
                  <a:gd name="connsiteX10" fmla="*/ 117 w 2994301"/>
                  <a:gd name="connsiteY10" fmla="*/ 1723199 h 3335526"/>
                  <a:gd name="connsiteX0" fmla="*/ 117 w 3017256"/>
                  <a:gd name="connsiteY0" fmla="*/ 1723199 h 3335526"/>
                  <a:gd name="connsiteX1" fmla="*/ 576742 w 3017256"/>
                  <a:gd name="connsiteY1" fmla="*/ 449791 h 3335526"/>
                  <a:gd name="connsiteX2" fmla="*/ 1919081 w 3017256"/>
                  <a:gd name="connsiteY2" fmla="*/ 249936 h 3335526"/>
                  <a:gd name="connsiteX3" fmla="*/ 2394568 w 3017256"/>
                  <a:gd name="connsiteY3" fmla="*/ 0 h 3335526"/>
                  <a:gd name="connsiteX4" fmla="*/ 2309224 w 3017256"/>
                  <a:gd name="connsiteY4" fmla="*/ 377951 h 3335526"/>
                  <a:gd name="connsiteX5" fmla="*/ 2638408 w 3017256"/>
                  <a:gd name="connsiteY5" fmla="*/ 548639 h 3335526"/>
                  <a:gd name="connsiteX6" fmla="*/ 2790808 w 3017256"/>
                  <a:gd name="connsiteY6" fmla="*/ 822959 h 3335526"/>
                  <a:gd name="connsiteX7" fmla="*/ 2984199 w 3017256"/>
                  <a:gd name="connsiteY7" fmla="*/ 1650047 h 3335526"/>
                  <a:gd name="connsiteX8" fmla="*/ 2048113 w 3017256"/>
                  <a:gd name="connsiteY8" fmla="*/ 3335526 h 3335526"/>
                  <a:gd name="connsiteX9" fmla="*/ 1385478 w 3017256"/>
                  <a:gd name="connsiteY9" fmla="*/ 3330871 h 3335526"/>
                  <a:gd name="connsiteX10" fmla="*/ 615553 w 3017256"/>
                  <a:gd name="connsiteY10" fmla="*/ 3335526 h 3335526"/>
                  <a:gd name="connsiteX11" fmla="*/ 117 w 3017256"/>
                  <a:gd name="connsiteY11" fmla="*/ 1723199 h 3335526"/>
                  <a:gd name="connsiteX0" fmla="*/ 117 w 3000658"/>
                  <a:gd name="connsiteY0" fmla="*/ 1723199 h 3335526"/>
                  <a:gd name="connsiteX1" fmla="*/ 576742 w 3000658"/>
                  <a:gd name="connsiteY1" fmla="*/ 449791 h 3335526"/>
                  <a:gd name="connsiteX2" fmla="*/ 1919081 w 3000658"/>
                  <a:gd name="connsiteY2" fmla="*/ 249936 h 3335526"/>
                  <a:gd name="connsiteX3" fmla="*/ 2394568 w 3000658"/>
                  <a:gd name="connsiteY3" fmla="*/ 0 h 3335526"/>
                  <a:gd name="connsiteX4" fmla="*/ 2309224 w 3000658"/>
                  <a:gd name="connsiteY4" fmla="*/ 377951 h 3335526"/>
                  <a:gd name="connsiteX5" fmla="*/ 2638408 w 3000658"/>
                  <a:gd name="connsiteY5" fmla="*/ 548639 h 3335526"/>
                  <a:gd name="connsiteX6" fmla="*/ 2437240 w 3000658"/>
                  <a:gd name="connsiteY6" fmla="*/ 725423 h 3335526"/>
                  <a:gd name="connsiteX7" fmla="*/ 2984199 w 3000658"/>
                  <a:gd name="connsiteY7" fmla="*/ 1650047 h 3335526"/>
                  <a:gd name="connsiteX8" fmla="*/ 2048113 w 3000658"/>
                  <a:gd name="connsiteY8" fmla="*/ 3335526 h 3335526"/>
                  <a:gd name="connsiteX9" fmla="*/ 1385478 w 3000658"/>
                  <a:gd name="connsiteY9" fmla="*/ 3330871 h 3335526"/>
                  <a:gd name="connsiteX10" fmla="*/ 615553 w 3000658"/>
                  <a:gd name="connsiteY10" fmla="*/ 3335526 h 3335526"/>
                  <a:gd name="connsiteX11" fmla="*/ 117 w 3000658"/>
                  <a:gd name="connsiteY11" fmla="*/ 1723199 h 3335526"/>
                  <a:gd name="connsiteX0" fmla="*/ 117 w 3000658"/>
                  <a:gd name="connsiteY0" fmla="*/ 1723199 h 3335526"/>
                  <a:gd name="connsiteX1" fmla="*/ 576742 w 3000658"/>
                  <a:gd name="connsiteY1" fmla="*/ 449791 h 3335526"/>
                  <a:gd name="connsiteX2" fmla="*/ 1919081 w 3000658"/>
                  <a:gd name="connsiteY2" fmla="*/ 249936 h 3335526"/>
                  <a:gd name="connsiteX3" fmla="*/ 2394568 w 3000658"/>
                  <a:gd name="connsiteY3" fmla="*/ 0 h 3335526"/>
                  <a:gd name="connsiteX4" fmla="*/ 2309224 w 3000658"/>
                  <a:gd name="connsiteY4" fmla="*/ 377951 h 3335526"/>
                  <a:gd name="connsiteX5" fmla="*/ 2638408 w 3000658"/>
                  <a:gd name="connsiteY5" fmla="*/ 548639 h 3335526"/>
                  <a:gd name="connsiteX6" fmla="*/ 2437240 w 3000658"/>
                  <a:gd name="connsiteY6" fmla="*/ 725423 h 3335526"/>
                  <a:gd name="connsiteX7" fmla="*/ 2984199 w 3000658"/>
                  <a:gd name="connsiteY7" fmla="*/ 1845119 h 3335526"/>
                  <a:gd name="connsiteX8" fmla="*/ 2048113 w 3000658"/>
                  <a:gd name="connsiteY8" fmla="*/ 3335526 h 3335526"/>
                  <a:gd name="connsiteX9" fmla="*/ 1385478 w 3000658"/>
                  <a:gd name="connsiteY9" fmla="*/ 3330871 h 3335526"/>
                  <a:gd name="connsiteX10" fmla="*/ 615553 w 3000658"/>
                  <a:gd name="connsiteY10" fmla="*/ 3335526 h 3335526"/>
                  <a:gd name="connsiteX11" fmla="*/ 117 w 3000658"/>
                  <a:gd name="connsiteY11" fmla="*/ 1723199 h 3335526"/>
                  <a:gd name="connsiteX0" fmla="*/ 117 w 3030073"/>
                  <a:gd name="connsiteY0" fmla="*/ 1723199 h 3335526"/>
                  <a:gd name="connsiteX1" fmla="*/ 576742 w 3030073"/>
                  <a:gd name="connsiteY1" fmla="*/ 449791 h 3335526"/>
                  <a:gd name="connsiteX2" fmla="*/ 1919081 w 3030073"/>
                  <a:gd name="connsiteY2" fmla="*/ 249936 h 3335526"/>
                  <a:gd name="connsiteX3" fmla="*/ 2394568 w 3030073"/>
                  <a:gd name="connsiteY3" fmla="*/ 0 h 3335526"/>
                  <a:gd name="connsiteX4" fmla="*/ 2309224 w 3030073"/>
                  <a:gd name="connsiteY4" fmla="*/ 377951 h 3335526"/>
                  <a:gd name="connsiteX5" fmla="*/ 2638408 w 3030073"/>
                  <a:gd name="connsiteY5" fmla="*/ 548639 h 3335526"/>
                  <a:gd name="connsiteX6" fmla="*/ 2437240 w 3030073"/>
                  <a:gd name="connsiteY6" fmla="*/ 725423 h 3335526"/>
                  <a:gd name="connsiteX7" fmla="*/ 2839575 w 3030073"/>
                  <a:gd name="connsiteY7" fmla="*/ 1286255 h 3335526"/>
                  <a:gd name="connsiteX8" fmla="*/ 2984199 w 3030073"/>
                  <a:gd name="connsiteY8" fmla="*/ 1845119 h 3335526"/>
                  <a:gd name="connsiteX9" fmla="*/ 2048113 w 3030073"/>
                  <a:gd name="connsiteY9" fmla="*/ 3335526 h 3335526"/>
                  <a:gd name="connsiteX10" fmla="*/ 1385478 w 3030073"/>
                  <a:gd name="connsiteY10" fmla="*/ 3330871 h 3335526"/>
                  <a:gd name="connsiteX11" fmla="*/ 615553 w 3030073"/>
                  <a:gd name="connsiteY11" fmla="*/ 3335526 h 3335526"/>
                  <a:gd name="connsiteX12" fmla="*/ 117 w 3030073"/>
                  <a:gd name="connsiteY12" fmla="*/ 1723199 h 3335526"/>
                  <a:gd name="connsiteX0" fmla="*/ 117 w 3017106"/>
                  <a:gd name="connsiteY0" fmla="*/ 1723199 h 3335526"/>
                  <a:gd name="connsiteX1" fmla="*/ 576742 w 3017106"/>
                  <a:gd name="connsiteY1" fmla="*/ 449791 h 3335526"/>
                  <a:gd name="connsiteX2" fmla="*/ 1919081 w 3017106"/>
                  <a:gd name="connsiteY2" fmla="*/ 249936 h 3335526"/>
                  <a:gd name="connsiteX3" fmla="*/ 2394568 w 3017106"/>
                  <a:gd name="connsiteY3" fmla="*/ 0 h 3335526"/>
                  <a:gd name="connsiteX4" fmla="*/ 2309224 w 3017106"/>
                  <a:gd name="connsiteY4" fmla="*/ 377951 h 3335526"/>
                  <a:gd name="connsiteX5" fmla="*/ 2638408 w 3017106"/>
                  <a:gd name="connsiteY5" fmla="*/ 548639 h 3335526"/>
                  <a:gd name="connsiteX6" fmla="*/ 2437240 w 3017106"/>
                  <a:gd name="connsiteY6" fmla="*/ 725423 h 3335526"/>
                  <a:gd name="connsiteX7" fmla="*/ 2723751 w 3017106"/>
                  <a:gd name="connsiteY7" fmla="*/ 1347215 h 3335526"/>
                  <a:gd name="connsiteX8" fmla="*/ 2984199 w 3017106"/>
                  <a:gd name="connsiteY8" fmla="*/ 1845119 h 3335526"/>
                  <a:gd name="connsiteX9" fmla="*/ 2048113 w 3017106"/>
                  <a:gd name="connsiteY9" fmla="*/ 3335526 h 3335526"/>
                  <a:gd name="connsiteX10" fmla="*/ 1385478 w 3017106"/>
                  <a:gd name="connsiteY10" fmla="*/ 3330871 h 3335526"/>
                  <a:gd name="connsiteX11" fmla="*/ 615553 w 3017106"/>
                  <a:gd name="connsiteY11" fmla="*/ 3335526 h 3335526"/>
                  <a:gd name="connsiteX12" fmla="*/ 117 w 3017106"/>
                  <a:gd name="connsiteY12" fmla="*/ 1723199 h 3335526"/>
                  <a:gd name="connsiteX0" fmla="*/ 117 w 3028337"/>
                  <a:gd name="connsiteY0" fmla="*/ 1723199 h 3335526"/>
                  <a:gd name="connsiteX1" fmla="*/ 576742 w 3028337"/>
                  <a:gd name="connsiteY1" fmla="*/ 449791 h 3335526"/>
                  <a:gd name="connsiteX2" fmla="*/ 1919081 w 3028337"/>
                  <a:gd name="connsiteY2" fmla="*/ 249936 h 3335526"/>
                  <a:gd name="connsiteX3" fmla="*/ 2394568 w 3028337"/>
                  <a:gd name="connsiteY3" fmla="*/ 0 h 3335526"/>
                  <a:gd name="connsiteX4" fmla="*/ 2309224 w 3028337"/>
                  <a:gd name="connsiteY4" fmla="*/ 377951 h 3335526"/>
                  <a:gd name="connsiteX5" fmla="*/ 2638408 w 3028337"/>
                  <a:gd name="connsiteY5" fmla="*/ 548639 h 3335526"/>
                  <a:gd name="connsiteX6" fmla="*/ 2437240 w 3028337"/>
                  <a:gd name="connsiteY6" fmla="*/ 725423 h 3335526"/>
                  <a:gd name="connsiteX7" fmla="*/ 2723751 w 3028337"/>
                  <a:gd name="connsiteY7" fmla="*/ 1347215 h 3335526"/>
                  <a:gd name="connsiteX8" fmla="*/ 2996391 w 3028337"/>
                  <a:gd name="connsiteY8" fmla="*/ 1936559 h 3335526"/>
                  <a:gd name="connsiteX9" fmla="*/ 2048113 w 3028337"/>
                  <a:gd name="connsiteY9" fmla="*/ 3335526 h 3335526"/>
                  <a:gd name="connsiteX10" fmla="*/ 1385478 w 3028337"/>
                  <a:gd name="connsiteY10" fmla="*/ 3330871 h 3335526"/>
                  <a:gd name="connsiteX11" fmla="*/ 615553 w 3028337"/>
                  <a:gd name="connsiteY11" fmla="*/ 3335526 h 3335526"/>
                  <a:gd name="connsiteX12" fmla="*/ 117 w 3028337"/>
                  <a:gd name="connsiteY12" fmla="*/ 1723199 h 3335526"/>
                  <a:gd name="connsiteX0" fmla="*/ 117 w 2996391"/>
                  <a:gd name="connsiteY0" fmla="*/ 1723199 h 3335526"/>
                  <a:gd name="connsiteX1" fmla="*/ 576742 w 2996391"/>
                  <a:gd name="connsiteY1" fmla="*/ 449791 h 3335526"/>
                  <a:gd name="connsiteX2" fmla="*/ 1919081 w 2996391"/>
                  <a:gd name="connsiteY2" fmla="*/ 249936 h 3335526"/>
                  <a:gd name="connsiteX3" fmla="*/ 2394568 w 2996391"/>
                  <a:gd name="connsiteY3" fmla="*/ 0 h 3335526"/>
                  <a:gd name="connsiteX4" fmla="*/ 2309224 w 2996391"/>
                  <a:gd name="connsiteY4" fmla="*/ 377951 h 3335526"/>
                  <a:gd name="connsiteX5" fmla="*/ 2638408 w 2996391"/>
                  <a:gd name="connsiteY5" fmla="*/ 548639 h 3335526"/>
                  <a:gd name="connsiteX6" fmla="*/ 2437240 w 2996391"/>
                  <a:gd name="connsiteY6" fmla="*/ 725423 h 3335526"/>
                  <a:gd name="connsiteX7" fmla="*/ 2723751 w 2996391"/>
                  <a:gd name="connsiteY7" fmla="*/ 1347215 h 3335526"/>
                  <a:gd name="connsiteX8" fmla="*/ 2996391 w 2996391"/>
                  <a:gd name="connsiteY8" fmla="*/ 1936559 h 3335526"/>
                  <a:gd name="connsiteX9" fmla="*/ 2048113 w 2996391"/>
                  <a:gd name="connsiteY9" fmla="*/ 3335526 h 3335526"/>
                  <a:gd name="connsiteX10" fmla="*/ 1385478 w 2996391"/>
                  <a:gd name="connsiteY10" fmla="*/ 3330871 h 3335526"/>
                  <a:gd name="connsiteX11" fmla="*/ 615553 w 2996391"/>
                  <a:gd name="connsiteY11" fmla="*/ 3335526 h 3335526"/>
                  <a:gd name="connsiteX12" fmla="*/ 117 w 2996391"/>
                  <a:gd name="connsiteY12" fmla="*/ 1723199 h 3335526"/>
                  <a:gd name="connsiteX0" fmla="*/ 116 w 2996390"/>
                  <a:gd name="connsiteY0" fmla="*/ 1723199 h 3335526"/>
                  <a:gd name="connsiteX1" fmla="*/ 576741 w 2996390"/>
                  <a:gd name="connsiteY1" fmla="*/ 449791 h 3335526"/>
                  <a:gd name="connsiteX2" fmla="*/ 1900792 w 2996390"/>
                  <a:gd name="connsiteY2" fmla="*/ 219456 h 3335526"/>
                  <a:gd name="connsiteX3" fmla="*/ 2394567 w 2996390"/>
                  <a:gd name="connsiteY3" fmla="*/ 0 h 3335526"/>
                  <a:gd name="connsiteX4" fmla="*/ 2309223 w 2996390"/>
                  <a:gd name="connsiteY4" fmla="*/ 377951 h 3335526"/>
                  <a:gd name="connsiteX5" fmla="*/ 2638407 w 2996390"/>
                  <a:gd name="connsiteY5" fmla="*/ 548639 h 3335526"/>
                  <a:gd name="connsiteX6" fmla="*/ 2437239 w 2996390"/>
                  <a:gd name="connsiteY6" fmla="*/ 725423 h 3335526"/>
                  <a:gd name="connsiteX7" fmla="*/ 2723750 w 2996390"/>
                  <a:gd name="connsiteY7" fmla="*/ 1347215 h 3335526"/>
                  <a:gd name="connsiteX8" fmla="*/ 2996390 w 2996390"/>
                  <a:gd name="connsiteY8" fmla="*/ 1936559 h 3335526"/>
                  <a:gd name="connsiteX9" fmla="*/ 2048112 w 2996390"/>
                  <a:gd name="connsiteY9" fmla="*/ 3335526 h 3335526"/>
                  <a:gd name="connsiteX10" fmla="*/ 1385477 w 2996390"/>
                  <a:gd name="connsiteY10" fmla="*/ 3330871 h 3335526"/>
                  <a:gd name="connsiteX11" fmla="*/ 615552 w 2996390"/>
                  <a:gd name="connsiteY11" fmla="*/ 3335526 h 3335526"/>
                  <a:gd name="connsiteX12" fmla="*/ 116 w 2996390"/>
                  <a:gd name="connsiteY12" fmla="*/ 1723199 h 3335526"/>
                  <a:gd name="connsiteX0" fmla="*/ 116 w 2996390"/>
                  <a:gd name="connsiteY0" fmla="*/ 1723199 h 3335526"/>
                  <a:gd name="connsiteX1" fmla="*/ 576741 w 2996390"/>
                  <a:gd name="connsiteY1" fmla="*/ 449791 h 3335526"/>
                  <a:gd name="connsiteX2" fmla="*/ 1900792 w 2996390"/>
                  <a:gd name="connsiteY2" fmla="*/ 219456 h 3335526"/>
                  <a:gd name="connsiteX3" fmla="*/ 2394567 w 2996390"/>
                  <a:gd name="connsiteY3" fmla="*/ 0 h 3335526"/>
                  <a:gd name="connsiteX4" fmla="*/ 2309223 w 2996390"/>
                  <a:gd name="connsiteY4" fmla="*/ 377951 h 3335526"/>
                  <a:gd name="connsiteX5" fmla="*/ 2638407 w 2996390"/>
                  <a:gd name="connsiteY5" fmla="*/ 548639 h 3335526"/>
                  <a:gd name="connsiteX6" fmla="*/ 2437239 w 2996390"/>
                  <a:gd name="connsiteY6" fmla="*/ 725423 h 3335526"/>
                  <a:gd name="connsiteX7" fmla="*/ 2723750 w 2996390"/>
                  <a:gd name="connsiteY7" fmla="*/ 1347215 h 3335526"/>
                  <a:gd name="connsiteX8" fmla="*/ 2996390 w 2996390"/>
                  <a:gd name="connsiteY8" fmla="*/ 1936559 h 3335526"/>
                  <a:gd name="connsiteX9" fmla="*/ 2048112 w 2996390"/>
                  <a:gd name="connsiteY9" fmla="*/ 3335526 h 3335526"/>
                  <a:gd name="connsiteX10" fmla="*/ 1385477 w 2996390"/>
                  <a:gd name="connsiteY10" fmla="*/ 3330871 h 3335526"/>
                  <a:gd name="connsiteX11" fmla="*/ 615552 w 2996390"/>
                  <a:gd name="connsiteY11" fmla="*/ 3335526 h 3335526"/>
                  <a:gd name="connsiteX12" fmla="*/ 116 w 2996390"/>
                  <a:gd name="connsiteY12" fmla="*/ 1723199 h 3335526"/>
                  <a:gd name="connsiteX0" fmla="*/ 116 w 2996390"/>
                  <a:gd name="connsiteY0" fmla="*/ 1723199 h 3335526"/>
                  <a:gd name="connsiteX1" fmla="*/ 576741 w 2996390"/>
                  <a:gd name="connsiteY1" fmla="*/ 449791 h 3335526"/>
                  <a:gd name="connsiteX2" fmla="*/ 1900792 w 2996390"/>
                  <a:gd name="connsiteY2" fmla="*/ 219456 h 3335526"/>
                  <a:gd name="connsiteX3" fmla="*/ 2394567 w 2996390"/>
                  <a:gd name="connsiteY3" fmla="*/ 0 h 3335526"/>
                  <a:gd name="connsiteX4" fmla="*/ 2309223 w 2996390"/>
                  <a:gd name="connsiteY4" fmla="*/ 377951 h 3335526"/>
                  <a:gd name="connsiteX5" fmla="*/ 2638407 w 2996390"/>
                  <a:gd name="connsiteY5" fmla="*/ 548639 h 3335526"/>
                  <a:gd name="connsiteX6" fmla="*/ 2437239 w 2996390"/>
                  <a:gd name="connsiteY6" fmla="*/ 725423 h 3335526"/>
                  <a:gd name="connsiteX7" fmla="*/ 2723750 w 2996390"/>
                  <a:gd name="connsiteY7" fmla="*/ 1347215 h 3335526"/>
                  <a:gd name="connsiteX8" fmla="*/ 2996390 w 2996390"/>
                  <a:gd name="connsiteY8" fmla="*/ 1936559 h 3335526"/>
                  <a:gd name="connsiteX9" fmla="*/ 2048112 w 2996390"/>
                  <a:gd name="connsiteY9" fmla="*/ 3335526 h 3335526"/>
                  <a:gd name="connsiteX10" fmla="*/ 1385477 w 2996390"/>
                  <a:gd name="connsiteY10" fmla="*/ 3330871 h 3335526"/>
                  <a:gd name="connsiteX11" fmla="*/ 615552 w 2996390"/>
                  <a:gd name="connsiteY11" fmla="*/ 3335526 h 3335526"/>
                  <a:gd name="connsiteX12" fmla="*/ 116 w 2996390"/>
                  <a:gd name="connsiteY12" fmla="*/ 1723199 h 3335526"/>
                  <a:gd name="connsiteX0" fmla="*/ 116 w 2996390"/>
                  <a:gd name="connsiteY0" fmla="*/ 1723199 h 3335526"/>
                  <a:gd name="connsiteX1" fmla="*/ 576741 w 2996390"/>
                  <a:gd name="connsiteY1" fmla="*/ 449791 h 3335526"/>
                  <a:gd name="connsiteX2" fmla="*/ 1900792 w 2996390"/>
                  <a:gd name="connsiteY2" fmla="*/ 219456 h 3335526"/>
                  <a:gd name="connsiteX3" fmla="*/ 2394567 w 2996390"/>
                  <a:gd name="connsiteY3" fmla="*/ 0 h 3335526"/>
                  <a:gd name="connsiteX4" fmla="*/ 2309223 w 2996390"/>
                  <a:gd name="connsiteY4" fmla="*/ 377951 h 3335526"/>
                  <a:gd name="connsiteX5" fmla="*/ 2638407 w 2996390"/>
                  <a:gd name="connsiteY5" fmla="*/ 548639 h 3335526"/>
                  <a:gd name="connsiteX6" fmla="*/ 2437239 w 2996390"/>
                  <a:gd name="connsiteY6" fmla="*/ 725423 h 3335526"/>
                  <a:gd name="connsiteX7" fmla="*/ 2723750 w 2996390"/>
                  <a:gd name="connsiteY7" fmla="*/ 1347215 h 3335526"/>
                  <a:gd name="connsiteX8" fmla="*/ 2996390 w 2996390"/>
                  <a:gd name="connsiteY8" fmla="*/ 1936559 h 3335526"/>
                  <a:gd name="connsiteX9" fmla="*/ 2048112 w 2996390"/>
                  <a:gd name="connsiteY9" fmla="*/ 3335526 h 3335526"/>
                  <a:gd name="connsiteX10" fmla="*/ 1385477 w 2996390"/>
                  <a:gd name="connsiteY10" fmla="*/ 3330871 h 3335526"/>
                  <a:gd name="connsiteX11" fmla="*/ 615552 w 2996390"/>
                  <a:gd name="connsiteY11" fmla="*/ 3335526 h 3335526"/>
                  <a:gd name="connsiteX12" fmla="*/ 116 w 2996390"/>
                  <a:gd name="connsiteY12" fmla="*/ 1723199 h 3335526"/>
                  <a:gd name="connsiteX0" fmla="*/ 116 w 2996390"/>
                  <a:gd name="connsiteY0" fmla="*/ 1723199 h 3335526"/>
                  <a:gd name="connsiteX1" fmla="*/ 576741 w 2996390"/>
                  <a:gd name="connsiteY1" fmla="*/ 449791 h 3335526"/>
                  <a:gd name="connsiteX2" fmla="*/ 1900792 w 2996390"/>
                  <a:gd name="connsiteY2" fmla="*/ 219456 h 3335526"/>
                  <a:gd name="connsiteX3" fmla="*/ 2394567 w 2996390"/>
                  <a:gd name="connsiteY3" fmla="*/ 0 h 3335526"/>
                  <a:gd name="connsiteX4" fmla="*/ 2309223 w 2996390"/>
                  <a:gd name="connsiteY4" fmla="*/ 377951 h 3335526"/>
                  <a:gd name="connsiteX5" fmla="*/ 2638407 w 2996390"/>
                  <a:gd name="connsiteY5" fmla="*/ 548639 h 3335526"/>
                  <a:gd name="connsiteX6" fmla="*/ 2437239 w 2996390"/>
                  <a:gd name="connsiteY6" fmla="*/ 725423 h 3335526"/>
                  <a:gd name="connsiteX7" fmla="*/ 2723750 w 2996390"/>
                  <a:gd name="connsiteY7" fmla="*/ 1347215 h 3335526"/>
                  <a:gd name="connsiteX8" fmla="*/ 2996390 w 2996390"/>
                  <a:gd name="connsiteY8" fmla="*/ 1936559 h 3335526"/>
                  <a:gd name="connsiteX9" fmla="*/ 2048112 w 2996390"/>
                  <a:gd name="connsiteY9" fmla="*/ 3335526 h 3335526"/>
                  <a:gd name="connsiteX10" fmla="*/ 1385477 w 2996390"/>
                  <a:gd name="connsiteY10" fmla="*/ 3330871 h 3335526"/>
                  <a:gd name="connsiteX11" fmla="*/ 615552 w 2996390"/>
                  <a:gd name="connsiteY11" fmla="*/ 3335526 h 3335526"/>
                  <a:gd name="connsiteX12" fmla="*/ 116 w 2996390"/>
                  <a:gd name="connsiteY12" fmla="*/ 1723199 h 3335526"/>
                  <a:gd name="connsiteX0" fmla="*/ 116 w 2996390"/>
                  <a:gd name="connsiteY0" fmla="*/ 1717103 h 3329430"/>
                  <a:gd name="connsiteX1" fmla="*/ 576741 w 2996390"/>
                  <a:gd name="connsiteY1" fmla="*/ 443695 h 3329430"/>
                  <a:gd name="connsiteX2" fmla="*/ 1900792 w 2996390"/>
                  <a:gd name="connsiteY2" fmla="*/ 213360 h 3329430"/>
                  <a:gd name="connsiteX3" fmla="*/ 2449431 w 2996390"/>
                  <a:gd name="connsiteY3" fmla="*/ 0 h 3329430"/>
                  <a:gd name="connsiteX4" fmla="*/ 2309223 w 2996390"/>
                  <a:gd name="connsiteY4" fmla="*/ 371855 h 3329430"/>
                  <a:gd name="connsiteX5" fmla="*/ 2638407 w 2996390"/>
                  <a:gd name="connsiteY5" fmla="*/ 542543 h 3329430"/>
                  <a:gd name="connsiteX6" fmla="*/ 2437239 w 2996390"/>
                  <a:gd name="connsiteY6" fmla="*/ 719327 h 3329430"/>
                  <a:gd name="connsiteX7" fmla="*/ 2723750 w 2996390"/>
                  <a:gd name="connsiteY7" fmla="*/ 1341119 h 3329430"/>
                  <a:gd name="connsiteX8" fmla="*/ 2996390 w 2996390"/>
                  <a:gd name="connsiteY8" fmla="*/ 1930463 h 3329430"/>
                  <a:gd name="connsiteX9" fmla="*/ 2048112 w 2996390"/>
                  <a:gd name="connsiteY9" fmla="*/ 3329430 h 3329430"/>
                  <a:gd name="connsiteX10" fmla="*/ 1385477 w 2996390"/>
                  <a:gd name="connsiteY10" fmla="*/ 3324775 h 3329430"/>
                  <a:gd name="connsiteX11" fmla="*/ 615552 w 2996390"/>
                  <a:gd name="connsiteY11" fmla="*/ 3329430 h 3329430"/>
                  <a:gd name="connsiteX12" fmla="*/ 116 w 2996390"/>
                  <a:gd name="connsiteY12" fmla="*/ 1717103 h 3329430"/>
                  <a:gd name="connsiteX0" fmla="*/ 116 w 2996390"/>
                  <a:gd name="connsiteY0" fmla="*/ 1717103 h 3329430"/>
                  <a:gd name="connsiteX1" fmla="*/ 576741 w 2996390"/>
                  <a:gd name="connsiteY1" fmla="*/ 443695 h 3329430"/>
                  <a:gd name="connsiteX2" fmla="*/ 1900792 w 2996390"/>
                  <a:gd name="connsiteY2" fmla="*/ 213360 h 3329430"/>
                  <a:gd name="connsiteX3" fmla="*/ 2449431 w 2996390"/>
                  <a:gd name="connsiteY3" fmla="*/ 0 h 3329430"/>
                  <a:gd name="connsiteX4" fmla="*/ 2284839 w 2996390"/>
                  <a:gd name="connsiteY4" fmla="*/ 371855 h 3329430"/>
                  <a:gd name="connsiteX5" fmla="*/ 2638407 w 2996390"/>
                  <a:gd name="connsiteY5" fmla="*/ 542543 h 3329430"/>
                  <a:gd name="connsiteX6" fmla="*/ 2437239 w 2996390"/>
                  <a:gd name="connsiteY6" fmla="*/ 719327 h 3329430"/>
                  <a:gd name="connsiteX7" fmla="*/ 2723750 w 2996390"/>
                  <a:gd name="connsiteY7" fmla="*/ 1341119 h 3329430"/>
                  <a:gd name="connsiteX8" fmla="*/ 2996390 w 2996390"/>
                  <a:gd name="connsiteY8" fmla="*/ 1930463 h 3329430"/>
                  <a:gd name="connsiteX9" fmla="*/ 2048112 w 2996390"/>
                  <a:gd name="connsiteY9" fmla="*/ 3329430 h 3329430"/>
                  <a:gd name="connsiteX10" fmla="*/ 1385477 w 2996390"/>
                  <a:gd name="connsiteY10" fmla="*/ 3324775 h 3329430"/>
                  <a:gd name="connsiteX11" fmla="*/ 615552 w 2996390"/>
                  <a:gd name="connsiteY11" fmla="*/ 3329430 h 3329430"/>
                  <a:gd name="connsiteX12" fmla="*/ 116 w 2996390"/>
                  <a:gd name="connsiteY12" fmla="*/ 1717103 h 3329430"/>
                  <a:gd name="connsiteX0" fmla="*/ 116 w 3005027"/>
                  <a:gd name="connsiteY0" fmla="*/ 1717103 h 3329430"/>
                  <a:gd name="connsiteX1" fmla="*/ 576741 w 3005027"/>
                  <a:gd name="connsiteY1" fmla="*/ 443695 h 3329430"/>
                  <a:gd name="connsiteX2" fmla="*/ 1900792 w 3005027"/>
                  <a:gd name="connsiteY2" fmla="*/ 213360 h 3329430"/>
                  <a:gd name="connsiteX3" fmla="*/ 2449431 w 3005027"/>
                  <a:gd name="connsiteY3" fmla="*/ 0 h 3329430"/>
                  <a:gd name="connsiteX4" fmla="*/ 2284839 w 3005027"/>
                  <a:gd name="connsiteY4" fmla="*/ 371855 h 3329430"/>
                  <a:gd name="connsiteX5" fmla="*/ 2638407 w 3005027"/>
                  <a:gd name="connsiteY5" fmla="*/ 542543 h 3329430"/>
                  <a:gd name="connsiteX6" fmla="*/ 2437239 w 3005027"/>
                  <a:gd name="connsiteY6" fmla="*/ 719327 h 3329430"/>
                  <a:gd name="connsiteX7" fmla="*/ 2723750 w 3005027"/>
                  <a:gd name="connsiteY7" fmla="*/ 1341119 h 3329430"/>
                  <a:gd name="connsiteX8" fmla="*/ 2996390 w 3005027"/>
                  <a:gd name="connsiteY8" fmla="*/ 1930463 h 3329430"/>
                  <a:gd name="connsiteX9" fmla="*/ 2851765 w 3005027"/>
                  <a:gd name="connsiteY9" fmla="*/ 2176271 h 3329430"/>
                  <a:gd name="connsiteX10" fmla="*/ 2048112 w 3005027"/>
                  <a:gd name="connsiteY10" fmla="*/ 3329430 h 3329430"/>
                  <a:gd name="connsiteX11" fmla="*/ 1385477 w 3005027"/>
                  <a:gd name="connsiteY11" fmla="*/ 3324775 h 3329430"/>
                  <a:gd name="connsiteX12" fmla="*/ 615552 w 3005027"/>
                  <a:gd name="connsiteY12" fmla="*/ 3329430 h 3329430"/>
                  <a:gd name="connsiteX13" fmla="*/ 116 w 3005027"/>
                  <a:gd name="connsiteY13" fmla="*/ 1717103 h 3329430"/>
                  <a:gd name="connsiteX0" fmla="*/ 116 w 3000176"/>
                  <a:gd name="connsiteY0" fmla="*/ 1717103 h 3329430"/>
                  <a:gd name="connsiteX1" fmla="*/ 576741 w 3000176"/>
                  <a:gd name="connsiteY1" fmla="*/ 443695 h 3329430"/>
                  <a:gd name="connsiteX2" fmla="*/ 1900792 w 3000176"/>
                  <a:gd name="connsiteY2" fmla="*/ 213360 h 3329430"/>
                  <a:gd name="connsiteX3" fmla="*/ 2449431 w 3000176"/>
                  <a:gd name="connsiteY3" fmla="*/ 0 h 3329430"/>
                  <a:gd name="connsiteX4" fmla="*/ 2284839 w 3000176"/>
                  <a:gd name="connsiteY4" fmla="*/ 371855 h 3329430"/>
                  <a:gd name="connsiteX5" fmla="*/ 2638407 w 3000176"/>
                  <a:gd name="connsiteY5" fmla="*/ 542543 h 3329430"/>
                  <a:gd name="connsiteX6" fmla="*/ 2437239 w 3000176"/>
                  <a:gd name="connsiteY6" fmla="*/ 719327 h 3329430"/>
                  <a:gd name="connsiteX7" fmla="*/ 2723750 w 3000176"/>
                  <a:gd name="connsiteY7" fmla="*/ 1341119 h 3329430"/>
                  <a:gd name="connsiteX8" fmla="*/ 2996390 w 3000176"/>
                  <a:gd name="connsiteY8" fmla="*/ 1930463 h 3329430"/>
                  <a:gd name="connsiteX9" fmla="*/ 2790805 w 3000176"/>
                  <a:gd name="connsiteY9" fmla="*/ 2066543 h 3329430"/>
                  <a:gd name="connsiteX10" fmla="*/ 2048112 w 3000176"/>
                  <a:gd name="connsiteY10" fmla="*/ 3329430 h 3329430"/>
                  <a:gd name="connsiteX11" fmla="*/ 1385477 w 3000176"/>
                  <a:gd name="connsiteY11" fmla="*/ 3324775 h 3329430"/>
                  <a:gd name="connsiteX12" fmla="*/ 615552 w 3000176"/>
                  <a:gd name="connsiteY12" fmla="*/ 3329430 h 3329430"/>
                  <a:gd name="connsiteX13" fmla="*/ 116 w 3000176"/>
                  <a:gd name="connsiteY13" fmla="*/ 1717103 h 3329430"/>
                  <a:gd name="connsiteX0" fmla="*/ 116 w 3000176"/>
                  <a:gd name="connsiteY0" fmla="*/ 1717103 h 3329430"/>
                  <a:gd name="connsiteX1" fmla="*/ 576741 w 3000176"/>
                  <a:gd name="connsiteY1" fmla="*/ 443695 h 3329430"/>
                  <a:gd name="connsiteX2" fmla="*/ 1900792 w 3000176"/>
                  <a:gd name="connsiteY2" fmla="*/ 213360 h 3329430"/>
                  <a:gd name="connsiteX3" fmla="*/ 2449431 w 3000176"/>
                  <a:gd name="connsiteY3" fmla="*/ 0 h 3329430"/>
                  <a:gd name="connsiteX4" fmla="*/ 2284839 w 3000176"/>
                  <a:gd name="connsiteY4" fmla="*/ 371855 h 3329430"/>
                  <a:gd name="connsiteX5" fmla="*/ 2638407 w 3000176"/>
                  <a:gd name="connsiteY5" fmla="*/ 542543 h 3329430"/>
                  <a:gd name="connsiteX6" fmla="*/ 2437239 w 3000176"/>
                  <a:gd name="connsiteY6" fmla="*/ 719327 h 3329430"/>
                  <a:gd name="connsiteX7" fmla="*/ 2723750 w 3000176"/>
                  <a:gd name="connsiteY7" fmla="*/ 1341119 h 3329430"/>
                  <a:gd name="connsiteX8" fmla="*/ 2996390 w 3000176"/>
                  <a:gd name="connsiteY8" fmla="*/ 1930463 h 3329430"/>
                  <a:gd name="connsiteX9" fmla="*/ 2790805 w 3000176"/>
                  <a:gd name="connsiteY9" fmla="*/ 2066543 h 3329430"/>
                  <a:gd name="connsiteX10" fmla="*/ 2048112 w 3000176"/>
                  <a:gd name="connsiteY10" fmla="*/ 3329430 h 3329430"/>
                  <a:gd name="connsiteX11" fmla="*/ 1385477 w 3000176"/>
                  <a:gd name="connsiteY11" fmla="*/ 3324775 h 3329430"/>
                  <a:gd name="connsiteX12" fmla="*/ 615552 w 3000176"/>
                  <a:gd name="connsiteY12" fmla="*/ 3329430 h 3329430"/>
                  <a:gd name="connsiteX13" fmla="*/ 116 w 3000176"/>
                  <a:gd name="connsiteY13" fmla="*/ 1717103 h 3329430"/>
                  <a:gd name="connsiteX0" fmla="*/ 116 w 2998299"/>
                  <a:gd name="connsiteY0" fmla="*/ 1717103 h 3329430"/>
                  <a:gd name="connsiteX1" fmla="*/ 576741 w 2998299"/>
                  <a:gd name="connsiteY1" fmla="*/ 443695 h 3329430"/>
                  <a:gd name="connsiteX2" fmla="*/ 1900792 w 2998299"/>
                  <a:gd name="connsiteY2" fmla="*/ 213360 h 3329430"/>
                  <a:gd name="connsiteX3" fmla="*/ 2449431 w 2998299"/>
                  <a:gd name="connsiteY3" fmla="*/ 0 h 3329430"/>
                  <a:gd name="connsiteX4" fmla="*/ 2284839 w 2998299"/>
                  <a:gd name="connsiteY4" fmla="*/ 371855 h 3329430"/>
                  <a:gd name="connsiteX5" fmla="*/ 2638407 w 2998299"/>
                  <a:gd name="connsiteY5" fmla="*/ 542543 h 3329430"/>
                  <a:gd name="connsiteX6" fmla="*/ 2437239 w 2998299"/>
                  <a:gd name="connsiteY6" fmla="*/ 719327 h 3329430"/>
                  <a:gd name="connsiteX7" fmla="*/ 2723750 w 2998299"/>
                  <a:gd name="connsiteY7" fmla="*/ 1341119 h 3329430"/>
                  <a:gd name="connsiteX8" fmla="*/ 2996390 w 2998299"/>
                  <a:gd name="connsiteY8" fmla="*/ 1930463 h 3329430"/>
                  <a:gd name="connsiteX9" fmla="*/ 2790805 w 2998299"/>
                  <a:gd name="connsiteY9" fmla="*/ 2066543 h 3329430"/>
                  <a:gd name="connsiteX10" fmla="*/ 2614021 w 2998299"/>
                  <a:gd name="connsiteY10" fmla="*/ 2395727 h 3329430"/>
                  <a:gd name="connsiteX11" fmla="*/ 2048112 w 2998299"/>
                  <a:gd name="connsiteY11" fmla="*/ 3329430 h 3329430"/>
                  <a:gd name="connsiteX12" fmla="*/ 1385477 w 2998299"/>
                  <a:gd name="connsiteY12" fmla="*/ 3324775 h 3329430"/>
                  <a:gd name="connsiteX13" fmla="*/ 615552 w 2998299"/>
                  <a:gd name="connsiteY13" fmla="*/ 3329430 h 3329430"/>
                  <a:gd name="connsiteX14" fmla="*/ 116 w 2998299"/>
                  <a:gd name="connsiteY14" fmla="*/ 1717103 h 3329430"/>
                  <a:gd name="connsiteX0" fmla="*/ 116 w 2998299"/>
                  <a:gd name="connsiteY0" fmla="*/ 1717103 h 3329430"/>
                  <a:gd name="connsiteX1" fmla="*/ 576741 w 2998299"/>
                  <a:gd name="connsiteY1" fmla="*/ 443695 h 3329430"/>
                  <a:gd name="connsiteX2" fmla="*/ 1900792 w 2998299"/>
                  <a:gd name="connsiteY2" fmla="*/ 213360 h 3329430"/>
                  <a:gd name="connsiteX3" fmla="*/ 2449431 w 2998299"/>
                  <a:gd name="connsiteY3" fmla="*/ 0 h 3329430"/>
                  <a:gd name="connsiteX4" fmla="*/ 2284839 w 2998299"/>
                  <a:gd name="connsiteY4" fmla="*/ 371855 h 3329430"/>
                  <a:gd name="connsiteX5" fmla="*/ 2638407 w 2998299"/>
                  <a:gd name="connsiteY5" fmla="*/ 542543 h 3329430"/>
                  <a:gd name="connsiteX6" fmla="*/ 2437239 w 2998299"/>
                  <a:gd name="connsiteY6" fmla="*/ 719327 h 3329430"/>
                  <a:gd name="connsiteX7" fmla="*/ 2723750 w 2998299"/>
                  <a:gd name="connsiteY7" fmla="*/ 1341119 h 3329430"/>
                  <a:gd name="connsiteX8" fmla="*/ 2996390 w 2998299"/>
                  <a:gd name="connsiteY8" fmla="*/ 1930463 h 3329430"/>
                  <a:gd name="connsiteX9" fmla="*/ 2790805 w 2998299"/>
                  <a:gd name="connsiteY9" fmla="*/ 2066543 h 3329430"/>
                  <a:gd name="connsiteX10" fmla="*/ 2199493 w 2998299"/>
                  <a:gd name="connsiteY10" fmla="*/ 2011679 h 3329430"/>
                  <a:gd name="connsiteX11" fmla="*/ 2048112 w 2998299"/>
                  <a:gd name="connsiteY11" fmla="*/ 3329430 h 3329430"/>
                  <a:gd name="connsiteX12" fmla="*/ 1385477 w 2998299"/>
                  <a:gd name="connsiteY12" fmla="*/ 3324775 h 3329430"/>
                  <a:gd name="connsiteX13" fmla="*/ 615552 w 2998299"/>
                  <a:gd name="connsiteY13" fmla="*/ 3329430 h 3329430"/>
                  <a:gd name="connsiteX14" fmla="*/ 116 w 2998299"/>
                  <a:gd name="connsiteY14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01830 w 2998602"/>
                  <a:gd name="connsiteY10" fmla="*/ 2285999 h 3329430"/>
                  <a:gd name="connsiteX11" fmla="*/ 2199493 w 2998602"/>
                  <a:gd name="connsiteY11" fmla="*/ 2011679 h 3329430"/>
                  <a:gd name="connsiteX12" fmla="*/ 2048112 w 2998602"/>
                  <a:gd name="connsiteY12" fmla="*/ 3329430 h 3329430"/>
                  <a:gd name="connsiteX13" fmla="*/ 1385477 w 2998602"/>
                  <a:gd name="connsiteY13" fmla="*/ 3324775 h 3329430"/>
                  <a:gd name="connsiteX14" fmla="*/ 615552 w 2998602"/>
                  <a:gd name="connsiteY14" fmla="*/ 3329430 h 3329430"/>
                  <a:gd name="connsiteX15" fmla="*/ 116 w 2998602"/>
                  <a:gd name="connsiteY15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01830 w 2998602"/>
                  <a:gd name="connsiteY10" fmla="*/ 2285999 h 3329430"/>
                  <a:gd name="connsiteX11" fmla="*/ 2199493 w 2998602"/>
                  <a:gd name="connsiteY11" fmla="*/ 2011679 h 3329430"/>
                  <a:gd name="connsiteX12" fmla="*/ 2048112 w 2998602"/>
                  <a:gd name="connsiteY12" fmla="*/ 3329430 h 3329430"/>
                  <a:gd name="connsiteX13" fmla="*/ 1385477 w 2998602"/>
                  <a:gd name="connsiteY13" fmla="*/ 3324775 h 3329430"/>
                  <a:gd name="connsiteX14" fmla="*/ 615552 w 2998602"/>
                  <a:gd name="connsiteY14" fmla="*/ 3329430 h 3329430"/>
                  <a:gd name="connsiteX15" fmla="*/ 116 w 2998602"/>
                  <a:gd name="connsiteY15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99493 w 2998602"/>
                  <a:gd name="connsiteY11" fmla="*/ 2011679 h 3329430"/>
                  <a:gd name="connsiteX12" fmla="*/ 2048112 w 2998602"/>
                  <a:gd name="connsiteY12" fmla="*/ 3329430 h 3329430"/>
                  <a:gd name="connsiteX13" fmla="*/ 1385477 w 2998602"/>
                  <a:gd name="connsiteY13" fmla="*/ 3324775 h 3329430"/>
                  <a:gd name="connsiteX14" fmla="*/ 615552 w 2998602"/>
                  <a:gd name="connsiteY14" fmla="*/ 3329430 h 3329430"/>
                  <a:gd name="connsiteX15" fmla="*/ 116 w 2998602"/>
                  <a:gd name="connsiteY15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99493 w 2998602"/>
                  <a:gd name="connsiteY11" fmla="*/ 2011679 h 3329430"/>
                  <a:gd name="connsiteX12" fmla="*/ 2048112 w 2998602"/>
                  <a:gd name="connsiteY12" fmla="*/ 3329430 h 3329430"/>
                  <a:gd name="connsiteX13" fmla="*/ 1385477 w 2998602"/>
                  <a:gd name="connsiteY13" fmla="*/ 3324775 h 3329430"/>
                  <a:gd name="connsiteX14" fmla="*/ 615552 w 2998602"/>
                  <a:gd name="connsiteY14" fmla="*/ 3329430 h 3329430"/>
                  <a:gd name="connsiteX15" fmla="*/ 116 w 2998602"/>
                  <a:gd name="connsiteY15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99493 w 2998602"/>
                  <a:gd name="connsiteY11" fmla="*/ 2011679 h 3329430"/>
                  <a:gd name="connsiteX12" fmla="*/ 2162917 w 2998602"/>
                  <a:gd name="connsiteY12" fmla="*/ 2218943 h 3329430"/>
                  <a:gd name="connsiteX13" fmla="*/ 2048112 w 2998602"/>
                  <a:gd name="connsiteY13" fmla="*/ 3329430 h 3329430"/>
                  <a:gd name="connsiteX14" fmla="*/ 1385477 w 2998602"/>
                  <a:gd name="connsiteY14" fmla="*/ 3324775 h 3329430"/>
                  <a:gd name="connsiteX15" fmla="*/ 615552 w 2998602"/>
                  <a:gd name="connsiteY15" fmla="*/ 3329430 h 3329430"/>
                  <a:gd name="connsiteX16" fmla="*/ 116 w 2998602"/>
                  <a:gd name="connsiteY16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99493 w 2998602"/>
                  <a:gd name="connsiteY11" fmla="*/ 2011679 h 3329430"/>
                  <a:gd name="connsiteX12" fmla="*/ 1577701 w 2998602"/>
                  <a:gd name="connsiteY12" fmla="*/ 1408175 h 3329430"/>
                  <a:gd name="connsiteX13" fmla="*/ 2048112 w 2998602"/>
                  <a:gd name="connsiteY13" fmla="*/ 3329430 h 3329430"/>
                  <a:gd name="connsiteX14" fmla="*/ 1385477 w 2998602"/>
                  <a:gd name="connsiteY14" fmla="*/ 3324775 h 3329430"/>
                  <a:gd name="connsiteX15" fmla="*/ 615552 w 2998602"/>
                  <a:gd name="connsiteY15" fmla="*/ 3329430 h 3329430"/>
                  <a:gd name="connsiteX16" fmla="*/ 116 w 2998602"/>
                  <a:gd name="connsiteY16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99493 w 2998602"/>
                  <a:gd name="connsiteY11" fmla="*/ 2011679 h 3329430"/>
                  <a:gd name="connsiteX12" fmla="*/ 1577701 w 2998602"/>
                  <a:gd name="connsiteY12" fmla="*/ 1408175 h 3329430"/>
                  <a:gd name="connsiteX13" fmla="*/ 1815445 w 2998602"/>
                  <a:gd name="connsiteY13" fmla="*/ 2304287 h 3329430"/>
                  <a:gd name="connsiteX14" fmla="*/ 2048112 w 2998602"/>
                  <a:gd name="connsiteY14" fmla="*/ 3329430 h 3329430"/>
                  <a:gd name="connsiteX15" fmla="*/ 1385477 w 2998602"/>
                  <a:gd name="connsiteY15" fmla="*/ 3324775 h 3329430"/>
                  <a:gd name="connsiteX16" fmla="*/ 615552 w 2998602"/>
                  <a:gd name="connsiteY16" fmla="*/ 3329430 h 3329430"/>
                  <a:gd name="connsiteX17" fmla="*/ 116 w 2998602"/>
                  <a:gd name="connsiteY17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99493 w 2998602"/>
                  <a:gd name="connsiteY11" fmla="*/ 2011679 h 3329430"/>
                  <a:gd name="connsiteX12" fmla="*/ 1577701 w 2998602"/>
                  <a:gd name="connsiteY12" fmla="*/ 1408175 h 3329430"/>
                  <a:gd name="connsiteX13" fmla="*/ 2126341 w 2998602"/>
                  <a:gd name="connsiteY13" fmla="*/ 2279903 h 3329430"/>
                  <a:gd name="connsiteX14" fmla="*/ 2048112 w 2998602"/>
                  <a:gd name="connsiteY14" fmla="*/ 3329430 h 3329430"/>
                  <a:gd name="connsiteX15" fmla="*/ 1385477 w 2998602"/>
                  <a:gd name="connsiteY15" fmla="*/ 3324775 h 3329430"/>
                  <a:gd name="connsiteX16" fmla="*/ 615552 w 2998602"/>
                  <a:gd name="connsiteY16" fmla="*/ 3329430 h 3329430"/>
                  <a:gd name="connsiteX17" fmla="*/ 116 w 2998602"/>
                  <a:gd name="connsiteY17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99493 w 2998602"/>
                  <a:gd name="connsiteY11" fmla="*/ 2011679 h 3329430"/>
                  <a:gd name="connsiteX12" fmla="*/ 1577701 w 2998602"/>
                  <a:gd name="connsiteY12" fmla="*/ 1408175 h 3329430"/>
                  <a:gd name="connsiteX13" fmla="*/ 2126341 w 2998602"/>
                  <a:gd name="connsiteY13" fmla="*/ 2279903 h 3329430"/>
                  <a:gd name="connsiteX14" fmla="*/ 2205589 w 2998602"/>
                  <a:gd name="connsiteY14" fmla="*/ 2901695 h 3329430"/>
                  <a:gd name="connsiteX15" fmla="*/ 2048112 w 2998602"/>
                  <a:gd name="connsiteY15" fmla="*/ 3329430 h 3329430"/>
                  <a:gd name="connsiteX16" fmla="*/ 1385477 w 2998602"/>
                  <a:gd name="connsiteY16" fmla="*/ 3324775 h 3329430"/>
                  <a:gd name="connsiteX17" fmla="*/ 615552 w 2998602"/>
                  <a:gd name="connsiteY17" fmla="*/ 3329430 h 3329430"/>
                  <a:gd name="connsiteX18" fmla="*/ 116 w 2998602"/>
                  <a:gd name="connsiteY18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99493 w 2998602"/>
                  <a:gd name="connsiteY11" fmla="*/ 2011679 h 3329430"/>
                  <a:gd name="connsiteX12" fmla="*/ 1577701 w 2998602"/>
                  <a:gd name="connsiteY12" fmla="*/ 1408175 h 3329430"/>
                  <a:gd name="connsiteX13" fmla="*/ 1650853 w 2998602"/>
                  <a:gd name="connsiteY13" fmla="*/ 1578863 h 3329430"/>
                  <a:gd name="connsiteX14" fmla="*/ 2126341 w 2998602"/>
                  <a:gd name="connsiteY14" fmla="*/ 2279903 h 3329430"/>
                  <a:gd name="connsiteX15" fmla="*/ 2205589 w 2998602"/>
                  <a:gd name="connsiteY15" fmla="*/ 2901695 h 3329430"/>
                  <a:gd name="connsiteX16" fmla="*/ 2048112 w 2998602"/>
                  <a:gd name="connsiteY16" fmla="*/ 3329430 h 3329430"/>
                  <a:gd name="connsiteX17" fmla="*/ 1385477 w 2998602"/>
                  <a:gd name="connsiteY17" fmla="*/ 3324775 h 3329430"/>
                  <a:gd name="connsiteX18" fmla="*/ 615552 w 2998602"/>
                  <a:gd name="connsiteY18" fmla="*/ 3329430 h 3329430"/>
                  <a:gd name="connsiteX19" fmla="*/ 116 w 2998602"/>
                  <a:gd name="connsiteY19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99493 w 2998602"/>
                  <a:gd name="connsiteY11" fmla="*/ 2011679 h 3329430"/>
                  <a:gd name="connsiteX12" fmla="*/ 1577701 w 2998602"/>
                  <a:gd name="connsiteY12" fmla="*/ 1408175 h 3329430"/>
                  <a:gd name="connsiteX13" fmla="*/ 1589893 w 2998602"/>
                  <a:gd name="connsiteY13" fmla="*/ 1633727 h 3329430"/>
                  <a:gd name="connsiteX14" fmla="*/ 2126341 w 2998602"/>
                  <a:gd name="connsiteY14" fmla="*/ 2279903 h 3329430"/>
                  <a:gd name="connsiteX15" fmla="*/ 2205589 w 2998602"/>
                  <a:gd name="connsiteY15" fmla="*/ 2901695 h 3329430"/>
                  <a:gd name="connsiteX16" fmla="*/ 2048112 w 2998602"/>
                  <a:gd name="connsiteY16" fmla="*/ 3329430 h 3329430"/>
                  <a:gd name="connsiteX17" fmla="*/ 1385477 w 2998602"/>
                  <a:gd name="connsiteY17" fmla="*/ 3324775 h 3329430"/>
                  <a:gd name="connsiteX18" fmla="*/ 615552 w 2998602"/>
                  <a:gd name="connsiteY18" fmla="*/ 3329430 h 3329430"/>
                  <a:gd name="connsiteX19" fmla="*/ 116 w 2998602"/>
                  <a:gd name="connsiteY19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99493 w 2998602"/>
                  <a:gd name="connsiteY11" fmla="*/ 2011679 h 3329430"/>
                  <a:gd name="connsiteX12" fmla="*/ 1577701 w 2998602"/>
                  <a:gd name="connsiteY12" fmla="*/ 1408175 h 3329430"/>
                  <a:gd name="connsiteX13" fmla="*/ 1535029 w 2998602"/>
                  <a:gd name="connsiteY13" fmla="*/ 1652015 h 3329430"/>
                  <a:gd name="connsiteX14" fmla="*/ 2126341 w 2998602"/>
                  <a:gd name="connsiteY14" fmla="*/ 2279903 h 3329430"/>
                  <a:gd name="connsiteX15" fmla="*/ 2205589 w 2998602"/>
                  <a:gd name="connsiteY15" fmla="*/ 2901695 h 3329430"/>
                  <a:gd name="connsiteX16" fmla="*/ 2048112 w 2998602"/>
                  <a:gd name="connsiteY16" fmla="*/ 3329430 h 3329430"/>
                  <a:gd name="connsiteX17" fmla="*/ 1385477 w 2998602"/>
                  <a:gd name="connsiteY17" fmla="*/ 3324775 h 3329430"/>
                  <a:gd name="connsiteX18" fmla="*/ 615552 w 2998602"/>
                  <a:gd name="connsiteY18" fmla="*/ 3329430 h 3329430"/>
                  <a:gd name="connsiteX19" fmla="*/ 116 w 2998602"/>
                  <a:gd name="connsiteY19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50725 w 2998602"/>
                  <a:gd name="connsiteY11" fmla="*/ 1859279 h 3329430"/>
                  <a:gd name="connsiteX12" fmla="*/ 1577701 w 2998602"/>
                  <a:gd name="connsiteY12" fmla="*/ 1408175 h 3329430"/>
                  <a:gd name="connsiteX13" fmla="*/ 1535029 w 2998602"/>
                  <a:gd name="connsiteY13" fmla="*/ 1652015 h 3329430"/>
                  <a:gd name="connsiteX14" fmla="*/ 2126341 w 2998602"/>
                  <a:gd name="connsiteY14" fmla="*/ 2279903 h 3329430"/>
                  <a:gd name="connsiteX15" fmla="*/ 2205589 w 2998602"/>
                  <a:gd name="connsiteY15" fmla="*/ 2901695 h 3329430"/>
                  <a:gd name="connsiteX16" fmla="*/ 2048112 w 2998602"/>
                  <a:gd name="connsiteY16" fmla="*/ 3329430 h 3329430"/>
                  <a:gd name="connsiteX17" fmla="*/ 1385477 w 2998602"/>
                  <a:gd name="connsiteY17" fmla="*/ 3324775 h 3329430"/>
                  <a:gd name="connsiteX18" fmla="*/ 615552 w 2998602"/>
                  <a:gd name="connsiteY18" fmla="*/ 3329430 h 3329430"/>
                  <a:gd name="connsiteX19" fmla="*/ 116 w 2998602"/>
                  <a:gd name="connsiteY19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50725 w 2998602"/>
                  <a:gd name="connsiteY11" fmla="*/ 1859279 h 3329430"/>
                  <a:gd name="connsiteX12" fmla="*/ 1577701 w 2998602"/>
                  <a:gd name="connsiteY12" fmla="*/ 1408175 h 3329430"/>
                  <a:gd name="connsiteX13" fmla="*/ 1535029 w 2998602"/>
                  <a:gd name="connsiteY13" fmla="*/ 1652015 h 3329430"/>
                  <a:gd name="connsiteX14" fmla="*/ 2126341 w 2998602"/>
                  <a:gd name="connsiteY14" fmla="*/ 2279903 h 3329430"/>
                  <a:gd name="connsiteX15" fmla="*/ 2205589 w 2998602"/>
                  <a:gd name="connsiteY15" fmla="*/ 2901695 h 3329430"/>
                  <a:gd name="connsiteX16" fmla="*/ 2048112 w 2998602"/>
                  <a:gd name="connsiteY16" fmla="*/ 3329430 h 3329430"/>
                  <a:gd name="connsiteX17" fmla="*/ 1385477 w 2998602"/>
                  <a:gd name="connsiteY17" fmla="*/ 3324775 h 3329430"/>
                  <a:gd name="connsiteX18" fmla="*/ 615552 w 2998602"/>
                  <a:gd name="connsiteY18" fmla="*/ 3329430 h 3329430"/>
                  <a:gd name="connsiteX19" fmla="*/ 116 w 2998602"/>
                  <a:gd name="connsiteY19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50725 w 2998602"/>
                  <a:gd name="connsiteY11" fmla="*/ 1859279 h 3329430"/>
                  <a:gd name="connsiteX12" fmla="*/ 1571605 w 2998602"/>
                  <a:gd name="connsiteY12" fmla="*/ 1395983 h 3329430"/>
                  <a:gd name="connsiteX13" fmla="*/ 1535029 w 2998602"/>
                  <a:gd name="connsiteY13" fmla="*/ 1652015 h 3329430"/>
                  <a:gd name="connsiteX14" fmla="*/ 2126341 w 2998602"/>
                  <a:gd name="connsiteY14" fmla="*/ 2279903 h 3329430"/>
                  <a:gd name="connsiteX15" fmla="*/ 2205589 w 2998602"/>
                  <a:gd name="connsiteY15" fmla="*/ 2901695 h 3329430"/>
                  <a:gd name="connsiteX16" fmla="*/ 2048112 w 2998602"/>
                  <a:gd name="connsiteY16" fmla="*/ 3329430 h 3329430"/>
                  <a:gd name="connsiteX17" fmla="*/ 1385477 w 2998602"/>
                  <a:gd name="connsiteY17" fmla="*/ 3324775 h 3329430"/>
                  <a:gd name="connsiteX18" fmla="*/ 615552 w 2998602"/>
                  <a:gd name="connsiteY18" fmla="*/ 3329430 h 3329430"/>
                  <a:gd name="connsiteX19" fmla="*/ 116 w 2998602"/>
                  <a:gd name="connsiteY19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50725 w 2998602"/>
                  <a:gd name="connsiteY11" fmla="*/ 1859279 h 3329430"/>
                  <a:gd name="connsiteX12" fmla="*/ 1571605 w 2998602"/>
                  <a:gd name="connsiteY12" fmla="*/ 1395983 h 3329430"/>
                  <a:gd name="connsiteX13" fmla="*/ 1535029 w 2998602"/>
                  <a:gd name="connsiteY13" fmla="*/ 1652015 h 3329430"/>
                  <a:gd name="connsiteX14" fmla="*/ 2126341 w 2998602"/>
                  <a:gd name="connsiteY14" fmla="*/ 2279903 h 3329430"/>
                  <a:gd name="connsiteX15" fmla="*/ 2205589 w 2998602"/>
                  <a:gd name="connsiteY15" fmla="*/ 2901695 h 3329430"/>
                  <a:gd name="connsiteX16" fmla="*/ 2048112 w 2998602"/>
                  <a:gd name="connsiteY16" fmla="*/ 3329430 h 3329430"/>
                  <a:gd name="connsiteX17" fmla="*/ 1385477 w 2998602"/>
                  <a:gd name="connsiteY17" fmla="*/ 3324775 h 3329430"/>
                  <a:gd name="connsiteX18" fmla="*/ 615552 w 2998602"/>
                  <a:gd name="connsiteY18" fmla="*/ 3329430 h 3329430"/>
                  <a:gd name="connsiteX19" fmla="*/ 116 w 2998602"/>
                  <a:gd name="connsiteY19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69013 w 2998602"/>
                  <a:gd name="connsiteY11" fmla="*/ 1780031 h 3329430"/>
                  <a:gd name="connsiteX12" fmla="*/ 1571605 w 2998602"/>
                  <a:gd name="connsiteY12" fmla="*/ 1395983 h 3329430"/>
                  <a:gd name="connsiteX13" fmla="*/ 1535029 w 2998602"/>
                  <a:gd name="connsiteY13" fmla="*/ 1652015 h 3329430"/>
                  <a:gd name="connsiteX14" fmla="*/ 2126341 w 2998602"/>
                  <a:gd name="connsiteY14" fmla="*/ 2279903 h 3329430"/>
                  <a:gd name="connsiteX15" fmla="*/ 2205589 w 2998602"/>
                  <a:gd name="connsiteY15" fmla="*/ 2901695 h 3329430"/>
                  <a:gd name="connsiteX16" fmla="*/ 2048112 w 2998602"/>
                  <a:gd name="connsiteY16" fmla="*/ 3329430 h 3329430"/>
                  <a:gd name="connsiteX17" fmla="*/ 1385477 w 2998602"/>
                  <a:gd name="connsiteY17" fmla="*/ 3324775 h 3329430"/>
                  <a:gd name="connsiteX18" fmla="*/ 615552 w 2998602"/>
                  <a:gd name="connsiteY18" fmla="*/ 3329430 h 3329430"/>
                  <a:gd name="connsiteX19" fmla="*/ 116 w 2998602"/>
                  <a:gd name="connsiteY19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69013 w 2998602"/>
                  <a:gd name="connsiteY11" fmla="*/ 1780031 h 3329430"/>
                  <a:gd name="connsiteX12" fmla="*/ 1906885 w 2998602"/>
                  <a:gd name="connsiteY12" fmla="*/ 1548383 h 3329430"/>
                  <a:gd name="connsiteX13" fmla="*/ 1571605 w 2998602"/>
                  <a:gd name="connsiteY13" fmla="*/ 1395983 h 3329430"/>
                  <a:gd name="connsiteX14" fmla="*/ 1535029 w 2998602"/>
                  <a:gd name="connsiteY14" fmla="*/ 1652015 h 3329430"/>
                  <a:gd name="connsiteX15" fmla="*/ 2126341 w 2998602"/>
                  <a:gd name="connsiteY15" fmla="*/ 2279903 h 3329430"/>
                  <a:gd name="connsiteX16" fmla="*/ 2205589 w 2998602"/>
                  <a:gd name="connsiteY16" fmla="*/ 2901695 h 3329430"/>
                  <a:gd name="connsiteX17" fmla="*/ 2048112 w 2998602"/>
                  <a:gd name="connsiteY17" fmla="*/ 3329430 h 3329430"/>
                  <a:gd name="connsiteX18" fmla="*/ 1385477 w 2998602"/>
                  <a:gd name="connsiteY18" fmla="*/ 3324775 h 3329430"/>
                  <a:gd name="connsiteX19" fmla="*/ 615552 w 2998602"/>
                  <a:gd name="connsiteY19" fmla="*/ 3329430 h 3329430"/>
                  <a:gd name="connsiteX20" fmla="*/ 116 w 2998602"/>
                  <a:gd name="connsiteY20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69013 w 2998602"/>
                  <a:gd name="connsiteY11" fmla="*/ 1780031 h 3329430"/>
                  <a:gd name="connsiteX12" fmla="*/ 1900789 w 2998602"/>
                  <a:gd name="connsiteY12" fmla="*/ 1676399 h 3329430"/>
                  <a:gd name="connsiteX13" fmla="*/ 1571605 w 2998602"/>
                  <a:gd name="connsiteY13" fmla="*/ 1395983 h 3329430"/>
                  <a:gd name="connsiteX14" fmla="*/ 1535029 w 2998602"/>
                  <a:gd name="connsiteY14" fmla="*/ 1652015 h 3329430"/>
                  <a:gd name="connsiteX15" fmla="*/ 2126341 w 2998602"/>
                  <a:gd name="connsiteY15" fmla="*/ 2279903 h 3329430"/>
                  <a:gd name="connsiteX16" fmla="*/ 2205589 w 2998602"/>
                  <a:gd name="connsiteY16" fmla="*/ 2901695 h 3329430"/>
                  <a:gd name="connsiteX17" fmla="*/ 2048112 w 2998602"/>
                  <a:gd name="connsiteY17" fmla="*/ 3329430 h 3329430"/>
                  <a:gd name="connsiteX18" fmla="*/ 1385477 w 2998602"/>
                  <a:gd name="connsiteY18" fmla="*/ 3324775 h 3329430"/>
                  <a:gd name="connsiteX19" fmla="*/ 615552 w 2998602"/>
                  <a:gd name="connsiteY19" fmla="*/ 3329430 h 3329430"/>
                  <a:gd name="connsiteX20" fmla="*/ 116 w 2998602"/>
                  <a:gd name="connsiteY20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69013 w 2998602"/>
                  <a:gd name="connsiteY11" fmla="*/ 1780031 h 3329430"/>
                  <a:gd name="connsiteX12" fmla="*/ 1900789 w 2998602"/>
                  <a:gd name="connsiteY12" fmla="*/ 1676399 h 3329430"/>
                  <a:gd name="connsiteX13" fmla="*/ 1571605 w 2998602"/>
                  <a:gd name="connsiteY13" fmla="*/ 1395983 h 3329430"/>
                  <a:gd name="connsiteX14" fmla="*/ 1535029 w 2998602"/>
                  <a:gd name="connsiteY14" fmla="*/ 1652015 h 3329430"/>
                  <a:gd name="connsiteX15" fmla="*/ 2126341 w 2998602"/>
                  <a:gd name="connsiteY15" fmla="*/ 2279903 h 3329430"/>
                  <a:gd name="connsiteX16" fmla="*/ 2205589 w 2998602"/>
                  <a:gd name="connsiteY16" fmla="*/ 2901695 h 3329430"/>
                  <a:gd name="connsiteX17" fmla="*/ 2048112 w 2998602"/>
                  <a:gd name="connsiteY17" fmla="*/ 3329430 h 3329430"/>
                  <a:gd name="connsiteX18" fmla="*/ 1385477 w 2998602"/>
                  <a:gd name="connsiteY18" fmla="*/ 3324775 h 3329430"/>
                  <a:gd name="connsiteX19" fmla="*/ 615552 w 2998602"/>
                  <a:gd name="connsiteY19" fmla="*/ 3329430 h 3329430"/>
                  <a:gd name="connsiteX20" fmla="*/ 116 w 2998602"/>
                  <a:gd name="connsiteY20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93397 w 2998602"/>
                  <a:gd name="connsiteY11" fmla="*/ 1840991 h 3329430"/>
                  <a:gd name="connsiteX12" fmla="*/ 1900789 w 2998602"/>
                  <a:gd name="connsiteY12" fmla="*/ 1676399 h 3329430"/>
                  <a:gd name="connsiteX13" fmla="*/ 1571605 w 2998602"/>
                  <a:gd name="connsiteY13" fmla="*/ 1395983 h 3329430"/>
                  <a:gd name="connsiteX14" fmla="*/ 1535029 w 2998602"/>
                  <a:gd name="connsiteY14" fmla="*/ 1652015 h 3329430"/>
                  <a:gd name="connsiteX15" fmla="*/ 2126341 w 2998602"/>
                  <a:gd name="connsiteY15" fmla="*/ 2279903 h 3329430"/>
                  <a:gd name="connsiteX16" fmla="*/ 2205589 w 2998602"/>
                  <a:gd name="connsiteY16" fmla="*/ 2901695 h 3329430"/>
                  <a:gd name="connsiteX17" fmla="*/ 2048112 w 2998602"/>
                  <a:gd name="connsiteY17" fmla="*/ 3329430 h 3329430"/>
                  <a:gd name="connsiteX18" fmla="*/ 1385477 w 2998602"/>
                  <a:gd name="connsiteY18" fmla="*/ 3324775 h 3329430"/>
                  <a:gd name="connsiteX19" fmla="*/ 615552 w 2998602"/>
                  <a:gd name="connsiteY19" fmla="*/ 3329430 h 3329430"/>
                  <a:gd name="connsiteX20" fmla="*/ 116 w 2998602"/>
                  <a:gd name="connsiteY20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93397 w 2998602"/>
                  <a:gd name="connsiteY11" fmla="*/ 1840991 h 3329430"/>
                  <a:gd name="connsiteX12" fmla="*/ 1900789 w 2998602"/>
                  <a:gd name="connsiteY12" fmla="*/ 1676399 h 3329430"/>
                  <a:gd name="connsiteX13" fmla="*/ 1571605 w 2998602"/>
                  <a:gd name="connsiteY13" fmla="*/ 1395983 h 3329430"/>
                  <a:gd name="connsiteX14" fmla="*/ 1535029 w 2998602"/>
                  <a:gd name="connsiteY14" fmla="*/ 1652015 h 3329430"/>
                  <a:gd name="connsiteX15" fmla="*/ 2126341 w 2998602"/>
                  <a:gd name="connsiteY15" fmla="*/ 2279903 h 3329430"/>
                  <a:gd name="connsiteX16" fmla="*/ 2205589 w 2998602"/>
                  <a:gd name="connsiteY16" fmla="*/ 2901695 h 3329430"/>
                  <a:gd name="connsiteX17" fmla="*/ 2048112 w 2998602"/>
                  <a:gd name="connsiteY17" fmla="*/ 3329430 h 3329430"/>
                  <a:gd name="connsiteX18" fmla="*/ 1385477 w 2998602"/>
                  <a:gd name="connsiteY18" fmla="*/ 3324775 h 3329430"/>
                  <a:gd name="connsiteX19" fmla="*/ 615552 w 2998602"/>
                  <a:gd name="connsiteY19" fmla="*/ 3329430 h 3329430"/>
                  <a:gd name="connsiteX20" fmla="*/ 116 w 2998602"/>
                  <a:gd name="connsiteY20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93397 w 2998602"/>
                  <a:gd name="connsiteY11" fmla="*/ 1840991 h 3329430"/>
                  <a:gd name="connsiteX12" fmla="*/ 1900789 w 2998602"/>
                  <a:gd name="connsiteY12" fmla="*/ 1676399 h 3329430"/>
                  <a:gd name="connsiteX13" fmla="*/ 1571605 w 2998602"/>
                  <a:gd name="connsiteY13" fmla="*/ 1395983 h 3329430"/>
                  <a:gd name="connsiteX14" fmla="*/ 1535029 w 2998602"/>
                  <a:gd name="connsiteY14" fmla="*/ 1652015 h 3329430"/>
                  <a:gd name="connsiteX15" fmla="*/ 2126341 w 2998602"/>
                  <a:gd name="connsiteY15" fmla="*/ 2279903 h 3329430"/>
                  <a:gd name="connsiteX16" fmla="*/ 2205589 w 2998602"/>
                  <a:gd name="connsiteY16" fmla="*/ 2901695 h 3329430"/>
                  <a:gd name="connsiteX17" fmla="*/ 2048112 w 2998602"/>
                  <a:gd name="connsiteY17" fmla="*/ 3329430 h 3329430"/>
                  <a:gd name="connsiteX18" fmla="*/ 1385477 w 2998602"/>
                  <a:gd name="connsiteY18" fmla="*/ 3324775 h 3329430"/>
                  <a:gd name="connsiteX19" fmla="*/ 615552 w 2998602"/>
                  <a:gd name="connsiteY19" fmla="*/ 3329430 h 3329430"/>
                  <a:gd name="connsiteX20" fmla="*/ 116 w 2998602"/>
                  <a:gd name="connsiteY20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93397 w 2998602"/>
                  <a:gd name="connsiteY11" fmla="*/ 1840991 h 3329430"/>
                  <a:gd name="connsiteX12" fmla="*/ 1900789 w 2998602"/>
                  <a:gd name="connsiteY12" fmla="*/ 1676399 h 3329430"/>
                  <a:gd name="connsiteX13" fmla="*/ 1571605 w 2998602"/>
                  <a:gd name="connsiteY13" fmla="*/ 1395983 h 3329430"/>
                  <a:gd name="connsiteX14" fmla="*/ 1535029 w 2998602"/>
                  <a:gd name="connsiteY14" fmla="*/ 1652015 h 3329430"/>
                  <a:gd name="connsiteX15" fmla="*/ 2126341 w 2998602"/>
                  <a:gd name="connsiteY15" fmla="*/ 2279903 h 3329430"/>
                  <a:gd name="connsiteX16" fmla="*/ 2205589 w 2998602"/>
                  <a:gd name="connsiteY16" fmla="*/ 2901695 h 3329430"/>
                  <a:gd name="connsiteX17" fmla="*/ 2048112 w 2998602"/>
                  <a:gd name="connsiteY17" fmla="*/ 3329430 h 3329430"/>
                  <a:gd name="connsiteX18" fmla="*/ 1385477 w 2998602"/>
                  <a:gd name="connsiteY18" fmla="*/ 3324775 h 3329430"/>
                  <a:gd name="connsiteX19" fmla="*/ 615552 w 2998602"/>
                  <a:gd name="connsiteY19" fmla="*/ 3329430 h 3329430"/>
                  <a:gd name="connsiteX20" fmla="*/ 116 w 2998602"/>
                  <a:gd name="connsiteY20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93397 w 2998602"/>
                  <a:gd name="connsiteY11" fmla="*/ 1840991 h 3329430"/>
                  <a:gd name="connsiteX12" fmla="*/ 1900789 w 2998602"/>
                  <a:gd name="connsiteY12" fmla="*/ 1676399 h 3329430"/>
                  <a:gd name="connsiteX13" fmla="*/ 1571605 w 2998602"/>
                  <a:gd name="connsiteY13" fmla="*/ 1395983 h 3329430"/>
                  <a:gd name="connsiteX14" fmla="*/ 1535029 w 2998602"/>
                  <a:gd name="connsiteY14" fmla="*/ 1652015 h 3329430"/>
                  <a:gd name="connsiteX15" fmla="*/ 2126341 w 2998602"/>
                  <a:gd name="connsiteY15" fmla="*/ 2279903 h 3329430"/>
                  <a:gd name="connsiteX16" fmla="*/ 2205589 w 2998602"/>
                  <a:gd name="connsiteY16" fmla="*/ 2901695 h 3329430"/>
                  <a:gd name="connsiteX17" fmla="*/ 2048112 w 2998602"/>
                  <a:gd name="connsiteY17" fmla="*/ 3329430 h 3329430"/>
                  <a:gd name="connsiteX18" fmla="*/ 1385477 w 2998602"/>
                  <a:gd name="connsiteY18" fmla="*/ 3324775 h 3329430"/>
                  <a:gd name="connsiteX19" fmla="*/ 615552 w 2998602"/>
                  <a:gd name="connsiteY19" fmla="*/ 3329430 h 3329430"/>
                  <a:gd name="connsiteX20" fmla="*/ 116 w 2998602"/>
                  <a:gd name="connsiteY20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93397 w 2998602"/>
                  <a:gd name="connsiteY11" fmla="*/ 1840991 h 3329430"/>
                  <a:gd name="connsiteX12" fmla="*/ 1900789 w 2998602"/>
                  <a:gd name="connsiteY12" fmla="*/ 1676399 h 3329430"/>
                  <a:gd name="connsiteX13" fmla="*/ 1571605 w 2998602"/>
                  <a:gd name="connsiteY13" fmla="*/ 1395983 h 3329430"/>
                  <a:gd name="connsiteX14" fmla="*/ 1535029 w 2998602"/>
                  <a:gd name="connsiteY14" fmla="*/ 1652015 h 3329430"/>
                  <a:gd name="connsiteX15" fmla="*/ 2126341 w 2998602"/>
                  <a:gd name="connsiteY15" fmla="*/ 2279903 h 3329430"/>
                  <a:gd name="connsiteX16" fmla="*/ 2205589 w 2998602"/>
                  <a:gd name="connsiteY16" fmla="*/ 2901695 h 3329430"/>
                  <a:gd name="connsiteX17" fmla="*/ 2048112 w 2998602"/>
                  <a:gd name="connsiteY17" fmla="*/ 3329430 h 3329430"/>
                  <a:gd name="connsiteX18" fmla="*/ 1385477 w 2998602"/>
                  <a:gd name="connsiteY18" fmla="*/ 3324775 h 3329430"/>
                  <a:gd name="connsiteX19" fmla="*/ 615552 w 2998602"/>
                  <a:gd name="connsiteY19" fmla="*/ 3329430 h 3329430"/>
                  <a:gd name="connsiteX20" fmla="*/ 116 w 2998602"/>
                  <a:gd name="connsiteY20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93397 w 2998602"/>
                  <a:gd name="connsiteY11" fmla="*/ 1840991 h 3329430"/>
                  <a:gd name="connsiteX12" fmla="*/ 1900789 w 2998602"/>
                  <a:gd name="connsiteY12" fmla="*/ 1676399 h 3329430"/>
                  <a:gd name="connsiteX13" fmla="*/ 1571605 w 2998602"/>
                  <a:gd name="connsiteY13" fmla="*/ 1395983 h 3329430"/>
                  <a:gd name="connsiteX14" fmla="*/ 1535029 w 2998602"/>
                  <a:gd name="connsiteY14" fmla="*/ 1652015 h 3329430"/>
                  <a:gd name="connsiteX15" fmla="*/ 2126341 w 2998602"/>
                  <a:gd name="connsiteY15" fmla="*/ 2279903 h 3329430"/>
                  <a:gd name="connsiteX16" fmla="*/ 2205589 w 2998602"/>
                  <a:gd name="connsiteY16" fmla="*/ 2901695 h 3329430"/>
                  <a:gd name="connsiteX17" fmla="*/ 2048112 w 2998602"/>
                  <a:gd name="connsiteY17" fmla="*/ 3329430 h 3329430"/>
                  <a:gd name="connsiteX18" fmla="*/ 1385477 w 2998602"/>
                  <a:gd name="connsiteY18" fmla="*/ 3324775 h 3329430"/>
                  <a:gd name="connsiteX19" fmla="*/ 615552 w 2998602"/>
                  <a:gd name="connsiteY19" fmla="*/ 3329430 h 3329430"/>
                  <a:gd name="connsiteX20" fmla="*/ 116 w 2998602"/>
                  <a:gd name="connsiteY20" fmla="*/ 1717103 h 3329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98602" h="3329430">
                    <a:moveTo>
                      <a:pt x="116" y="1717103"/>
                    </a:moveTo>
                    <a:cubicBezTo>
                      <a:pt x="-6352" y="1236147"/>
                      <a:pt x="259962" y="694319"/>
                      <a:pt x="576741" y="443695"/>
                    </a:cubicBezTo>
                    <a:cubicBezTo>
                      <a:pt x="893520" y="193071"/>
                      <a:pt x="1698405" y="78013"/>
                      <a:pt x="1900792" y="213360"/>
                    </a:cubicBezTo>
                    <a:lnTo>
                      <a:pt x="2449431" y="0"/>
                    </a:lnTo>
                    <a:lnTo>
                      <a:pt x="2284839" y="371855"/>
                    </a:lnTo>
                    <a:lnTo>
                      <a:pt x="2638407" y="542543"/>
                    </a:lnTo>
                    <a:lnTo>
                      <a:pt x="2437239" y="719327"/>
                    </a:lnTo>
                    <a:cubicBezTo>
                      <a:pt x="2470767" y="842263"/>
                      <a:pt x="2632590" y="1154503"/>
                      <a:pt x="2723750" y="1341119"/>
                    </a:cubicBezTo>
                    <a:cubicBezTo>
                      <a:pt x="2814910" y="1527735"/>
                      <a:pt x="2975054" y="1791271"/>
                      <a:pt x="2996390" y="1930463"/>
                    </a:cubicBezTo>
                    <a:cubicBezTo>
                      <a:pt x="3017726" y="2069655"/>
                      <a:pt x="2879933" y="2061135"/>
                      <a:pt x="2790805" y="2066543"/>
                    </a:cubicBezTo>
                    <a:cubicBezTo>
                      <a:pt x="2701677" y="2071951"/>
                      <a:pt x="2743054" y="2192654"/>
                      <a:pt x="2644502" y="2231135"/>
                    </a:cubicBezTo>
                    <a:cubicBezTo>
                      <a:pt x="2552046" y="2307335"/>
                      <a:pt x="2215071" y="2268177"/>
                      <a:pt x="2193397" y="1840991"/>
                    </a:cubicBezTo>
                    <a:cubicBezTo>
                      <a:pt x="2070461" y="1729104"/>
                      <a:pt x="2000357" y="1740407"/>
                      <a:pt x="1900789" y="1676399"/>
                    </a:cubicBezTo>
                    <a:cubicBezTo>
                      <a:pt x="1811889" y="1592198"/>
                      <a:pt x="1633581" y="1378711"/>
                      <a:pt x="1571605" y="1395983"/>
                    </a:cubicBezTo>
                    <a:cubicBezTo>
                      <a:pt x="1455781" y="1378711"/>
                      <a:pt x="1443589" y="1506727"/>
                      <a:pt x="1535029" y="1652015"/>
                    </a:cubicBezTo>
                    <a:cubicBezTo>
                      <a:pt x="1626469" y="1797303"/>
                      <a:pt x="2033885" y="2059431"/>
                      <a:pt x="2126341" y="2279903"/>
                    </a:cubicBezTo>
                    <a:cubicBezTo>
                      <a:pt x="2216765" y="2526791"/>
                      <a:pt x="2218627" y="2726774"/>
                      <a:pt x="2205589" y="2901695"/>
                    </a:cubicBezTo>
                    <a:cubicBezTo>
                      <a:pt x="2192551" y="3076616"/>
                      <a:pt x="2170573" y="3256885"/>
                      <a:pt x="2048112" y="3329430"/>
                    </a:cubicBezTo>
                    <a:lnTo>
                      <a:pt x="1385477" y="3324775"/>
                    </a:lnTo>
                    <a:lnTo>
                      <a:pt x="615552" y="3329430"/>
                    </a:lnTo>
                    <a:cubicBezTo>
                      <a:pt x="347405" y="2984099"/>
                      <a:pt x="6584" y="2198059"/>
                      <a:pt x="116" y="1717103"/>
                    </a:cubicBezTo>
                    <a:close/>
                  </a:path>
                </a:pathLst>
              </a:cu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40" name="Organigramme : Terminateur 39"/>
              <p:cNvSpPr/>
              <p:nvPr/>
            </p:nvSpPr>
            <p:spPr>
              <a:xfrm rot="3330598">
                <a:off x="6144768" y="2505456"/>
                <a:ext cx="335280" cy="109728"/>
              </a:xfrm>
              <a:prstGeom prst="flowChartTerminator">
                <a:avLst/>
              </a:prstGeom>
              <a:solidFill>
                <a:srgbClr val="4171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cxnSp>
            <p:nvCxnSpPr>
              <p:cNvPr id="41" name="Connecteur droit 40"/>
              <p:cNvCxnSpPr/>
              <p:nvPr/>
            </p:nvCxnSpPr>
            <p:spPr>
              <a:xfrm>
                <a:off x="4267200" y="2391079"/>
                <a:ext cx="408432" cy="338482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/>
              <p:cNvCxnSpPr/>
              <p:nvPr/>
            </p:nvCxnSpPr>
            <p:spPr>
              <a:xfrm>
                <a:off x="4062984" y="2885716"/>
                <a:ext cx="408432" cy="338482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>
              <a:xfrm>
                <a:off x="4053775" y="3369764"/>
                <a:ext cx="408432" cy="338482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>
              <a:xfrm>
                <a:off x="4224528" y="3969941"/>
                <a:ext cx="408432" cy="338482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e 48"/>
          <p:cNvGrpSpPr/>
          <p:nvPr/>
        </p:nvGrpSpPr>
        <p:grpSpPr>
          <a:xfrm>
            <a:off x="6619811" y="818293"/>
            <a:ext cx="2998602" cy="3866177"/>
            <a:chOff x="4021469" y="1530860"/>
            <a:chExt cx="2998602" cy="3866177"/>
          </a:xfrm>
        </p:grpSpPr>
        <p:grpSp>
          <p:nvGrpSpPr>
            <p:cNvPr id="50" name="Groupe 49"/>
            <p:cNvGrpSpPr/>
            <p:nvPr/>
          </p:nvGrpSpPr>
          <p:grpSpPr>
            <a:xfrm>
              <a:off x="4243828" y="2833376"/>
              <a:ext cx="2221303" cy="2563661"/>
              <a:chOff x="2165947" y="3298335"/>
              <a:chExt cx="2221303" cy="2563661"/>
            </a:xfrm>
          </p:grpSpPr>
          <p:grpSp>
            <p:nvGrpSpPr>
              <p:cNvPr id="58" name="Groupe 57"/>
              <p:cNvGrpSpPr/>
              <p:nvPr/>
            </p:nvGrpSpPr>
            <p:grpSpPr>
              <a:xfrm>
                <a:off x="2165947" y="5301274"/>
                <a:ext cx="2221303" cy="560722"/>
                <a:chOff x="3886200" y="4019904"/>
                <a:chExt cx="2221303" cy="560722"/>
              </a:xfrm>
            </p:grpSpPr>
            <p:sp>
              <p:nvSpPr>
                <p:cNvPr id="60" name="Arrondir un rectangle avec un coin du même côté 59"/>
                <p:cNvSpPr/>
                <p:nvPr/>
              </p:nvSpPr>
              <p:spPr>
                <a:xfrm>
                  <a:off x="3886200" y="4390843"/>
                  <a:ext cx="2221303" cy="18978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ln w="38100"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" name="Arrondir un rectangle avec un coin du même côté 60"/>
                <p:cNvSpPr/>
                <p:nvPr/>
              </p:nvSpPr>
              <p:spPr>
                <a:xfrm>
                  <a:off x="4194593" y="4019904"/>
                  <a:ext cx="1604515" cy="37093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ln w="38100"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59" name="Rectangle 58"/>
              <p:cNvSpPr/>
              <p:nvPr/>
            </p:nvSpPr>
            <p:spPr>
              <a:xfrm>
                <a:off x="2848383" y="3298335"/>
                <a:ext cx="308395" cy="290512"/>
              </a:xfrm>
              <a:prstGeom prst="rect">
                <a:avLst/>
              </a:prstGeom>
              <a:ln w="381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1" name="Groupe 50"/>
            <p:cNvGrpSpPr/>
            <p:nvPr/>
          </p:nvGrpSpPr>
          <p:grpSpPr>
            <a:xfrm>
              <a:off x="4021469" y="1530860"/>
              <a:ext cx="2998602" cy="3329430"/>
              <a:chOff x="4042811" y="1481329"/>
              <a:chExt cx="2998602" cy="3329430"/>
            </a:xfrm>
          </p:grpSpPr>
          <p:sp>
            <p:nvSpPr>
              <p:cNvPr id="52" name="Ellipse 1"/>
              <p:cNvSpPr/>
              <p:nvPr/>
            </p:nvSpPr>
            <p:spPr>
              <a:xfrm>
                <a:off x="4042811" y="1481329"/>
                <a:ext cx="2998602" cy="3329430"/>
              </a:xfrm>
              <a:custGeom>
                <a:avLst/>
                <a:gdLst>
                  <a:gd name="connsiteX0" fmla="*/ 0 w 3217762"/>
                  <a:gd name="connsiteY0" fmla="*/ 2071984 h 4143968"/>
                  <a:gd name="connsiteX1" fmla="*/ 1608881 w 3217762"/>
                  <a:gd name="connsiteY1" fmla="*/ 0 h 4143968"/>
                  <a:gd name="connsiteX2" fmla="*/ 3217762 w 3217762"/>
                  <a:gd name="connsiteY2" fmla="*/ 2071984 h 4143968"/>
                  <a:gd name="connsiteX3" fmla="*/ 1608881 w 3217762"/>
                  <a:gd name="connsiteY3" fmla="*/ 4143968 h 4143968"/>
                  <a:gd name="connsiteX4" fmla="*/ 0 w 3217762"/>
                  <a:gd name="connsiteY4" fmla="*/ 2071984 h 4143968"/>
                  <a:gd name="connsiteX0" fmla="*/ 19164 w 3236926"/>
                  <a:gd name="connsiteY0" fmla="*/ 2071984 h 4276318"/>
                  <a:gd name="connsiteX1" fmla="*/ 1628045 w 3236926"/>
                  <a:gd name="connsiteY1" fmla="*/ 0 h 4276318"/>
                  <a:gd name="connsiteX2" fmla="*/ 3236926 w 3236926"/>
                  <a:gd name="connsiteY2" fmla="*/ 2071984 h 4276318"/>
                  <a:gd name="connsiteX3" fmla="*/ 1628045 w 3236926"/>
                  <a:gd name="connsiteY3" fmla="*/ 4143968 h 4276318"/>
                  <a:gd name="connsiteX4" fmla="*/ 797160 w 3236926"/>
                  <a:gd name="connsiteY4" fmla="*/ 3848903 h 4276318"/>
                  <a:gd name="connsiteX5" fmla="*/ 19164 w 3236926"/>
                  <a:gd name="connsiteY5" fmla="*/ 2071984 h 4276318"/>
                  <a:gd name="connsiteX0" fmla="*/ 19164 w 3246092"/>
                  <a:gd name="connsiteY0" fmla="*/ 2071984 h 4156090"/>
                  <a:gd name="connsiteX1" fmla="*/ 1628045 w 3246092"/>
                  <a:gd name="connsiteY1" fmla="*/ 0 h 4156090"/>
                  <a:gd name="connsiteX2" fmla="*/ 3236926 w 3246092"/>
                  <a:gd name="connsiteY2" fmla="*/ 2071984 h 4156090"/>
                  <a:gd name="connsiteX3" fmla="*/ 2255120 w 3246092"/>
                  <a:gd name="connsiteY3" fmla="*/ 3711743 h 4156090"/>
                  <a:gd name="connsiteX4" fmla="*/ 1628045 w 3246092"/>
                  <a:gd name="connsiteY4" fmla="*/ 4143968 h 4156090"/>
                  <a:gd name="connsiteX5" fmla="*/ 797160 w 3246092"/>
                  <a:gd name="connsiteY5" fmla="*/ 3848903 h 4156090"/>
                  <a:gd name="connsiteX6" fmla="*/ 19164 w 3246092"/>
                  <a:gd name="connsiteY6" fmla="*/ 2071984 h 4156090"/>
                  <a:gd name="connsiteX0" fmla="*/ 19164 w 3246582"/>
                  <a:gd name="connsiteY0" fmla="*/ 2071984 h 4152855"/>
                  <a:gd name="connsiteX1" fmla="*/ 1628045 w 3246582"/>
                  <a:gd name="connsiteY1" fmla="*/ 0 h 4152855"/>
                  <a:gd name="connsiteX2" fmla="*/ 3236926 w 3246582"/>
                  <a:gd name="connsiteY2" fmla="*/ 2071984 h 4152855"/>
                  <a:gd name="connsiteX3" fmla="*/ 2300840 w 3246582"/>
                  <a:gd name="connsiteY3" fmla="*/ 3757463 h 4152855"/>
                  <a:gd name="connsiteX4" fmla="*/ 1628045 w 3246582"/>
                  <a:gd name="connsiteY4" fmla="*/ 4143968 h 4152855"/>
                  <a:gd name="connsiteX5" fmla="*/ 797160 w 3246582"/>
                  <a:gd name="connsiteY5" fmla="*/ 3848903 h 4152855"/>
                  <a:gd name="connsiteX6" fmla="*/ 19164 w 3246582"/>
                  <a:gd name="connsiteY6" fmla="*/ 2071984 h 4152855"/>
                  <a:gd name="connsiteX0" fmla="*/ 15028 w 3242446"/>
                  <a:gd name="connsiteY0" fmla="*/ 2071984 h 4143968"/>
                  <a:gd name="connsiteX1" fmla="*/ 1623909 w 3242446"/>
                  <a:gd name="connsiteY1" fmla="*/ 0 h 4143968"/>
                  <a:gd name="connsiteX2" fmla="*/ 3232790 w 3242446"/>
                  <a:gd name="connsiteY2" fmla="*/ 2071984 h 4143968"/>
                  <a:gd name="connsiteX3" fmla="*/ 2296704 w 3242446"/>
                  <a:gd name="connsiteY3" fmla="*/ 3757463 h 4143968"/>
                  <a:gd name="connsiteX4" fmla="*/ 1623909 w 3242446"/>
                  <a:gd name="connsiteY4" fmla="*/ 4143968 h 4143968"/>
                  <a:gd name="connsiteX5" fmla="*/ 864144 w 3242446"/>
                  <a:gd name="connsiteY5" fmla="*/ 3757463 h 4143968"/>
                  <a:gd name="connsiteX6" fmla="*/ 15028 w 3242446"/>
                  <a:gd name="connsiteY6" fmla="*/ 2071984 h 4143968"/>
                  <a:gd name="connsiteX0" fmla="*/ 15028 w 3242446"/>
                  <a:gd name="connsiteY0" fmla="*/ 2071984 h 4143968"/>
                  <a:gd name="connsiteX1" fmla="*/ 1623909 w 3242446"/>
                  <a:gd name="connsiteY1" fmla="*/ 0 h 4143968"/>
                  <a:gd name="connsiteX2" fmla="*/ 3232790 w 3242446"/>
                  <a:gd name="connsiteY2" fmla="*/ 2071984 h 4143968"/>
                  <a:gd name="connsiteX3" fmla="*/ 2296704 w 3242446"/>
                  <a:gd name="connsiteY3" fmla="*/ 3757463 h 4143968"/>
                  <a:gd name="connsiteX4" fmla="*/ 1623909 w 3242446"/>
                  <a:gd name="connsiteY4" fmla="*/ 4143968 h 4143968"/>
                  <a:gd name="connsiteX5" fmla="*/ 864144 w 3242446"/>
                  <a:gd name="connsiteY5" fmla="*/ 3757463 h 4143968"/>
                  <a:gd name="connsiteX6" fmla="*/ 15028 w 3242446"/>
                  <a:gd name="connsiteY6" fmla="*/ 2071984 h 4143968"/>
                  <a:gd name="connsiteX0" fmla="*/ 15028 w 3242446"/>
                  <a:gd name="connsiteY0" fmla="*/ 2071984 h 3909745"/>
                  <a:gd name="connsiteX1" fmla="*/ 1623909 w 3242446"/>
                  <a:gd name="connsiteY1" fmla="*/ 0 h 3909745"/>
                  <a:gd name="connsiteX2" fmla="*/ 3232790 w 3242446"/>
                  <a:gd name="connsiteY2" fmla="*/ 2071984 h 3909745"/>
                  <a:gd name="connsiteX3" fmla="*/ 2296704 w 3242446"/>
                  <a:gd name="connsiteY3" fmla="*/ 3757463 h 3909745"/>
                  <a:gd name="connsiteX4" fmla="*/ 1634069 w 3242446"/>
                  <a:gd name="connsiteY4" fmla="*/ 3752808 h 3909745"/>
                  <a:gd name="connsiteX5" fmla="*/ 864144 w 3242446"/>
                  <a:gd name="connsiteY5" fmla="*/ 3757463 h 3909745"/>
                  <a:gd name="connsiteX6" fmla="*/ 15028 w 3242446"/>
                  <a:gd name="connsiteY6" fmla="*/ 2071984 h 3909745"/>
                  <a:gd name="connsiteX0" fmla="*/ 15028 w 3242446"/>
                  <a:gd name="connsiteY0" fmla="*/ 2071984 h 3757463"/>
                  <a:gd name="connsiteX1" fmla="*/ 1623909 w 3242446"/>
                  <a:gd name="connsiteY1" fmla="*/ 0 h 3757463"/>
                  <a:gd name="connsiteX2" fmla="*/ 3232790 w 3242446"/>
                  <a:gd name="connsiteY2" fmla="*/ 2071984 h 3757463"/>
                  <a:gd name="connsiteX3" fmla="*/ 2296704 w 3242446"/>
                  <a:gd name="connsiteY3" fmla="*/ 3757463 h 3757463"/>
                  <a:gd name="connsiteX4" fmla="*/ 1634069 w 3242446"/>
                  <a:gd name="connsiteY4" fmla="*/ 3752808 h 3757463"/>
                  <a:gd name="connsiteX5" fmla="*/ 864144 w 3242446"/>
                  <a:gd name="connsiteY5" fmla="*/ 3757463 h 3757463"/>
                  <a:gd name="connsiteX6" fmla="*/ 15028 w 3242446"/>
                  <a:gd name="connsiteY6" fmla="*/ 2071984 h 3757463"/>
                  <a:gd name="connsiteX0" fmla="*/ 22248 w 2985506"/>
                  <a:gd name="connsiteY0" fmla="*/ 1829117 h 3758436"/>
                  <a:gd name="connsiteX1" fmla="*/ 1366969 w 2985506"/>
                  <a:gd name="connsiteY1" fmla="*/ 973 h 3758436"/>
                  <a:gd name="connsiteX2" fmla="*/ 2975850 w 2985506"/>
                  <a:gd name="connsiteY2" fmla="*/ 2072957 h 3758436"/>
                  <a:gd name="connsiteX3" fmla="*/ 2039764 w 2985506"/>
                  <a:gd name="connsiteY3" fmla="*/ 3758436 h 3758436"/>
                  <a:gd name="connsiteX4" fmla="*/ 1377129 w 2985506"/>
                  <a:gd name="connsiteY4" fmla="*/ 3753781 h 3758436"/>
                  <a:gd name="connsiteX5" fmla="*/ 607204 w 2985506"/>
                  <a:gd name="connsiteY5" fmla="*/ 3758436 h 3758436"/>
                  <a:gd name="connsiteX6" fmla="*/ 22248 w 2985506"/>
                  <a:gd name="connsiteY6" fmla="*/ 1829117 h 3758436"/>
                  <a:gd name="connsiteX0" fmla="*/ 14476 w 2977734"/>
                  <a:gd name="connsiteY0" fmla="*/ 1177567 h 3106886"/>
                  <a:gd name="connsiteX1" fmla="*/ 1182413 w 2977734"/>
                  <a:gd name="connsiteY1" fmla="*/ 1695 h 3106886"/>
                  <a:gd name="connsiteX2" fmla="*/ 2968078 w 2977734"/>
                  <a:gd name="connsiteY2" fmla="*/ 1421407 h 3106886"/>
                  <a:gd name="connsiteX3" fmla="*/ 2031992 w 2977734"/>
                  <a:gd name="connsiteY3" fmla="*/ 3106886 h 3106886"/>
                  <a:gd name="connsiteX4" fmla="*/ 1369357 w 2977734"/>
                  <a:gd name="connsiteY4" fmla="*/ 3102231 h 3106886"/>
                  <a:gd name="connsiteX5" fmla="*/ 599432 w 2977734"/>
                  <a:gd name="connsiteY5" fmla="*/ 3106886 h 3106886"/>
                  <a:gd name="connsiteX6" fmla="*/ 14476 w 2977734"/>
                  <a:gd name="connsiteY6" fmla="*/ 1177567 h 3106886"/>
                  <a:gd name="connsiteX0" fmla="*/ 14476 w 2969689"/>
                  <a:gd name="connsiteY0" fmla="*/ 1248463 h 3177782"/>
                  <a:gd name="connsiteX1" fmla="*/ 1182413 w 2969689"/>
                  <a:gd name="connsiteY1" fmla="*/ 72591 h 3177782"/>
                  <a:gd name="connsiteX2" fmla="*/ 1793232 w 2969689"/>
                  <a:gd name="connsiteY2" fmla="*/ 275072 h 3177782"/>
                  <a:gd name="connsiteX3" fmla="*/ 2968078 w 2969689"/>
                  <a:gd name="connsiteY3" fmla="*/ 1492303 h 3177782"/>
                  <a:gd name="connsiteX4" fmla="*/ 2031992 w 2969689"/>
                  <a:gd name="connsiteY4" fmla="*/ 3177782 h 3177782"/>
                  <a:gd name="connsiteX5" fmla="*/ 1369357 w 2969689"/>
                  <a:gd name="connsiteY5" fmla="*/ 3173127 h 3177782"/>
                  <a:gd name="connsiteX6" fmla="*/ 599432 w 2969689"/>
                  <a:gd name="connsiteY6" fmla="*/ 3177782 h 3177782"/>
                  <a:gd name="connsiteX7" fmla="*/ 14476 w 2969689"/>
                  <a:gd name="connsiteY7" fmla="*/ 1248463 h 3177782"/>
                  <a:gd name="connsiteX0" fmla="*/ 14476 w 2969689"/>
                  <a:gd name="connsiteY0" fmla="*/ 1327075 h 3256394"/>
                  <a:gd name="connsiteX1" fmla="*/ 1182413 w 2969689"/>
                  <a:gd name="connsiteY1" fmla="*/ 151203 h 3256394"/>
                  <a:gd name="connsiteX2" fmla="*/ 1902960 w 2969689"/>
                  <a:gd name="connsiteY2" fmla="*/ 170804 h 3256394"/>
                  <a:gd name="connsiteX3" fmla="*/ 2968078 w 2969689"/>
                  <a:gd name="connsiteY3" fmla="*/ 1570915 h 3256394"/>
                  <a:gd name="connsiteX4" fmla="*/ 2031992 w 2969689"/>
                  <a:gd name="connsiteY4" fmla="*/ 3256394 h 3256394"/>
                  <a:gd name="connsiteX5" fmla="*/ 1369357 w 2969689"/>
                  <a:gd name="connsiteY5" fmla="*/ 3251739 h 3256394"/>
                  <a:gd name="connsiteX6" fmla="*/ 599432 w 2969689"/>
                  <a:gd name="connsiteY6" fmla="*/ 3256394 h 3256394"/>
                  <a:gd name="connsiteX7" fmla="*/ 14476 w 2969689"/>
                  <a:gd name="connsiteY7" fmla="*/ 1327075 h 3256394"/>
                  <a:gd name="connsiteX0" fmla="*/ 5737 w 2960950"/>
                  <a:gd name="connsiteY0" fmla="*/ 1312764 h 3242083"/>
                  <a:gd name="connsiteX1" fmla="*/ 929834 w 2960950"/>
                  <a:gd name="connsiteY1" fmla="*/ 167372 h 3242083"/>
                  <a:gd name="connsiteX2" fmla="*/ 1894221 w 2960950"/>
                  <a:gd name="connsiteY2" fmla="*/ 156493 h 3242083"/>
                  <a:gd name="connsiteX3" fmla="*/ 2959339 w 2960950"/>
                  <a:gd name="connsiteY3" fmla="*/ 1556604 h 3242083"/>
                  <a:gd name="connsiteX4" fmla="*/ 2023253 w 2960950"/>
                  <a:gd name="connsiteY4" fmla="*/ 3242083 h 3242083"/>
                  <a:gd name="connsiteX5" fmla="*/ 1360618 w 2960950"/>
                  <a:gd name="connsiteY5" fmla="*/ 3237428 h 3242083"/>
                  <a:gd name="connsiteX6" fmla="*/ 590693 w 2960950"/>
                  <a:gd name="connsiteY6" fmla="*/ 3242083 h 3242083"/>
                  <a:gd name="connsiteX7" fmla="*/ 5737 w 2960950"/>
                  <a:gd name="connsiteY7" fmla="*/ 1312764 h 3242083"/>
                  <a:gd name="connsiteX0" fmla="*/ 690 w 2955903"/>
                  <a:gd name="connsiteY0" fmla="*/ 1276871 h 3206190"/>
                  <a:gd name="connsiteX1" fmla="*/ 693139 w 2955903"/>
                  <a:gd name="connsiteY1" fmla="*/ 229015 h 3206190"/>
                  <a:gd name="connsiteX2" fmla="*/ 1889174 w 2955903"/>
                  <a:gd name="connsiteY2" fmla="*/ 120600 h 3206190"/>
                  <a:gd name="connsiteX3" fmla="*/ 2954292 w 2955903"/>
                  <a:gd name="connsiteY3" fmla="*/ 1520711 h 3206190"/>
                  <a:gd name="connsiteX4" fmla="*/ 2018206 w 2955903"/>
                  <a:gd name="connsiteY4" fmla="*/ 3206190 h 3206190"/>
                  <a:gd name="connsiteX5" fmla="*/ 1355571 w 2955903"/>
                  <a:gd name="connsiteY5" fmla="*/ 3201535 h 3206190"/>
                  <a:gd name="connsiteX6" fmla="*/ 585646 w 2955903"/>
                  <a:gd name="connsiteY6" fmla="*/ 3206190 h 3206190"/>
                  <a:gd name="connsiteX7" fmla="*/ 690 w 2955903"/>
                  <a:gd name="connsiteY7" fmla="*/ 1276871 h 3206190"/>
                  <a:gd name="connsiteX0" fmla="*/ 634 w 2986327"/>
                  <a:gd name="connsiteY0" fmla="*/ 1608046 h 3220373"/>
                  <a:gd name="connsiteX1" fmla="*/ 723563 w 2986327"/>
                  <a:gd name="connsiteY1" fmla="*/ 243198 h 3220373"/>
                  <a:gd name="connsiteX2" fmla="*/ 1919598 w 2986327"/>
                  <a:gd name="connsiteY2" fmla="*/ 134783 h 3220373"/>
                  <a:gd name="connsiteX3" fmla="*/ 2984716 w 2986327"/>
                  <a:gd name="connsiteY3" fmla="*/ 1534894 h 3220373"/>
                  <a:gd name="connsiteX4" fmla="*/ 2048630 w 2986327"/>
                  <a:gd name="connsiteY4" fmla="*/ 3220373 h 3220373"/>
                  <a:gd name="connsiteX5" fmla="*/ 1385995 w 2986327"/>
                  <a:gd name="connsiteY5" fmla="*/ 3215718 h 3220373"/>
                  <a:gd name="connsiteX6" fmla="*/ 616070 w 2986327"/>
                  <a:gd name="connsiteY6" fmla="*/ 3220373 h 3220373"/>
                  <a:gd name="connsiteX7" fmla="*/ 634 w 2986327"/>
                  <a:gd name="connsiteY7" fmla="*/ 1608046 h 3220373"/>
                  <a:gd name="connsiteX0" fmla="*/ 117 w 2985810"/>
                  <a:gd name="connsiteY0" fmla="*/ 1581298 h 3193625"/>
                  <a:gd name="connsiteX1" fmla="*/ 576742 w 2985810"/>
                  <a:gd name="connsiteY1" fmla="*/ 307890 h 3193625"/>
                  <a:gd name="connsiteX2" fmla="*/ 1919081 w 2985810"/>
                  <a:gd name="connsiteY2" fmla="*/ 108035 h 3193625"/>
                  <a:gd name="connsiteX3" fmla="*/ 2984199 w 2985810"/>
                  <a:gd name="connsiteY3" fmla="*/ 1508146 h 3193625"/>
                  <a:gd name="connsiteX4" fmla="*/ 2048113 w 2985810"/>
                  <a:gd name="connsiteY4" fmla="*/ 3193625 h 3193625"/>
                  <a:gd name="connsiteX5" fmla="*/ 1385478 w 2985810"/>
                  <a:gd name="connsiteY5" fmla="*/ 3188970 h 3193625"/>
                  <a:gd name="connsiteX6" fmla="*/ 615553 w 2985810"/>
                  <a:gd name="connsiteY6" fmla="*/ 3193625 h 3193625"/>
                  <a:gd name="connsiteX7" fmla="*/ 117 w 2985810"/>
                  <a:gd name="connsiteY7" fmla="*/ 1581298 h 3193625"/>
                  <a:gd name="connsiteX0" fmla="*/ 117 w 2984352"/>
                  <a:gd name="connsiteY0" fmla="*/ 1483071 h 3095398"/>
                  <a:gd name="connsiteX1" fmla="*/ 576742 w 2984352"/>
                  <a:gd name="connsiteY1" fmla="*/ 209663 h 3095398"/>
                  <a:gd name="connsiteX2" fmla="*/ 1919081 w 2984352"/>
                  <a:gd name="connsiteY2" fmla="*/ 9808 h 3095398"/>
                  <a:gd name="connsiteX3" fmla="*/ 2120248 w 2984352"/>
                  <a:gd name="connsiteY3" fmla="*/ 180496 h 3095398"/>
                  <a:gd name="connsiteX4" fmla="*/ 2984199 w 2984352"/>
                  <a:gd name="connsiteY4" fmla="*/ 1409919 h 3095398"/>
                  <a:gd name="connsiteX5" fmla="*/ 2048113 w 2984352"/>
                  <a:gd name="connsiteY5" fmla="*/ 3095398 h 3095398"/>
                  <a:gd name="connsiteX6" fmla="*/ 1385478 w 2984352"/>
                  <a:gd name="connsiteY6" fmla="*/ 3090743 h 3095398"/>
                  <a:gd name="connsiteX7" fmla="*/ 615553 w 2984352"/>
                  <a:gd name="connsiteY7" fmla="*/ 3095398 h 3095398"/>
                  <a:gd name="connsiteX8" fmla="*/ 117 w 2984352"/>
                  <a:gd name="connsiteY8" fmla="*/ 1483071 h 3095398"/>
                  <a:gd name="connsiteX0" fmla="*/ 117 w 2984449"/>
                  <a:gd name="connsiteY0" fmla="*/ 1743814 h 3356141"/>
                  <a:gd name="connsiteX1" fmla="*/ 576742 w 2984449"/>
                  <a:gd name="connsiteY1" fmla="*/ 470406 h 3356141"/>
                  <a:gd name="connsiteX2" fmla="*/ 1919081 w 2984449"/>
                  <a:gd name="connsiteY2" fmla="*/ 270551 h 3356141"/>
                  <a:gd name="connsiteX3" fmla="*/ 2394568 w 2984449"/>
                  <a:gd name="connsiteY3" fmla="*/ 69383 h 3356141"/>
                  <a:gd name="connsiteX4" fmla="*/ 2984199 w 2984449"/>
                  <a:gd name="connsiteY4" fmla="*/ 1670662 h 3356141"/>
                  <a:gd name="connsiteX5" fmla="*/ 2048113 w 2984449"/>
                  <a:gd name="connsiteY5" fmla="*/ 3356141 h 3356141"/>
                  <a:gd name="connsiteX6" fmla="*/ 1385478 w 2984449"/>
                  <a:gd name="connsiteY6" fmla="*/ 3351486 h 3356141"/>
                  <a:gd name="connsiteX7" fmla="*/ 615553 w 2984449"/>
                  <a:gd name="connsiteY7" fmla="*/ 3356141 h 3356141"/>
                  <a:gd name="connsiteX8" fmla="*/ 117 w 2984449"/>
                  <a:gd name="connsiteY8" fmla="*/ 1743814 h 3356141"/>
                  <a:gd name="connsiteX0" fmla="*/ 117 w 2984449"/>
                  <a:gd name="connsiteY0" fmla="*/ 1674431 h 3286758"/>
                  <a:gd name="connsiteX1" fmla="*/ 576742 w 2984449"/>
                  <a:gd name="connsiteY1" fmla="*/ 401023 h 3286758"/>
                  <a:gd name="connsiteX2" fmla="*/ 1919081 w 2984449"/>
                  <a:gd name="connsiteY2" fmla="*/ 201168 h 3286758"/>
                  <a:gd name="connsiteX3" fmla="*/ 2394568 w 2984449"/>
                  <a:gd name="connsiteY3" fmla="*/ 0 h 3286758"/>
                  <a:gd name="connsiteX4" fmla="*/ 2984199 w 2984449"/>
                  <a:gd name="connsiteY4" fmla="*/ 1601279 h 3286758"/>
                  <a:gd name="connsiteX5" fmla="*/ 2048113 w 2984449"/>
                  <a:gd name="connsiteY5" fmla="*/ 3286758 h 3286758"/>
                  <a:gd name="connsiteX6" fmla="*/ 1385478 w 2984449"/>
                  <a:gd name="connsiteY6" fmla="*/ 3282103 h 3286758"/>
                  <a:gd name="connsiteX7" fmla="*/ 615553 w 2984449"/>
                  <a:gd name="connsiteY7" fmla="*/ 3286758 h 3286758"/>
                  <a:gd name="connsiteX8" fmla="*/ 117 w 2984449"/>
                  <a:gd name="connsiteY8" fmla="*/ 1674431 h 3286758"/>
                  <a:gd name="connsiteX0" fmla="*/ 117 w 2984449"/>
                  <a:gd name="connsiteY0" fmla="*/ 1723199 h 3335526"/>
                  <a:gd name="connsiteX1" fmla="*/ 576742 w 2984449"/>
                  <a:gd name="connsiteY1" fmla="*/ 449791 h 3335526"/>
                  <a:gd name="connsiteX2" fmla="*/ 1919081 w 2984449"/>
                  <a:gd name="connsiteY2" fmla="*/ 249936 h 3335526"/>
                  <a:gd name="connsiteX3" fmla="*/ 2394568 w 2984449"/>
                  <a:gd name="connsiteY3" fmla="*/ 0 h 3335526"/>
                  <a:gd name="connsiteX4" fmla="*/ 2984199 w 2984449"/>
                  <a:gd name="connsiteY4" fmla="*/ 1650047 h 3335526"/>
                  <a:gd name="connsiteX5" fmla="*/ 2048113 w 2984449"/>
                  <a:gd name="connsiteY5" fmla="*/ 3335526 h 3335526"/>
                  <a:gd name="connsiteX6" fmla="*/ 1385478 w 2984449"/>
                  <a:gd name="connsiteY6" fmla="*/ 3330871 h 3335526"/>
                  <a:gd name="connsiteX7" fmla="*/ 615553 w 2984449"/>
                  <a:gd name="connsiteY7" fmla="*/ 3335526 h 3335526"/>
                  <a:gd name="connsiteX8" fmla="*/ 117 w 2984449"/>
                  <a:gd name="connsiteY8" fmla="*/ 1723199 h 3335526"/>
                  <a:gd name="connsiteX0" fmla="*/ 117 w 2995716"/>
                  <a:gd name="connsiteY0" fmla="*/ 1723199 h 3335526"/>
                  <a:gd name="connsiteX1" fmla="*/ 576742 w 2995716"/>
                  <a:gd name="connsiteY1" fmla="*/ 449791 h 3335526"/>
                  <a:gd name="connsiteX2" fmla="*/ 1919081 w 2995716"/>
                  <a:gd name="connsiteY2" fmla="*/ 249936 h 3335526"/>
                  <a:gd name="connsiteX3" fmla="*/ 2394568 w 2995716"/>
                  <a:gd name="connsiteY3" fmla="*/ 0 h 3335526"/>
                  <a:gd name="connsiteX4" fmla="*/ 2559160 w 2995716"/>
                  <a:gd name="connsiteY4" fmla="*/ 274319 h 3335526"/>
                  <a:gd name="connsiteX5" fmla="*/ 2984199 w 2995716"/>
                  <a:gd name="connsiteY5" fmla="*/ 1650047 h 3335526"/>
                  <a:gd name="connsiteX6" fmla="*/ 2048113 w 2995716"/>
                  <a:gd name="connsiteY6" fmla="*/ 3335526 h 3335526"/>
                  <a:gd name="connsiteX7" fmla="*/ 1385478 w 2995716"/>
                  <a:gd name="connsiteY7" fmla="*/ 3330871 h 3335526"/>
                  <a:gd name="connsiteX8" fmla="*/ 615553 w 2995716"/>
                  <a:gd name="connsiteY8" fmla="*/ 3335526 h 3335526"/>
                  <a:gd name="connsiteX9" fmla="*/ 117 w 2995716"/>
                  <a:gd name="connsiteY9" fmla="*/ 1723199 h 3335526"/>
                  <a:gd name="connsiteX0" fmla="*/ 117 w 2991745"/>
                  <a:gd name="connsiteY0" fmla="*/ 1723199 h 3335526"/>
                  <a:gd name="connsiteX1" fmla="*/ 576742 w 2991745"/>
                  <a:gd name="connsiteY1" fmla="*/ 449791 h 3335526"/>
                  <a:gd name="connsiteX2" fmla="*/ 1919081 w 2991745"/>
                  <a:gd name="connsiteY2" fmla="*/ 249936 h 3335526"/>
                  <a:gd name="connsiteX3" fmla="*/ 2394568 w 2991745"/>
                  <a:gd name="connsiteY3" fmla="*/ 0 h 3335526"/>
                  <a:gd name="connsiteX4" fmla="*/ 2309224 w 2991745"/>
                  <a:gd name="connsiteY4" fmla="*/ 377951 h 3335526"/>
                  <a:gd name="connsiteX5" fmla="*/ 2984199 w 2991745"/>
                  <a:gd name="connsiteY5" fmla="*/ 1650047 h 3335526"/>
                  <a:gd name="connsiteX6" fmla="*/ 2048113 w 2991745"/>
                  <a:gd name="connsiteY6" fmla="*/ 3335526 h 3335526"/>
                  <a:gd name="connsiteX7" fmla="*/ 1385478 w 2991745"/>
                  <a:gd name="connsiteY7" fmla="*/ 3330871 h 3335526"/>
                  <a:gd name="connsiteX8" fmla="*/ 615553 w 2991745"/>
                  <a:gd name="connsiteY8" fmla="*/ 3335526 h 3335526"/>
                  <a:gd name="connsiteX9" fmla="*/ 117 w 2991745"/>
                  <a:gd name="connsiteY9" fmla="*/ 1723199 h 3335526"/>
                  <a:gd name="connsiteX0" fmla="*/ 117 w 2990948"/>
                  <a:gd name="connsiteY0" fmla="*/ 1723199 h 3335526"/>
                  <a:gd name="connsiteX1" fmla="*/ 576742 w 2990948"/>
                  <a:gd name="connsiteY1" fmla="*/ 449791 h 3335526"/>
                  <a:gd name="connsiteX2" fmla="*/ 1919081 w 2990948"/>
                  <a:gd name="connsiteY2" fmla="*/ 249936 h 3335526"/>
                  <a:gd name="connsiteX3" fmla="*/ 2394568 w 2990948"/>
                  <a:gd name="connsiteY3" fmla="*/ 0 h 3335526"/>
                  <a:gd name="connsiteX4" fmla="*/ 2309224 w 2990948"/>
                  <a:gd name="connsiteY4" fmla="*/ 377951 h 3335526"/>
                  <a:gd name="connsiteX5" fmla="*/ 2461624 w 2990948"/>
                  <a:gd name="connsiteY5" fmla="*/ 609599 h 3335526"/>
                  <a:gd name="connsiteX6" fmla="*/ 2984199 w 2990948"/>
                  <a:gd name="connsiteY6" fmla="*/ 1650047 h 3335526"/>
                  <a:gd name="connsiteX7" fmla="*/ 2048113 w 2990948"/>
                  <a:gd name="connsiteY7" fmla="*/ 3335526 h 3335526"/>
                  <a:gd name="connsiteX8" fmla="*/ 1385478 w 2990948"/>
                  <a:gd name="connsiteY8" fmla="*/ 3330871 h 3335526"/>
                  <a:gd name="connsiteX9" fmla="*/ 615553 w 2990948"/>
                  <a:gd name="connsiteY9" fmla="*/ 3335526 h 3335526"/>
                  <a:gd name="connsiteX10" fmla="*/ 117 w 2990948"/>
                  <a:gd name="connsiteY10" fmla="*/ 1723199 h 3335526"/>
                  <a:gd name="connsiteX0" fmla="*/ 117 w 2994301"/>
                  <a:gd name="connsiteY0" fmla="*/ 1723199 h 3335526"/>
                  <a:gd name="connsiteX1" fmla="*/ 576742 w 2994301"/>
                  <a:gd name="connsiteY1" fmla="*/ 449791 h 3335526"/>
                  <a:gd name="connsiteX2" fmla="*/ 1919081 w 2994301"/>
                  <a:gd name="connsiteY2" fmla="*/ 249936 h 3335526"/>
                  <a:gd name="connsiteX3" fmla="*/ 2394568 w 2994301"/>
                  <a:gd name="connsiteY3" fmla="*/ 0 h 3335526"/>
                  <a:gd name="connsiteX4" fmla="*/ 2309224 w 2994301"/>
                  <a:gd name="connsiteY4" fmla="*/ 377951 h 3335526"/>
                  <a:gd name="connsiteX5" fmla="*/ 2638408 w 2994301"/>
                  <a:gd name="connsiteY5" fmla="*/ 548639 h 3335526"/>
                  <a:gd name="connsiteX6" fmla="*/ 2984199 w 2994301"/>
                  <a:gd name="connsiteY6" fmla="*/ 1650047 h 3335526"/>
                  <a:gd name="connsiteX7" fmla="*/ 2048113 w 2994301"/>
                  <a:gd name="connsiteY7" fmla="*/ 3335526 h 3335526"/>
                  <a:gd name="connsiteX8" fmla="*/ 1385478 w 2994301"/>
                  <a:gd name="connsiteY8" fmla="*/ 3330871 h 3335526"/>
                  <a:gd name="connsiteX9" fmla="*/ 615553 w 2994301"/>
                  <a:gd name="connsiteY9" fmla="*/ 3335526 h 3335526"/>
                  <a:gd name="connsiteX10" fmla="*/ 117 w 2994301"/>
                  <a:gd name="connsiteY10" fmla="*/ 1723199 h 3335526"/>
                  <a:gd name="connsiteX0" fmla="*/ 117 w 3017256"/>
                  <a:gd name="connsiteY0" fmla="*/ 1723199 h 3335526"/>
                  <a:gd name="connsiteX1" fmla="*/ 576742 w 3017256"/>
                  <a:gd name="connsiteY1" fmla="*/ 449791 h 3335526"/>
                  <a:gd name="connsiteX2" fmla="*/ 1919081 w 3017256"/>
                  <a:gd name="connsiteY2" fmla="*/ 249936 h 3335526"/>
                  <a:gd name="connsiteX3" fmla="*/ 2394568 w 3017256"/>
                  <a:gd name="connsiteY3" fmla="*/ 0 h 3335526"/>
                  <a:gd name="connsiteX4" fmla="*/ 2309224 w 3017256"/>
                  <a:gd name="connsiteY4" fmla="*/ 377951 h 3335526"/>
                  <a:gd name="connsiteX5" fmla="*/ 2638408 w 3017256"/>
                  <a:gd name="connsiteY5" fmla="*/ 548639 h 3335526"/>
                  <a:gd name="connsiteX6" fmla="*/ 2790808 w 3017256"/>
                  <a:gd name="connsiteY6" fmla="*/ 822959 h 3335526"/>
                  <a:gd name="connsiteX7" fmla="*/ 2984199 w 3017256"/>
                  <a:gd name="connsiteY7" fmla="*/ 1650047 h 3335526"/>
                  <a:gd name="connsiteX8" fmla="*/ 2048113 w 3017256"/>
                  <a:gd name="connsiteY8" fmla="*/ 3335526 h 3335526"/>
                  <a:gd name="connsiteX9" fmla="*/ 1385478 w 3017256"/>
                  <a:gd name="connsiteY9" fmla="*/ 3330871 h 3335526"/>
                  <a:gd name="connsiteX10" fmla="*/ 615553 w 3017256"/>
                  <a:gd name="connsiteY10" fmla="*/ 3335526 h 3335526"/>
                  <a:gd name="connsiteX11" fmla="*/ 117 w 3017256"/>
                  <a:gd name="connsiteY11" fmla="*/ 1723199 h 3335526"/>
                  <a:gd name="connsiteX0" fmla="*/ 117 w 3000658"/>
                  <a:gd name="connsiteY0" fmla="*/ 1723199 h 3335526"/>
                  <a:gd name="connsiteX1" fmla="*/ 576742 w 3000658"/>
                  <a:gd name="connsiteY1" fmla="*/ 449791 h 3335526"/>
                  <a:gd name="connsiteX2" fmla="*/ 1919081 w 3000658"/>
                  <a:gd name="connsiteY2" fmla="*/ 249936 h 3335526"/>
                  <a:gd name="connsiteX3" fmla="*/ 2394568 w 3000658"/>
                  <a:gd name="connsiteY3" fmla="*/ 0 h 3335526"/>
                  <a:gd name="connsiteX4" fmla="*/ 2309224 w 3000658"/>
                  <a:gd name="connsiteY4" fmla="*/ 377951 h 3335526"/>
                  <a:gd name="connsiteX5" fmla="*/ 2638408 w 3000658"/>
                  <a:gd name="connsiteY5" fmla="*/ 548639 h 3335526"/>
                  <a:gd name="connsiteX6" fmla="*/ 2437240 w 3000658"/>
                  <a:gd name="connsiteY6" fmla="*/ 725423 h 3335526"/>
                  <a:gd name="connsiteX7" fmla="*/ 2984199 w 3000658"/>
                  <a:gd name="connsiteY7" fmla="*/ 1650047 h 3335526"/>
                  <a:gd name="connsiteX8" fmla="*/ 2048113 w 3000658"/>
                  <a:gd name="connsiteY8" fmla="*/ 3335526 h 3335526"/>
                  <a:gd name="connsiteX9" fmla="*/ 1385478 w 3000658"/>
                  <a:gd name="connsiteY9" fmla="*/ 3330871 h 3335526"/>
                  <a:gd name="connsiteX10" fmla="*/ 615553 w 3000658"/>
                  <a:gd name="connsiteY10" fmla="*/ 3335526 h 3335526"/>
                  <a:gd name="connsiteX11" fmla="*/ 117 w 3000658"/>
                  <a:gd name="connsiteY11" fmla="*/ 1723199 h 3335526"/>
                  <a:gd name="connsiteX0" fmla="*/ 117 w 3000658"/>
                  <a:gd name="connsiteY0" fmla="*/ 1723199 h 3335526"/>
                  <a:gd name="connsiteX1" fmla="*/ 576742 w 3000658"/>
                  <a:gd name="connsiteY1" fmla="*/ 449791 h 3335526"/>
                  <a:gd name="connsiteX2" fmla="*/ 1919081 w 3000658"/>
                  <a:gd name="connsiteY2" fmla="*/ 249936 h 3335526"/>
                  <a:gd name="connsiteX3" fmla="*/ 2394568 w 3000658"/>
                  <a:gd name="connsiteY3" fmla="*/ 0 h 3335526"/>
                  <a:gd name="connsiteX4" fmla="*/ 2309224 w 3000658"/>
                  <a:gd name="connsiteY4" fmla="*/ 377951 h 3335526"/>
                  <a:gd name="connsiteX5" fmla="*/ 2638408 w 3000658"/>
                  <a:gd name="connsiteY5" fmla="*/ 548639 h 3335526"/>
                  <a:gd name="connsiteX6" fmla="*/ 2437240 w 3000658"/>
                  <a:gd name="connsiteY6" fmla="*/ 725423 h 3335526"/>
                  <a:gd name="connsiteX7" fmla="*/ 2984199 w 3000658"/>
                  <a:gd name="connsiteY7" fmla="*/ 1845119 h 3335526"/>
                  <a:gd name="connsiteX8" fmla="*/ 2048113 w 3000658"/>
                  <a:gd name="connsiteY8" fmla="*/ 3335526 h 3335526"/>
                  <a:gd name="connsiteX9" fmla="*/ 1385478 w 3000658"/>
                  <a:gd name="connsiteY9" fmla="*/ 3330871 h 3335526"/>
                  <a:gd name="connsiteX10" fmla="*/ 615553 w 3000658"/>
                  <a:gd name="connsiteY10" fmla="*/ 3335526 h 3335526"/>
                  <a:gd name="connsiteX11" fmla="*/ 117 w 3000658"/>
                  <a:gd name="connsiteY11" fmla="*/ 1723199 h 3335526"/>
                  <a:gd name="connsiteX0" fmla="*/ 117 w 3030073"/>
                  <a:gd name="connsiteY0" fmla="*/ 1723199 h 3335526"/>
                  <a:gd name="connsiteX1" fmla="*/ 576742 w 3030073"/>
                  <a:gd name="connsiteY1" fmla="*/ 449791 h 3335526"/>
                  <a:gd name="connsiteX2" fmla="*/ 1919081 w 3030073"/>
                  <a:gd name="connsiteY2" fmla="*/ 249936 h 3335526"/>
                  <a:gd name="connsiteX3" fmla="*/ 2394568 w 3030073"/>
                  <a:gd name="connsiteY3" fmla="*/ 0 h 3335526"/>
                  <a:gd name="connsiteX4" fmla="*/ 2309224 w 3030073"/>
                  <a:gd name="connsiteY4" fmla="*/ 377951 h 3335526"/>
                  <a:gd name="connsiteX5" fmla="*/ 2638408 w 3030073"/>
                  <a:gd name="connsiteY5" fmla="*/ 548639 h 3335526"/>
                  <a:gd name="connsiteX6" fmla="*/ 2437240 w 3030073"/>
                  <a:gd name="connsiteY6" fmla="*/ 725423 h 3335526"/>
                  <a:gd name="connsiteX7" fmla="*/ 2839575 w 3030073"/>
                  <a:gd name="connsiteY7" fmla="*/ 1286255 h 3335526"/>
                  <a:gd name="connsiteX8" fmla="*/ 2984199 w 3030073"/>
                  <a:gd name="connsiteY8" fmla="*/ 1845119 h 3335526"/>
                  <a:gd name="connsiteX9" fmla="*/ 2048113 w 3030073"/>
                  <a:gd name="connsiteY9" fmla="*/ 3335526 h 3335526"/>
                  <a:gd name="connsiteX10" fmla="*/ 1385478 w 3030073"/>
                  <a:gd name="connsiteY10" fmla="*/ 3330871 h 3335526"/>
                  <a:gd name="connsiteX11" fmla="*/ 615553 w 3030073"/>
                  <a:gd name="connsiteY11" fmla="*/ 3335526 h 3335526"/>
                  <a:gd name="connsiteX12" fmla="*/ 117 w 3030073"/>
                  <a:gd name="connsiteY12" fmla="*/ 1723199 h 3335526"/>
                  <a:gd name="connsiteX0" fmla="*/ 117 w 3017106"/>
                  <a:gd name="connsiteY0" fmla="*/ 1723199 h 3335526"/>
                  <a:gd name="connsiteX1" fmla="*/ 576742 w 3017106"/>
                  <a:gd name="connsiteY1" fmla="*/ 449791 h 3335526"/>
                  <a:gd name="connsiteX2" fmla="*/ 1919081 w 3017106"/>
                  <a:gd name="connsiteY2" fmla="*/ 249936 h 3335526"/>
                  <a:gd name="connsiteX3" fmla="*/ 2394568 w 3017106"/>
                  <a:gd name="connsiteY3" fmla="*/ 0 h 3335526"/>
                  <a:gd name="connsiteX4" fmla="*/ 2309224 w 3017106"/>
                  <a:gd name="connsiteY4" fmla="*/ 377951 h 3335526"/>
                  <a:gd name="connsiteX5" fmla="*/ 2638408 w 3017106"/>
                  <a:gd name="connsiteY5" fmla="*/ 548639 h 3335526"/>
                  <a:gd name="connsiteX6" fmla="*/ 2437240 w 3017106"/>
                  <a:gd name="connsiteY6" fmla="*/ 725423 h 3335526"/>
                  <a:gd name="connsiteX7" fmla="*/ 2723751 w 3017106"/>
                  <a:gd name="connsiteY7" fmla="*/ 1347215 h 3335526"/>
                  <a:gd name="connsiteX8" fmla="*/ 2984199 w 3017106"/>
                  <a:gd name="connsiteY8" fmla="*/ 1845119 h 3335526"/>
                  <a:gd name="connsiteX9" fmla="*/ 2048113 w 3017106"/>
                  <a:gd name="connsiteY9" fmla="*/ 3335526 h 3335526"/>
                  <a:gd name="connsiteX10" fmla="*/ 1385478 w 3017106"/>
                  <a:gd name="connsiteY10" fmla="*/ 3330871 h 3335526"/>
                  <a:gd name="connsiteX11" fmla="*/ 615553 w 3017106"/>
                  <a:gd name="connsiteY11" fmla="*/ 3335526 h 3335526"/>
                  <a:gd name="connsiteX12" fmla="*/ 117 w 3017106"/>
                  <a:gd name="connsiteY12" fmla="*/ 1723199 h 3335526"/>
                  <a:gd name="connsiteX0" fmla="*/ 117 w 3028337"/>
                  <a:gd name="connsiteY0" fmla="*/ 1723199 h 3335526"/>
                  <a:gd name="connsiteX1" fmla="*/ 576742 w 3028337"/>
                  <a:gd name="connsiteY1" fmla="*/ 449791 h 3335526"/>
                  <a:gd name="connsiteX2" fmla="*/ 1919081 w 3028337"/>
                  <a:gd name="connsiteY2" fmla="*/ 249936 h 3335526"/>
                  <a:gd name="connsiteX3" fmla="*/ 2394568 w 3028337"/>
                  <a:gd name="connsiteY3" fmla="*/ 0 h 3335526"/>
                  <a:gd name="connsiteX4" fmla="*/ 2309224 w 3028337"/>
                  <a:gd name="connsiteY4" fmla="*/ 377951 h 3335526"/>
                  <a:gd name="connsiteX5" fmla="*/ 2638408 w 3028337"/>
                  <a:gd name="connsiteY5" fmla="*/ 548639 h 3335526"/>
                  <a:gd name="connsiteX6" fmla="*/ 2437240 w 3028337"/>
                  <a:gd name="connsiteY6" fmla="*/ 725423 h 3335526"/>
                  <a:gd name="connsiteX7" fmla="*/ 2723751 w 3028337"/>
                  <a:gd name="connsiteY7" fmla="*/ 1347215 h 3335526"/>
                  <a:gd name="connsiteX8" fmla="*/ 2996391 w 3028337"/>
                  <a:gd name="connsiteY8" fmla="*/ 1936559 h 3335526"/>
                  <a:gd name="connsiteX9" fmla="*/ 2048113 w 3028337"/>
                  <a:gd name="connsiteY9" fmla="*/ 3335526 h 3335526"/>
                  <a:gd name="connsiteX10" fmla="*/ 1385478 w 3028337"/>
                  <a:gd name="connsiteY10" fmla="*/ 3330871 h 3335526"/>
                  <a:gd name="connsiteX11" fmla="*/ 615553 w 3028337"/>
                  <a:gd name="connsiteY11" fmla="*/ 3335526 h 3335526"/>
                  <a:gd name="connsiteX12" fmla="*/ 117 w 3028337"/>
                  <a:gd name="connsiteY12" fmla="*/ 1723199 h 3335526"/>
                  <a:gd name="connsiteX0" fmla="*/ 117 w 2996391"/>
                  <a:gd name="connsiteY0" fmla="*/ 1723199 h 3335526"/>
                  <a:gd name="connsiteX1" fmla="*/ 576742 w 2996391"/>
                  <a:gd name="connsiteY1" fmla="*/ 449791 h 3335526"/>
                  <a:gd name="connsiteX2" fmla="*/ 1919081 w 2996391"/>
                  <a:gd name="connsiteY2" fmla="*/ 249936 h 3335526"/>
                  <a:gd name="connsiteX3" fmla="*/ 2394568 w 2996391"/>
                  <a:gd name="connsiteY3" fmla="*/ 0 h 3335526"/>
                  <a:gd name="connsiteX4" fmla="*/ 2309224 w 2996391"/>
                  <a:gd name="connsiteY4" fmla="*/ 377951 h 3335526"/>
                  <a:gd name="connsiteX5" fmla="*/ 2638408 w 2996391"/>
                  <a:gd name="connsiteY5" fmla="*/ 548639 h 3335526"/>
                  <a:gd name="connsiteX6" fmla="*/ 2437240 w 2996391"/>
                  <a:gd name="connsiteY6" fmla="*/ 725423 h 3335526"/>
                  <a:gd name="connsiteX7" fmla="*/ 2723751 w 2996391"/>
                  <a:gd name="connsiteY7" fmla="*/ 1347215 h 3335526"/>
                  <a:gd name="connsiteX8" fmla="*/ 2996391 w 2996391"/>
                  <a:gd name="connsiteY8" fmla="*/ 1936559 h 3335526"/>
                  <a:gd name="connsiteX9" fmla="*/ 2048113 w 2996391"/>
                  <a:gd name="connsiteY9" fmla="*/ 3335526 h 3335526"/>
                  <a:gd name="connsiteX10" fmla="*/ 1385478 w 2996391"/>
                  <a:gd name="connsiteY10" fmla="*/ 3330871 h 3335526"/>
                  <a:gd name="connsiteX11" fmla="*/ 615553 w 2996391"/>
                  <a:gd name="connsiteY11" fmla="*/ 3335526 h 3335526"/>
                  <a:gd name="connsiteX12" fmla="*/ 117 w 2996391"/>
                  <a:gd name="connsiteY12" fmla="*/ 1723199 h 3335526"/>
                  <a:gd name="connsiteX0" fmla="*/ 116 w 2996390"/>
                  <a:gd name="connsiteY0" fmla="*/ 1723199 h 3335526"/>
                  <a:gd name="connsiteX1" fmla="*/ 576741 w 2996390"/>
                  <a:gd name="connsiteY1" fmla="*/ 449791 h 3335526"/>
                  <a:gd name="connsiteX2" fmla="*/ 1900792 w 2996390"/>
                  <a:gd name="connsiteY2" fmla="*/ 219456 h 3335526"/>
                  <a:gd name="connsiteX3" fmla="*/ 2394567 w 2996390"/>
                  <a:gd name="connsiteY3" fmla="*/ 0 h 3335526"/>
                  <a:gd name="connsiteX4" fmla="*/ 2309223 w 2996390"/>
                  <a:gd name="connsiteY4" fmla="*/ 377951 h 3335526"/>
                  <a:gd name="connsiteX5" fmla="*/ 2638407 w 2996390"/>
                  <a:gd name="connsiteY5" fmla="*/ 548639 h 3335526"/>
                  <a:gd name="connsiteX6" fmla="*/ 2437239 w 2996390"/>
                  <a:gd name="connsiteY6" fmla="*/ 725423 h 3335526"/>
                  <a:gd name="connsiteX7" fmla="*/ 2723750 w 2996390"/>
                  <a:gd name="connsiteY7" fmla="*/ 1347215 h 3335526"/>
                  <a:gd name="connsiteX8" fmla="*/ 2996390 w 2996390"/>
                  <a:gd name="connsiteY8" fmla="*/ 1936559 h 3335526"/>
                  <a:gd name="connsiteX9" fmla="*/ 2048112 w 2996390"/>
                  <a:gd name="connsiteY9" fmla="*/ 3335526 h 3335526"/>
                  <a:gd name="connsiteX10" fmla="*/ 1385477 w 2996390"/>
                  <a:gd name="connsiteY10" fmla="*/ 3330871 h 3335526"/>
                  <a:gd name="connsiteX11" fmla="*/ 615552 w 2996390"/>
                  <a:gd name="connsiteY11" fmla="*/ 3335526 h 3335526"/>
                  <a:gd name="connsiteX12" fmla="*/ 116 w 2996390"/>
                  <a:gd name="connsiteY12" fmla="*/ 1723199 h 3335526"/>
                  <a:gd name="connsiteX0" fmla="*/ 116 w 2996390"/>
                  <a:gd name="connsiteY0" fmla="*/ 1723199 h 3335526"/>
                  <a:gd name="connsiteX1" fmla="*/ 576741 w 2996390"/>
                  <a:gd name="connsiteY1" fmla="*/ 449791 h 3335526"/>
                  <a:gd name="connsiteX2" fmla="*/ 1900792 w 2996390"/>
                  <a:gd name="connsiteY2" fmla="*/ 219456 h 3335526"/>
                  <a:gd name="connsiteX3" fmla="*/ 2394567 w 2996390"/>
                  <a:gd name="connsiteY3" fmla="*/ 0 h 3335526"/>
                  <a:gd name="connsiteX4" fmla="*/ 2309223 w 2996390"/>
                  <a:gd name="connsiteY4" fmla="*/ 377951 h 3335526"/>
                  <a:gd name="connsiteX5" fmla="*/ 2638407 w 2996390"/>
                  <a:gd name="connsiteY5" fmla="*/ 548639 h 3335526"/>
                  <a:gd name="connsiteX6" fmla="*/ 2437239 w 2996390"/>
                  <a:gd name="connsiteY6" fmla="*/ 725423 h 3335526"/>
                  <a:gd name="connsiteX7" fmla="*/ 2723750 w 2996390"/>
                  <a:gd name="connsiteY7" fmla="*/ 1347215 h 3335526"/>
                  <a:gd name="connsiteX8" fmla="*/ 2996390 w 2996390"/>
                  <a:gd name="connsiteY8" fmla="*/ 1936559 h 3335526"/>
                  <a:gd name="connsiteX9" fmla="*/ 2048112 w 2996390"/>
                  <a:gd name="connsiteY9" fmla="*/ 3335526 h 3335526"/>
                  <a:gd name="connsiteX10" fmla="*/ 1385477 w 2996390"/>
                  <a:gd name="connsiteY10" fmla="*/ 3330871 h 3335526"/>
                  <a:gd name="connsiteX11" fmla="*/ 615552 w 2996390"/>
                  <a:gd name="connsiteY11" fmla="*/ 3335526 h 3335526"/>
                  <a:gd name="connsiteX12" fmla="*/ 116 w 2996390"/>
                  <a:gd name="connsiteY12" fmla="*/ 1723199 h 3335526"/>
                  <a:gd name="connsiteX0" fmla="*/ 116 w 2996390"/>
                  <a:gd name="connsiteY0" fmla="*/ 1723199 h 3335526"/>
                  <a:gd name="connsiteX1" fmla="*/ 576741 w 2996390"/>
                  <a:gd name="connsiteY1" fmla="*/ 449791 h 3335526"/>
                  <a:gd name="connsiteX2" fmla="*/ 1900792 w 2996390"/>
                  <a:gd name="connsiteY2" fmla="*/ 219456 h 3335526"/>
                  <a:gd name="connsiteX3" fmla="*/ 2394567 w 2996390"/>
                  <a:gd name="connsiteY3" fmla="*/ 0 h 3335526"/>
                  <a:gd name="connsiteX4" fmla="*/ 2309223 w 2996390"/>
                  <a:gd name="connsiteY4" fmla="*/ 377951 h 3335526"/>
                  <a:gd name="connsiteX5" fmla="*/ 2638407 w 2996390"/>
                  <a:gd name="connsiteY5" fmla="*/ 548639 h 3335526"/>
                  <a:gd name="connsiteX6" fmla="*/ 2437239 w 2996390"/>
                  <a:gd name="connsiteY6" fmla="*/ 725423 h 3335526"/>
                  <a:gd name="connsiteX7" fmla="*/ 2723750 w 2996390"/>
                  <a:gd name="connsiteY7" fmla="*/ 1347215 h 3335526"/>
                  <a:gd name="connsiteX8" fmla="*/ 2996390 w 2996390"/>
                  <a:gd name="connsiteY8" fmla="*/ 1936559 h 3335526"/>
                  <a:gd name="connsiteX9" fmla="*/ 2048112 w 2996390"/>
                  <a:gd name="connsiteY9" fmla="*/ 3335526 h 3335526"/>
                  <a:gd name="connsiteX10" fmla="*/ 1385477 w 2996390"/>
                  <a:gd name="connsiteY10" fmla="*/ 3330871 h 3335526"/>
                  <a:gd name="connsiteX11" fmla="*/ 615552 w 2996390"/>
                  <a:gd name="connsiteY11" fmla="*/ 3335526 h 3335526"/>
                  <a:gd name="connsiteX12" fmla="*/ 116 w 2996390"/>
                  <a:gd name="connsiteY12" fmla="*/ 1723199 h 3335526"/>
                  <a:gd name="connsiteX0" fmla="*/ 116 w 2996390"/>
                  <a:gd name="connsiteY0" fmla="*/ 1723199 h 3335526"/>
                  <a:gd name="connsiteX1" fmla="*/ 576741 w 2996390"/>
                  <a:gd name="connsiteY1" fmla="*/ 449791 h 3335526"/>
                  <a:gd name="connsiteX2" fmla="*/ 1900792 w 2996390"/>
                  <a:gd name="connsiteY2" fmla="*/ 219456 h 3335526"/>
                  <a:gd name="connsiteX3" fmla="*/ 2394567 w 2996390"/>
                  <a:gd name="connsiteY3" fmla="*/ 0 h 3335526"/>
                  <a:gd name="connsiteX4" fmla="*/ 2309223 w 2996390"/>
                  <a:gd name="connsiteY4" fmla="*/ 377951 h 3335526"/>
                  <a:gd name="connsiteX5" fmla="*/ 2638407 w 2996390"/>
                  <a:gd name="connsiteY5" fmla="*/ 548639 h 3335526"/>
                  <a:gd name="connsiteX6" fmla="*/ 2437239 w 2996390"/>
                  <a:gd name="connsiteY6" fmla="*/ 725423 h 3335526"/>
                  <a:gd name="connsiteX7" fmla="*/ 2723750 w 2996390"/>
                  <a:gd name="connsiteY7" fmla="*/ 1347215 h 3335526"/>
                  <a:gd name="connsiteX8" fmla="*/ 2996390 w 2996390"/>
                  <a:gd name="connsiteY8" fmla="*/ 1936559 h 3335526"/>
                  <a:gd name="connsiteX9" fmla="*/ 2048112 w 2996390"/>
                  <a:gd name="connsiteY9" fmla="*/ 3335526 h 3335526"/>
                  <a:gd name="connsiteX10" fmla="*/ 1385477 w 2996390"/>
                  <a:gd name="connsiteY10" fmla="*/ 3330871 h 3335526"/>
                  <a:gd name="connsiteX11" fmla="*/ 615552 w 2996390"/>
                  <a:gd name="connsiteY11" fmla="*/ 3335526 h 3335526"/>
                  <a:gd name="connsiteX12" fmla="*/ 116 w 2996390"/>
                  <a:gd name="connsiteY12" fmla="*/ 1723199 h 3335526"/>
                  <a:gd name="connsiteX0" fmla="*/ 116 w 2996390"/>
                  <a:gd name="connsiteY0" fmla="*/ 1723199 h 3335526"/>
                  <a:gd name="connsiteX1" fmla="*/ 576741 w 2996390"/>
                  <a:gd name="connsiteY1" fmla="*/ 449791 h 3335526"/>
                  <a:gd name="connsiteX2" fmla="*/ 1900792 w 2996390"/>
                  <a:gd name="connsiteY2" fmla="*/ 219456 h 3335526"/>
                  <a:gd name="connsiteX3" fmla="*/ 2394567 w 2996390"/>
                  <a:gd name="connsiteY3" fmla="*/ 0 h 3335526"/>
                  <a:gd name="connsiteX4" fmla="*/ 2309223 w 2996390"/>
                  <a:gd name="connsiteY4" fmla="*/ 377951 h 3335526"/>
                  <a:gd name="connsiteX5" fmla="*/ 2638407 w 2996390"/>
                  <a:gd name="connsiteY5" fmla="*/ 548639 h 3335526"/>
                  <a:gd name="connsiteX6" fmla="*/ 2437239 w 2996390"/>
                  <a:gd name="connsiteY6" fmla="*/ 725423 h 3335526"/>
                  <a:gd name="connsiteX7" fmla="*/ 2723750 w 2996390"/>
                  <a:gd name="connsiteY7" fmla="*/ 1347215 h 3335526"/>
                  <a:gd name="connsiteX8" fmla="*/ 2996390 w 2996390"/>
                  <a:gd name="connsiteY8" fmla="*/ 1936559 h 3335526"/>
                  <a:gd name="connsiteX9" fmla="*/ 2048112 w 2996390"/>
                  <a:gd name="connsiteY9" fmla="*/ 3335526 h 3335526"/>
                  <a:gd name="connsiteX10" fmla="*/ 1385477 w 2996390"/>
                  <a:gd name="connsiteY10" fmla="*/ 3330871 h 3335526"/>
                  <a:gd name="connsiteX11" fmla="*/ 615552 w 2996390"/>
                  <a:gd name="connsiteY11" fmla="*/ 3335526 h 3335526"/>
                  <a:gd name="connsiteX12" fmla="*/ 116 w 2996390"/>
                  <a:gd name="connsiteY12" fmla="*/ 1723199 h 3335526"/>
                  <a:gd name="connsiteX0" fmla="*/ 116 w 2996390"/>
                  <a:gd name="connsiteY0" fmla="*/ 1717103 h 3329430"/>
                  <a:gd name="connsiteX1" fmla="*/ 576741 w 2996390"/>
                  <a:gd name="connsiteY1" fmla="*/ 443695 h 3329430"/>
                  <a:gd name="connsiteX2" fmla="*/ 1900792 w 2996390"/>
                  <a:gd name="connsiteY2" fmla="*/ 213360 h 3329430"/>
                  <a:gd name="connsiteX3" fmla="*/ 2449431 w 2996390"/>
                  <a:gd name="connsiteY3" fmla="*/ 0 h 3329430"/>
                  <a:gd name="connsiteX4" fmla="*/ 2309223 w 2996390"/>
                  <a:gd name="connsiteY4" fmla="*/ 371855 h 3329430"/>
                  <a:gd name="connsiteX5" fmla="*/ 2638407 w 2996390"/>
                  <a:gd name="connsiteY5" fmla="*/ 542543 h 3329430"/>
                  <a:gd name="connsiteX6" fmla="*/ 2437239 w 2996390"/>
                  <a:gd name="connsiteY6" fmla="*/ 719327 h 3329430"/>
                  <a:gd name="connsiteX7" fmla="*/ 2723750 w 2996390"/>
                  <a:gd name="connsiteY7" fmla="*/ 1341119 h 3329430"/>
                  <a:gd name="connsiteX8" fmla="*/ 2996390 w 2996390"/>
                  <a:gd name="connsiteY8" fmla="*/ 1930463 h 3329430"/>
                  <a:gd name="connsiteX9" fmla="*/ 2048112 w 2996390"/>
                  <a:gd name="connsiteY9" fmla="*/ 3329430 h 3329430"/>
                  <a:gd name="connsiteX10" fmla="*/ 1385477 w 2996390"/>
                  <a:gd name="connsiteY10" fmla="*/ 3324775 h 3329430"/>
                  <a:gd name="connsiteX11" fmla="*/ 615552 w 2996390"/>
                  <a:gd name="connsiteY11" fmla="*/ 3329430 h 3329430"/>
                  <a:gd name="connsiteX12" fmla="*/ 116 w 2996390"/>
                  <a:gd name="connsiteY12" fmla="*/ 1717103 h 3329430"/>
                  <a:gd name="connsiteX0" fmla="*/ 116 w 2996390"/>
                  <a:gd name="connsiteY0" fmla="*/ 1717103 h 3329430"/>
                  <a:gd name="connsiteX1" fmla="*/ 576741 w 2996390"/>
                  <a:gd name="connsiteY1" fmla="*/ 443695 h 3329430"/>
                  <a:gd name="connsiteX2" fmla="*/ 1900792 w 2996390"/>
                  <a:gd name="connsiteY2" fmla="*/ 213360 h 3329430"/>
                  <a:gd name="connsiteX3" fmla="*/ 2449431 w 2996390"/>
                  <a:gd name="connsiteY3" fmla="*/ 0 h 3329430"/>
                  <a:gd name="connsiteX4" fmla="*/ 2284839 w 2996390"/>
                  <a:gd name="connsiteY4" fmla="*/ 371855 h 3329430"/>
                  <a:gd name="connsiteX5" fmla="*/ 2638407 w 2996390"/>
                  <a:gd name="connsiteY5" fmla="*/ 542543 h 3329430"/>
                  <a:gd name="connsiteX6" fmla="*/ 2437239 w 2996390"/>
                  <a:gd name="connsiteY6" fmla="*/ 719327 h 3329430"/>
                  <a:gd name="connsiteX7" fmla="*/ 2723750 w 2996390"/>
                  <a:gd name="connsiteY7" fmla="*/ 1341119 h 3329430"/>
                  <a:gd name="connsiteX8" fmla="*/ 2996390 w 2996390"/>
                  <a:gd name="connsiteY8" fmla="*/ 1930463 h 3329430"/>
                  <a:gd name="connsiteX9" fmla="*/ 2048112 w 2996390"/>
                  <a:gd name="connsiteY9" fmla="*/ 3329430 h 3329430"/>
                  <a:gd name="connsiteX10" fmla="*/ 1385477 w 2996390"/>
                  <a:gd name="connsiteY10" fmla="*/ 3324775 h 3329430"/>
                  <a:gd name="connsiteX11" fmla="*/ 615552 w 2996390"/>
                  <a:gd name="connsiteY11" fmla="*/ 3329430 h 3329430"/>
                  <a:gd name="connsiteX12" fmla="*/ 116 w 2996390"/>
                  <a:gd name="connsiteY12" fmla="*/ 1717103 h 3329430"/>
                  <a:gd name="connsiteX0" fmla="*/ 116 w 3005027"/>
                  <a:gd name="connsiteY0" fmla="*/ 1717103 h 3329430"/>
                  <a:gd name="connsiteX1" fmla="*/ 576741 w 3005027"/>
                  <a:gd name="connsiteY1" fmla="*/ 443695 h 3329430"/>
                  <a:gd name="connsiteX2" fmla="*/ 1900792 w 3005027"/>
                  <a:gd name="connsiteY2" fmla="*/ 213360 h 3329430"/>
                  <a:gd name="connsiteX3" fmla="*/ 2449431 w 3005027"/>
                  <a:gd name="connsiteY3" fmla="*/ 0 h 3329430"/>
                  <a:gd name="connsiteX4" fmla="*/ 2284839 w 3005027"/>
                  <a:gd name="connsiteY4" fmla="*/ 371855 h 3329430"/>
                  <a:gd name="connsiteX5" fmla="*/ 2638407 w 3005027"/>
                  <a:gd name="connsiteY5" fmla="*/ 542543 h 3329430"/>
                  <a:gd name="connsiteX6" fmla="*/ 2437239 w 3005027"/>
                  <a:gd name="connsiteY6" fmla="*/ 719327 h 3329430"/>
                  <a:gd name="connsiteX7" fmla="*/ 2723750 w 3005027"/>
                  <a:gd name="connsiteY7" fmla="*/ 1341119 h 3329430"/>
                  <a:gd name="connsiteX8" fmla="*/ 2996390 w 3005027"/>
                  <a:gd name="connsiteY8" fmla="*/ 1930463 h 3329430"/>
                  <a:gd name="connsiteX9" fmla="*/ 2851765 w 3005027"/>
                  <a:gd name="connsiteY9" fmla="*/ 2176271 h 3329430"/>
                  <a:gd name="connsiteX10" fmla="*/ 2048112 w 3005027"/>
                  <a:gd name="connsiteY10" fmla="*/ 3329430 h 3329430"/>
                  <a:gd name="connsiteX11" fmla="*/ 1385477 w 3005027"/>
                  <a:gd name="connsiteY11" fmla="*/ 3324775 h 3329430"/>
                  <a:gd name="connsiteX12" fmla="*/ 615552 w 3005027"/>
                  <a:gd name="connsiteY12" fmla="*/ 3329430 h 3329430"/>
                  <a:gd name="connsiteX13" fmla="*/ 116 w 3005027"/>
                  <a:gd name="connsiteY13" fmla="*/ 1717103 h 3329430"/>
                  <a:gd name="connsiteX0" fmla="*/ 116 w 3000176"/>
                  <a:gd name="connsiteY0" fmla="*/ 1717103 h 3329430"/>
                  <a:gd name="connsiteX1" fmla="*/ 576741 w 3000176"/>
                  <a:gd name="connsiteY1" fmla="*/ 443695 h 3329430"/>
                  <a:gd name="connsiteX2" fmla="*/ 1900792 w 3000176"/>
                  <a:gd name="connsiteY2" fmla="*/ 213360 h 3329430"/>
                  <a:gd name="connsiteX3" fmla="*/ 2449431 w 3000176"/>
                  <a:gd name="connsiteY3" fmla="*/ 0 h 3329430"/>
                  <a:gd name="connsiteX4" fmla="*/ 2284839 w 3000176"/>
                  <a:gd name="connsiteY4" fmla="*/ 371855 h 3329430"/>
                  <a:gd name="connsiteX5" fmla="*/ 2638407 w 3000176"/>
                  <a:gd name="connsiteY5" fmla="*/ 542543 h 3329430"/>
                  <a:gd name="connsiteX6" fmla="*/ 2437239 w 3000176"/>
                  <a:gd name="connsiteY6" fmla="*/ 719327 h 3329430"/>
                  <a:gd name="connsiteX7" fmla="*/ 2723750 w 3000176"/>
                  <a:gd name="connsiteY7" fmla="*/ 1341119 h 3329430"/>
                  <a:gd name="connsiteX8" fmla="*/ 2996390 w 3000176"/>
                  <a:gd name="connsiteY8" fmla="*/ 1930463 h 3329430"/>
                  <a:gd name="connsiteX9" fmla="*/ 2790805 w 3000176"/>
                  <a:gd name="connsiteY9" fmla="*/ 2066543 h 3329430"/>
                  <a:gd name="connsiteX10" fmla="*/ 2048112 w 3000176"/>
                  <a:gd name="connsiteY10" fmla="*/ 3329430 h 3329430"/>
                  <a:gd name="connsiteX11" fmla="*/ 1385477 w 3000176"/>
                  <a:gd name="connsiteY11" fmla="*/ 3324775 h 3329430"/>
                  <a:gd name="connsiteX12" fmla="*/ 615552 w 3000176"/>
                  <a:gd name="connsiteY12" fmla="*/ 3329430 h 3329430"/>
                  <a:gd name="connsiteX13" fmla="*/ 116 w 3000176"/>
                  <a:gd name="connsiteY13" fmla="*/ 1717103 h 3329430"/>
                  <a:gd name="connsiteX0" fmla="*/ 116 w 3000176"/>
                  <a:gd name="connsiteY0" fmla="*/ 1717103 h 3329430"/>
                  <a:gd name="connsiteX1" fmla="*/ 576741 w 3000176"/>
                  <a:gd name="connsiteY1" fmla="*/ 443695 h 3329430"/>
                  <a:gd name="connsiteX2" fmla="*/ 1900792 w 3000176"/>
                  <a:gd name="connsiteY2" fmla="*/ 213360 h 3329430"/>
                  <a:gd name="connsiteX3" fmla="*/ 2449431 w 3000176"/>
                  <a:gd name="connsiteY3" fmla="*/ 0 h 3329430"/>
                  <a:gd name="connsiteX4" fmla="*/ 2284839 w 3000176"/>
                  <a:gd name="connsiteY4" fmla="*/ 371855 h 3329430"/>
                  <a:gd name="connsiteX5" fmla="*/ 2638407 w 3000176"/>
                  <a:gd name="connsiteY5" fmla="*/ 542543 h 3329430"/>
                  <a:gd name="connsiteX6" fmla="*/ 2437239 w 3000176"/>
                  <a:gd name="connsiteY6" fmla="*/ 719327 h 3329430"/>
                  <a:gd name="connsiteX7" fmla="*/ 2723750 w 3000176"/>
                  <a:gd name="connsiteY7" fmla="*/ 1341119 h 3329430"/>
                  <a:gd name="connsiteX8" fmla="*/ 2996390 w 3000176"/>
                  <a:gd name="connsiteY8" fmla="*/ 1930463 h 3329430"/>
                  <a:gd name="connsiteX9" fmla="*/ 2790805 w 3000176"/>
                  <a:gd name="connsiteY9" fmla="*/ 2066543 h 3329430"/>
                  <a:gd name="connsiteX10" fmla="*/ 2048112 w 3000176"/>
                  <a:gd name="connsiteY10" fmla="*/ 3329430 h 3329430"/>
                  <a:gd name="connsiteX11" fmla="*/ 1385477 w 3000176"/>
                  <a:gd name="connsiteY11" fmla="*/ 3324775 h 3329430"/>
                  <a:gd name="connsiteX12" fmla="*/ 615552 w 3000176"/>
                  <a:gd name="connsiteY12" fmla="*/ 3329430 h 3329430"/>
                  <a:gd name="connsiteX13" fmla="*/ 116 w 3000176"/>
                  <a:gd name="connsiteY13" fmla="*/ 1717103 h 3329430"/>
                  <a:gd name="connsiteX0" fmla="*/ 116 w 2998299"/>
                  <a:gd name="connsiteY0" fmla="*/ 1717103 h 3329430"/>
                  <a:gd name="connsiteX1" fmla="*/ 576741 w 2998299"/>
                  <a:gd name="connsiteY1" fmla="*/ 443695 h 3329430"/>
                  <a:gd name="connsiteX2" fmla="*/ 1900792 w 2998299"/>
                  <a:gd name="connsiteY2" fmla="*/ 213360 h 3329430"/>
                  <a:gd name="connsiteX3" fmla="*/ 2449431 w 2998299"/>
                  <a:gd name="connsiteY3" fmla="*/ 0 h 3329430"/>
                  <a:gd name="connsiteX4" fmla="*/ 2284839 w 2998299"/>
                  <a:gd name="connsiteY4" fmla="*/ 371855 h 3329430"/>
                  <a:gd name="connsiteX5" fmla="*/ 2638407 w 2998299"/>
                  <a:gd name="connsiteY5" fmla="*/ 542543 h 3329430"/>
                  <a:gd name="connsiteX6" fmla="*/ 2437239 w 2998299"/>
                  <a:gd name="connsiteY6" fmla="*/ 719327 h 3329430"/>
                  <a:gd name="connsiteX7" fmla="*/ 2723750 w 2998299"/>
                  <a:gd name="connsiteY7" fmla="*/ 1341119 h 3329430"/>
                  <a:gd name="connsiteX8" fmla="*/ 2996390 w 2998299"/>
                  <a:gd name="connsiteY8" fmla="*/ 1930463 h 3329430"/>
                  <a:gd name="connsiteX9" fmla="*/ 2790805 w 2998299"/>
                  <a:gd name="connsiteY9" fmla="*/ 2066543 h 3329430"/>
                  <a:gd name="connsiteX10" fmla="*/ 2614021 w 2998299"/>
                  <a:gd name="connsiteY10" fmla="*/ 2395727 h 3329430"/>
                  <a:gd name="connsiteX11" fmla="*/ 2048112 w 2998299"/>
                  <a:gd name="connsiteY11" fmla="*/ 3329430 h 3329430"/>
                  <a:gd name="connsiteX12" fmla="*/ 1385477 w 2998299"/>
                  <a:gd name="connsiteY12" fmla="*/ 3324775 h 3329430"/>
                  <a:gd name="connsiteX13" fmla="*/ 615552 w 2998299"/>
                  <a:gd name="connsiteY13" fmla="*/ 3329430 h 3329430"/>
                  <a:gd name="connsiteX14" fmla="*/ 116 w 2998299"/>
                  <a:gd name="connsiteY14" fmla="*/ 1717103 h 3329430"/>
                  <a:gd name="connsiteX0" fmla="*/ 116 w 2998299"/>
                  <a:gd name="connsiteY0" fmla="*/ 1717103 h 3329430"/>
                  <a:gd name="connsiteX1" fmla="*/ 576741 w 2998299"/>
                  <a:gd name="connsiteY1" fmla="*/ 443695 h 3329430"/>
                  <a:gd name="connsiteX2" fmla="*/ 1900792 w 2998299"/>
                  <a:gd name="connsiteY2" fmla="*/ 213360 h 3329430"/>
                  <a:gd name="connsiteX3" fmla="*/ 2449431 w 2998299"/>
                  <a:gd name="connsiteY3" fmla="*/ 0 h 3329430"/>
                  <a:gd name="connsiteX4" fmla="*/ 2284839 w 2998299"/>
                  <a:gd name="connsiteY4" fmla="*/ 371855 h 3329430"/>
                  <a:gd name="connsiteX5" fmla="*/ 2638407 w 2998299"/>
                  <a:gd name="connsiteY5" fmla="*/ 542543 h 3329430"/>
                  <a:gd name="connsiteX6" fmla="*/ 2437239 w 2998299"/>
                  <a:gd name="connsiteY6" fmla="*/ 719327 h 3329430"/>
                  <a:gd name="connsiteX7" fmla="*/ 2723750 w 2998299"/>
                  <a:gd name="connsiteY7" fmla="*/ 1341119 h 3329430"/>
                  <a:gd name="connsiteX8" fmla="*/ 2996390 w 2998299"/>
                  <a:gd name="connsiteY8" fmla="*/ 1930463 h 3329430"/>
                  <a:gd name="connsiteX9" fmla="*/ 2790805 w 2998299"/>
                  <a:gd name="connsiteY9" fmla="*/ 2066543 h 3329430"/>
                  <a:gd name="connsiteX10" fmla="*/ 2199493 w 2998299"/>
                  <a:gd name="connsiteY10" fmla="*/ 2011679 h 3329430"/>
                  <a:gd name="connsiteX11" fmla="*/ 2048112 w 2998299"/>
                  <a:gd name="connsiteY11" fmla="*/ 3329430 h 3329430"/>
                  <a:gd name="connsiteX12" fmla="*/ 1385477 w 2998299"/>
                  <a:gd name="connsiteY12" fmla="*/ 3324775 h 3329430"/>
                  <a:gd name="connsiteX13" fmla="*/ 615552 w 2998299"/>
                  <a:gd name="connsiteY13" fmla="*/ 3329430 h 3329430"/>
                  <a:gd name="connsiteX14" fmla="*/ 116 w 2998299"/>
                  <a:gd name="connsiteY14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01830 w 2998602"/>
                  <a:gd name="connsiteY10" fmla="*/ 2285999 h 3329430"/>
                  <a:gd name="connsiteX11" fmla="*/ 2199493 w 2998602"/>
                  <a:gd name="connsiteY11" fmla="*/ 2011679 h 3329430"/>
                  <a:gd name="connsiteX12" fmla="*/ 2048112 w 2998602"/>
                  <a:gd name="connsiteY12" fmla="*/ 3329430 h 3329430"/>
                  <a:gd name="connsiteX13" fmla="*/ 1385477 w 2998602"/>
                  <a:gd name="connsiteY13" fmla="*/ 3324775 h 3329430"/>
                  <a:gd name="connsiteX14" fmla="*/ 615552 w 2998602"/>
                  <a:gd name="connsiteY14" fmla="*/ 3329430 h 3329430"/>
                  <a:gd name="connsiteX15" fmla="*/ 116 w 2998602"/>
                  <a:gd name="connsiteY15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01830 w 2998602"/>
                  <a:gd name="connsiteY10" fmla="*/ 2285999 h 3329430"/>
                  <a:gd name="connsiteX11" fmla="*/ 2199493 w 2998602"/>
                  <a:gd name="connsiteY11" fmla="*/ 2011679 h 3329430"/>
                  <a:gd name="connsiteX12" fmla="*/ 2048112 w 2998602"/>
                  <a:gd name="connsiteY12" fmla="*/ 3329430 h 3329430"/>
                  <a:gd name="connsiteX13" fmla="*/ 1385477 w 2998602"/>
                  <a:gd name="connsiteY13" fmla="*/ 3324775 h 3329430"/>
                  <a:gd name="connsiteX14" fmla="*/ 615552 w 2998602"/>
                  <a:gd name="connsiteY14" fmla="*/ 3329430 h 3329430"/>
                  <a:gd name="connsiteX15" fmla="*/ 116 w 2998602"/>
                  <a:gd name="connsiteY15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99493 w 2998602"/>
                  <a:gd name="connsiteY11" fmla="*/ 2011679 h 3329430"/>
                  <a:gd name="connsiteX12" fmla="*/ 2048112 w 2998602"/>
                  <a:gd name="connsiteY12" fmla="*/ 3329430 h 3329430"/>
                  <a:gd name="connsiteX13" fmla="*/ 1385477 w 2998602"/>
                  <a:gd name="connsiteY13" fmla="*/ 3324775 h 3329430"/>
                  <a:gd name="connsiteX14" fmla="*/ 615552 w 2998602"/>
                  <a:gd name="connsiteY14" fmla="*/ 3329430 h 3329430"/>
                  <a:gd name="connsiteX15" fmla="*/ 116 w 2998602"/>
                  <a:gd name="connsiteY15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99493 w 2998602"/>
                  <a:gd name="connsiteY11" fmla="*/ 2011679 h 3329430"/>
                  <a:gd name="connsiteX12" fmla="*/ 2048112 w 2998602"/>
                  <a:gd name="connsiteY12" fmla="*/ 3329430 h 3329430"/>
                  <a:gd name="connsiteX13" fmla="*/ 1385477 w 2998602"/>
                  <a:gd name="connsiteY13" fmla="*/ 3324775 h 3329430"/>
                  <a:gd name="connsiteX14" fmla="*/ 615552 w 2998602"/>
                  <a:gd name="connsiteY14" fmla="*/ 3329430 h 3329430"/>
                  <a:gd name="connsiteX15" fmla="*/ 116 w 2998602"/>
                  <a:gd name="connsiteY15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99493 w 2998602"/>
                  <a:gd name="connsiteY11" fmla="*/ 2011679 h 3329430"/>
                  <a:gd name="connsiteX12" fmla="*/ 2162917 w 2998602"/>
                  <a:gd name="connsiteY12" fmla="*/ 2218943 h 3329430"/>
                  <a:gd name="connsiteX13" fmla="*/ 2048112 w 2998602"/>
                  <a:gd name="connsiteY13" fmla="*/ 3329430 h 3329430"/>
                  <a:gd name="connsiteX14" fmla="*/ 1385477 w 2998602"/>
                  <a:gd name="connsiteY14" fmla="*/ 3324775 h 3329430"/>
                  <a:gd name="connsiteX15" fmla="*/ 615552 w 2998602"/>
                  <a:gd name="connsiteY15" fmla="*/ 3329430 h 3329430"/>
                  <a:gd name="connsiteX16" fmla="*/ 116 w 2998602"/>
                  <a:gd name="connsiteY16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99493 w 2998602"/>
                  <a:gd name="connsiteY11" fmla="*/ 2011679 h 3329430"/>
                  <a:gd name="connsiteX12" fmla="*/ 1577701 w 2998602"/>
                  <a:gd name="connsiteY12" fmla="*/ 1408175 h 3329430"/>
                  <a:gd name="connsiteX13" fmla="*/ 2048112 w 2998602"/>
                  <a:gd name="connsiteY13" fmla="*/ 3329430 h 3329430"/>
                  <a:gd name="connsiteX14" fmla="*/ 1385477 w 2998602"/>
                  <a:gd name="connsiteY14" fmla="*/ 3324775 h 3329430"/>
                  <a:gd name="connsiteX15" fmla="*/ 615552 w 2998602"/>
                  <a:gd name="connsiteY15" fmla="*/ 3329430 h 3329430"/>
                  <a:gd name="connsiteX16" fmla="*/ 116 w 2998602"/>
                  <a:gd name="connsiteY16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99493 w 2998602"/>
                  <a:gd name="connsiteY11" fmla="*/ 2011679 h 3329430"/>
                  <a:gd name="connsiteX12" fmla="*/ 1577701 w 2998602"/>
                  <a:gd name="connsiteY12" fmla="*/ 1408175 h 3329430"/>
                  <a:gd name="connsiteX13" fmla="*/ 1815445 w 2998602"/>
                  <a:gd name="connsiteY13" fmla="*/ 2304287 h 3329430"/>
                  <a:gd name="connsiteX14" fmla="*/ 2048112 w 2998602"/>
                  <a:gd name="connsiteY14" fmla="*/ 3329430 h 3329430"/>
                  <a:gd name="connsiteX15" fmla="*/ 1385477 w 2998602"/>
                  <a:gd name="connsiteY15" fmla="*/ 3324775 h 3329430"/>
                  <a:gd name="connsiteX16" fmla="*/ 615552 w 2998602"/>
                  <a:gd name="connsiteY16" fmla="*/ 3329430 h 3329430"/>
                  <a:gd name="connsiteX17" fmla="*/ 116 w 2998602"/>
                  <a:gd name="connsiteY17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99493 w 2998602"/>
                  <a:gd name="connsiteY11" fmla="*/ 2011679 h 3329430"/>
                  <a:gd name="connsiteX12" fmla="*/ 1577701 w 2998602"/>
                  <a:gd name="connsiteY12" fmla="*/ 1408175 h 3329430"/>
                  <a:gd name="connsiteX13" fmla="*/ 2126341 w 2998602"/>
                  <a:gd name="connsiteY13" fmla="*/ 2279903 h 3329430"/>
                  <a:gd name="connsiteX14" fmla="*/ 2048112 w 2998602"/>
                  <a:gd name="connsiteY14" fmla="*/ 3329430 h 3329430"/>
                  <a:gd name="connsiteX15" fmla="*/ 1385477 w 2998602"/>
                  <a:gd name="connsiteY15" fmla="*/ 3324775 h 3329430"/>
                  <a:gd name="connsiteX16" fmla="*/ 615552 w 2998602"/>
                  <a:gd name="connsiteY16" fmla="*/ 3329430 h 3329430"/>
                  <a:gd name="connsiteX17" fmla="*/ 116 w 2998602"/>
                  <a:gd name="connsiteY17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99493 w 2998602"/>
                  <a:gd name="connsiteY11" fmla="*/ 2011679 h 3329430"/>
                  <a:gd name="connsiteX12" fmla="*/ 1577701 w 2998602"/>
                  <a:gd name="connsiteY12" fmla="*/ 1408175 h 3329430"/>
                  <a:gd name="connsiteX13" fmla="*/ 2126341 w 2998602"/>
                  <a:gd name="connsiteY13" fmla="*/ 2279903 h 3329430"/>
                  <a:gd name="connsiteX14" fmla="*/ 2205589 w 2998602"/>
                  <a:gd name="connsiteY14" fmla="*/ 2901695 h 3329430"/>
                  <a:gd name="connsiteX15" fmla="*/ 2048112 w 2998602"/>
                  <a:gd name="connsiteY15" fmla="*/ 3329430 h 3329430"/>
                  <a:gd name="connsiteX16" fmla="*/ 1385477 w 2998602"/>
                  <a:gd name="connsiteY16" fmla="*/ 3324775 h 3329430"/>
                  <a:gd name="connsiteX17" fmla="*/ 615552 w 2998602"/>
                  <a:gd name="connsiteY17" fmla="*/ 3329430 h 3329430"/>
                  <a:gd name="connsiteX18" fmla="*/ 116 w 2998602"/>
                  <a:gd name="connsiteY18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99493 w 2998602"/>
                  <a:gd name="connsiteY11" fmla="*/ 2011679 h 3329430"/>
                  <a:gd name="connsiteX12" fmla="*/ 1577701 w 2998602"/>
                  <a:gd name="connsiteY12" fmla="*/ 1408175 h 3329430"/>
                  <a:gd name="connsiteX13" fmla="*/ 1650853 w 2998602"/>
                  <a:gd name="connsiteY13" fmla="*/ 1578863 h 3329430"/>
                  <a:gd name="connsiteX14" fmla="*/ 2126341 w 2998602"/>
                  <a:gd name="connsiteY14" fmla="*/ 2279903 h 3329430"/>
                  <a:gd name="connsiteX15" fmla="*/ 2205589 w 2998602"/>
                  <a:gd name="connsiteY15" fmla="*/ 2901695 h 3329430"/>
                  <a:gd name="connsiteX16" fmla="*/ 2048112 w 2998602"/>
                  <a:gd name="connsiteY16" fmla="*/ 3329430 h 3329430"/>
                  <a:gd name="connsiteX17" fmla="*/ 1385477 w 2998602"/>
                  <a:gd name="connsiteY17" fmla="*/ 3324775 h 3329430"/>
                  <a:gd name="connsiteX18" fmla="*/ 615552 w 2998602"/>
                  <a:gd name="connsiteY18" fmla="*/ 3329430 h 3329430"/>
                  <a:gd name="connsiteX19" fmla="*/ 116 w 2998602"/>
                  <a:gd name="connsiteY19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99493 w 2998602"/>
                  <a:gd name="connsiteY11" fmla="*/ 2011679 h 3329430"/>
                  <a:gd name="connsiteX12" fmla="*/ 1577701 w 2998602"/>
                  <a:gd name="connsiteY12" fmla="*/ 1408175 h 3329430"/>
                  <a:gd name="connsiteX13" fmla="*/ 1589893 w 2998602"/>
                  <a:gd name="connsiteY13" fmla="*/ 1633727 h 3329430"/>
                  <a:gd name="connsiteX14" fmla="*/ 2126341 w 2998602"/>
                  <a:gd name="connsiteY14" fmla="*/ 2279903 h 3329430"/>
                  <a:gd name="connsiteX15" fmla="*/ 2205589 w 2998602"/>
                  <a:gd name="connsiteY15" fmla="*/ 2901695 h 3329430"/>
                  <a:gd name="connsiteX16" fmla="*/ 2048112 w 2998602"/>
                  <a:gd name="connsiteY16" fmla="*/ 3329430 h 3329430"/>
                  <a:gd name="connsiteX17" fmla="*/ 1385477 w 2998602"/>
                  <a:gd name="connsiteY17" fmla="*/ 3324775 h 3329430"/>
                  <a:gd name="connsiteX18" fmla="*/ 615552 w 2998602"/>
                  <a:gd name="connsiteY18" fmla="*/ 3329430 h 3329430"/>
                  <a:gd name="connsiteX19" fmla="*/ 116 w 2998602"/>
                  <a:gd name="connsiteY19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99493 w 2998602"/>
                  <a:gd name="connsiteY11" fmla="*/ 2011679 h 3329430"/>
                  <a:gd name="connsiteX12" fmla="*/ 1577701 w 2998602"/>
                  <a:gd name="connsiteY12" fmla="*/ 1408175 h 3329430"/>
                  <a:gd name="connsiteX13" fmla="*/ 1535029 w 2998602"/>
                  <a:gd name="connsiteY13" fmla="*/ 1652015 h 3329430"/>
                  <a:gd name="connsiteX14" fmla="*/ 2126341 w 2998602"/>
                  <a:gd name="connsiteY14" fmla="*/ 2279903 h 3329430"/>
                  <a:gd name="connsiteX15" fmla="*/ 2205589 w 2998602"/>
                  <a:gd name="connsiteY15" fmla="*/ 2901695 h 3329430"/>
                  <a:gd name="connsiteX16" fmla="*/ 2048112 w 2998602"/>
                  <a:gd name="connsiteY16" fmla="*/ 3329430 h 3329430"/>
                  <a:gd name="connsiteX17" fmla="*/ 1385477 w 2998602"/>
                  <a:gd name="connsiteY17" fmla="*/ 3324775 h 3329430"/>
                  <a:gd name="connsiteX18" fmla="*/ 615552 w 2998602"/>
                  <a:gd name="connsiteY18" fmla="*/ 3329430 h 3329430"/>
                  <a:gd name="connsiteX19" fmla="*/ 116 w 2998602"/>
                  <a:gd name="connsiteY19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50725 w 2998602"/>
                  <a:gd name="connsiteY11" fmla="*/ 1859279 h 3329430"/>
                  <a:gd name="connsiteX12" fmla="*/ 1577701 w 2998602"/>
                  <a:gd name="connsiteY12" fmla="*/ 1408175 h 3329430"/>
                  <a:gd name="connsiteX13" fmla="*/ 1535029 w 2998602"/>
                  <a:gd name="connsiteY13" fmla="*/ 1652015 h 3329430"/>
                  <a:gd name="connsiteX14" fmla="*/ 2126341 w 2998602"/>
                  <a:gd name="connsiteY14" fmla="*/ 2279903 h 3329430"/>
                  <a:gd name="connsiteX15" fmla="*/ 2205589 w 2998602"/>
                  <a:gd name="connsiteY15" fmla="*/ 2901695 h 3329430"/>
                  <a:gd name="connsiteX16" fmla="*/ 2048112 w 2998602"/>
                  <a:gd name="connsiteY16" fmla="*/ 3329430 h 3329430"/>
                  <a:gd name="connsiteX17" fmla="*/ 1385477 w 2998602"/>
                  <a:gd name="connsiteY17" fmla="*/ 3324775 h 3329430"/>
                  <a:gd name="connsiteX18" fmla="*/ 615552 w 2998602"/>
                  <a:gd name="connsiteY18" fmla="*/ 3329430 h 3329430"/>
                  <a:gd name="connsiteX19" fmla="*/ 116 w 2998602"/>
                  <a:gd name="connsiteY19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50725 w 2998602"/>
                  <a:gd name="connsiteY11" fmla="*/ 1859279 h 3329430"/>
                  <a:gd name="connsiteX12" fmla="*/ 1577701 w 2998602"/>
                  <a:gd name="connsiteY12" fmla="*/ 1408175 h 3329430"/>
                  <a:gd name="connsiteX13" fmla="*/ 1535029 w 2998602"/>
                  <a:gd name="connsiteY13" fmla="*/ 1652015 h 3329430"/>
                  <a:gd name="connsiteX14" fmla="*/ 2126341 w 2998602"/>
                  <a:gd name="connsiteY14" fmla="*/ 2279903 h 3329430"/>
                  <a:gd name="connsiteX15" fmla="*/ 2205589 w 2998602"/>
                  <a:gd name="connsiteY15" fmla="*/ 2901695 h 3329430"/>
                  <a:gd name="connsiteX16" fmla="*/ 2048112 w 2998602"/>
                  <a:gd name="connsiteY16" fmla="*/ 3329430 h 3329430"/>
                  <a:gd name="connsiteX17" fmla="*/ 1385477 w 2998602"/>
                  <a:gd name="connsiteY17" fmla="*/ 3324775 h 3329430"/>
                  <a:gd name="connsiteX18" fmla="*/ 615552 w 2998602"/>
                  <a:gd name="connsiteY18" fmla="*/ 3329430 h 3329430"/>
                  <a:gd name="connsiteX19" fmla="*/ 116 w 2998602"/>
                  <a:gd name="connsiteY19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50725 w 2998602"/>
                  <a:gd name="connsiteY11" fmla="*/ 1859279 h 3329430"/>
                  <a:gd name="connsiteX12" fmla="*/ 1571605 w 2998602"/>
                  <a:gd name="connsiteY12" fmla="*/ 1395983 h 3329430"/>
                  <a:gd name="connsiteX13" fmla="*/ 1535029 w 2998602"/>
                  <a:gd name="connsiteY13" fmla="*/ 1652015 h 3329430"/>
                  <a:gd name="connsiteX14" fmla="*/ 2126341 w 2998602"/>
                  <a:gd name="connsiteY14" fmla="*/ 2279903 h 3329430"/>
                  <a:gd name="connsiteX15" fmla="*/ 2205589 w 2998602"/>
                  <a:gd name="connsiteY15" fmla="*/ 2901695 h 3329430"/>
                  <a:gd name="connsiteX16" fmla="*/ 2048112 w 2998602"/>
                  <a:gd name="connsiteY16" fmla="*/ 3329430 h 3329430"/>
                  <a:gd name="connsiteX17" fmla="*/ 1385477 w 2998602"/>
                  <a:gd name="connsiteY17" fmla="*/ 3324775 h 3329430"/>
                  <a:gd name="connsiteX18" fmla="*/ 615552 w 2998602"/>
                  <a:gd name="connsiteY18" fmla="*/ 3329430 h 3329430"/>
                  <a:gd name="connsiteX19" fmla="*/ 116 w 2998602"/>
                  <a:gd name="connsiteY19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50725 w 2998602"/>
                  <a:gd name="connsiteY11" fmla="*/ 1859279 h 3329430"/>
                  <a:gd name="connsiteX12" fmla="*/ 1571605 w 2998602"/>
                  <a:gd name="connsiteY12" fmla="*/ 1395983 h 3329430"/>
                  <a:gd name="connsiteX13" fmla="*/ 1535029 w 2998602"/>
                  <a:gd name="connsiteY13" fmla="*/ 1652015 h 3329430"/>
                  <a:gd name="connsiteX14" fmla="*/ 2126341 w 2998602"/>
                  <a:gd name="connsiteY14" fmla="*/ 2279903 h 3329430"/>
                  <a:gd name="connsiteX15" fmla="*/ 2205589 w 2998602"/>
                  <a:gd name="connsiteY15" fmla="*/ 2901695 h 3329430"/>
                  <a:gd name="connsiteX16" fmla="*/ 2048112 w 2998602"/>
                  <a:gd name="connsiteY16" fmla="*/ 3329430 h 3329430"/>
                  <a:gd name="connsiteX17" fmla="*/ 1385477 w 2998602"/>
                  <a:gd name="connsiteY17" fmla="*/ 3324775 h 3329430"/>
                  <a:gd name="connsiteX18" fmla="*/ 615552 w 2998602"/>
                  <a:gd name="connsiteY18" fmla="*/ 3329430 h 3329430"/>
                  <a:gd name="connsiteX19" fmla="*/ 116 w 2998602"/>
                  <a:gd name="connsiteY19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69013 w 2998602"/>
                  <a:gd name="connsiteY11" fmla="*/ 1780031 h 3329430"/>
                  <a:gd name="connsiteX12" fmla="*/ 1571605 w 2998602"/>
                  <a:gd name="connsiteY12" fmla="*/ 1395983 h 3329430"/>
                  <a:gd name="connsiteX13" fmla="*/ 1535029 w 2998602"/>
                  <a:gd name="connsiteY13" fmla="*/ 1652015 h 3329430"/>
                  <a:gd name="connsiteX14" fmla="*/ 2126341 w 2998602"/>
                  <a:gd name="connsiteY14" fmla="*/ 2279903 h 3329430"/>
                  <a:gd name="connsiteX15" fmla="*/ 2205589 w 2998602"/>
                  <a:gd name="connsiteY15" fmla="*/ 2901695 h 3329430"/>
                  <a:gd name="connsiteX16" fmla="*/ 2048112 w 2998602"/>
                  <a:gd name="connsiteY16" fmla="*/ 3329430 h 3329430"/>
                  <a:gd name="connsiteX17" fmla="*/ 1385477 w 2998602"/>
                  <a:gd name="connsiteY17" fmla="*/ 3324775 h 3329430"/>
                  <a:gd name="connsiteX18" fmla="*/ 615552 w 2998602"/>
                  <a:gd name="connsiteY18" fmla="*/ 3329430 h 3329430"/>
                  <a:gd name="connsiteX19" fmla="*/ 116 w 2998602"/>
                  <a:gd name="connsiteY19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69013 w 2998602"/>
                  <a:gd name="connsiteY11" fmla="*/ 1780031 h 3329430"/>
                  <a:gd name="connsiteX12" fmla="*/ 1906885 w 2998602"/>
                  <a:gd name="connsiteY12" fmla="*/ 1548383 h 3329430"/>
                  <a:gd name="connsiteX13" fmla="*/ 1571605 w 2998602"/>
                  <a:gd name="connsiteY13" fmla="*/ 1395983 h 3329430"/>
                  <a:gd name="connsiteX14" fmla="*/ 1535029 w 2998602"/>
                  <a:gd name="connsiteY14" fmla="*/ 1652015 h 3329430"/>
                  <a:gd name="connsiteX15" fmla="*/ 2126341 w 2998602"/>
                  <a:gd name="connsiteY15" fmla="*/ 2279903 h 3329430"/>
                  <a:gd name="connsiteX16" fmla="*/ 2205589 w 2998602"/>
                  <a:gd name="connsiteY16" fmla="*/ 2901695 h 3329430"/>
                  <a:gd name="connsiteX17" fmla="*/ 2048112 w 2998602"/>
                  <a:gd name="connsiteY17" fmla="*/ 3329430 h 3329430"/>
                  <a:gd name="connsiteX18" fmla="*/ 1385477 w 2998602"/>
                  <a:gd name="connsiteY18" fmla="*/ 3324775 h 3329430"/>
                  <a:gd name="connsiteX19" fmla="*/ 615552 w 2998602"/>
                  <a:gd name="connsiteY19" fmla="*/ 3329430 h 3329430"/>
                  <a:gd name="connsiteX20" fmla="*/ 116 w 2998602"/>
                  <a:gd name="connsiteY20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69013 w 2998602"/>
                  <a:gd name="connsiteY11" fmla="*/ 1780031 h 3329430"/>
                  <a:gd name="connsiteX12" fmla="*/ 1900789 w 2998602"/>
                  <a:gd name="connsiteY12" fmla="*/ 1676399 h 3329430"/>
                  <a:gd name="connsiteX13" fmla="*/ 1571605 w 2998602"/>
                  <a:gd name="connsiteY13" fmla="*/ 1395983 h 3329430"/>
                  <a:gd name="connsiteX14" fmla="*/ 1535029 w 2998602"/>
                  <a:gd name="connsiteY14" fmla="*/ 1652015 h 3329430"/>
                  <a:gd name="connsiteX15" fmla="*/ 2126341 w 2998602"/>
                  <a:gd name="connsiteY15" fmla="*/ 2279903 h 3329430"/>
                  <a:gd name="connsiteX16" fmla="*/ 2205589 w 2998602"/>
                  <a:gd name="connsiteY16" fmla="*/ 2901695 h 3329430"/>
                  <a:gd name="connsiteX17" fmla="*/ 2048112 w 2998602"/>
                  <a:gd name="connsiteY17" fmla="*/ 3329430 h 3329430"/>
                  <a:gd name="connsiteX18" fmla="*/ 1385477 w 2998602"/>
                  <a:gd name="connsiteY18" fmla="*/ 3324775 h 3329430"/>
                  <a:gd name="connsiteX19" fmla="*/ 615552 w 2998602"/>
                  <a:gd name="connsiteY19" fmla="*/ 3329430 h 3329430"/>
                  <a:gd name="connsiteX20" fmla="*/ 116 w 2998602"/>
                  <a:gd name="connsiteY20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69013 w 2998602"/>
                  <a:gd name="connsiteY11" fmla="*/ 1780031 h 3329430"/>
                  <a:gd name="connsiteX12" fmla="*/ 1900789 w 2998602"/>
                  <a:gd name="connsiteY12" fmla="*/ 1676399 h 3329430"/>
                  <a:gd name="connsiteX13" fmla="*/ 1571605 w 2998602"/>
                  <a:gd name="connsiteY13" fmla="*/ 1395983 h 3329430"/>
                  <a:gd name="connsiteX14" fmla="*/ 1535029 w 2998602"/>
                  <a:gd name="connsiteY14" fmla="*/ 1652015 h 3329430"/>
                  <a:gd name="connsiteX15" fmla="*/ 2126341 w 2998602"/>
                  <a:gd name="connsiteY15" fmla="*/ 2279903 h 3329430"/>
                  <a:gd name="connsiteX16" fmla="*/ 2205589 w 2998602"/>
                  <a:gd name="connsiteY16" fmla="*/ 2901695 h 3329430"/>
                  <a:gd name="connsiteX17" fmla="*/ 2048112 w 2998602"/>
                  <a:gd name="connsiteY17" fmla="*/ 3329430 h 3329430"/>
                  <a:gd name="connsiteX18" fmla="*/ 1385477 w 2998602"/>
                  <a:gd name="connsiteY18" fmla="*/ 3324775 h 3329430"/>
                  <a:gd name="connsiteX19" fmla="*/ 615552 w 2998602"/>
                  <a:gd name="connsiteY19" fmla="*/ 3329430 h 3329430"/>
                  <a:gd name="connsiteX20" fmla="*/ 116 w 2998602"/>
                  <a:gd name="connsiteY20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93397 w 2998602"/>
                  <a:gd name="connsiteY11" fmla="*/ 1840991 h 3329430"/>
                  <a:gd name="connsiteX12" fmla="*/ 1900789 w 2998602"/>
                  <a:gd name="connsiteY12" fmla="*/ 1676399 h 3329430"/>
                  <a:gd name="connsiteX13" fmla="*/ 1571605 w 2998602"/>
                  <a:gd name="connsiteY13" fmla="*/ 1395983 h 3329430"/>
                  <a:gd name="connsiteX14" fmla="*/ 1535029 w 2998602"/>
                  <a:gd name="connsiteY14" fmla="*/ 1652015 h 3329430"/>
                  <a:gd name="connsiteX15" fmla="*/ 2126341 w 2998602"/>
                  <a:gd name="connsiteY15" fmla="*/ 2279903 h 3329430"/>
                  <a:gd name="connsiteX16" fmla="*/ 2205589 w 2998602"/>
                  <a:gd name="connsiteY16" fmla="*/ 2901695 h 3329430"/>
                  <a:gd name="connsiteX17" fmla="*/ 2048112 w 2998602"/>
                  <a:gd name="connsiteY17" fmla="*/ 3329430 h 3329430"/>
                  <a:gd name="connsiteX18" fmla="*/ 1385477 w 2998602"/>
                  <a:gd name="connsiteY18" fmla="*/ 3324775 h 3329430"/>
                  <a:gd name="connsiteX19" fmla="*/ 615552 w 2998602"/>
                  <a:gd name="connsiteY19" fmla="*/ 3329430 h 3329430"/>
                  <a:gd name="connsiteX20" fmla="*/ 116 w 2998602"/>
                  <a:gd name="connsiteY20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93397 w 2998602"/>
                  <a:gd name="connsiteY11" fmla="*/ 1840991 h 3329430"/>
                  <a:gd name="connsiteX12" fmla="*/ 1900789 w 2998602"/>
                  <a:gd name="connsiteY12" fmla="*/ 1676399 h 3329430"/>
                  <a:gd name="connsiteX13" fmla="*/ 1571605 w 2998602"/>
                  <a:gd name="connsiteY13" fmla="*/ 1395983 h 3329430"/>
                  <a:gd name="connsiteX14" fmla="*/ 1535029 w 2998602"/>
                  <a:gd name="connsiteY14" fmla="*/ 1652015 h 3329430"/>
                  <a:gd name="connsiteX15" fmla="*/ 2126341 w 2998602"/>
                  <a:gd name="connsiteY15" fmla="*/ 2279903 h 3329430"/>
                  <a:gd name="connsiteX16" fmla="*/ 2205589 w 2998602"/>
                  <a:gd name="connsiteY16" fmla="*/ 2901695 h 3329430"/>
                  <a:gd name="connsiteX17" fmla="*/ 2048112 w 2998602"/>
                  <a:gd name="connsiteY17" fmla="*/ 3329430 h 3329430"/>
                  <a:gd name="connsiteX18" fmla="*/ 1385477 w 2998602"/>
                  <a:gd name="connsiteY18" fmla="*/ 3324775 h 3329430"/>
                  <a:gd name="connsiteX19" fmla="*/ 615552 w 2998602"/>
                  <a:gd name="connsiteY19" fmla="*/ 3329430 h 3329430"/>
                  <a:gd name="connsiteX20" fmla="*/ 116 w 2998602"/>
                  <a:gd name="connsiteY20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93397 w 2998602"/>
                  <a:gd name="connsiteY11" fmla="*/ 1840991 h 3329430"/>
                  <a:gd name="connsiteX12" fmla="*/ 1900789 w 2998602"/>
                  <a:gd name="connsiteY12" fmla="*/ 1676399 h 3329430"/>
                  <a:gd name="connsiteX13" fmla="*/ 1571605 w 2998602"/>
                  <a:gd name="connsiteY13" fmla="*/ 1395983 h 3329430"/>
                  <a:gd name="connsiteX14" fmla="*/ 1535029 w 2998602"/>
                  <a:gd name="connsiteY14" fmla="*/ 1652015 h 3329430"/>
                  <a:gd name="connsiteX15" fmla="*/ 2126341 w 2998602"/>
                  <a:gd name="connsiteY15" fmla="*/ 2279903 h 3329430"/>
                  <a:gd name="connsiteX16" fmla="*/ 2205589 w 2998602"/>
                  <a:gd name="connsiteY16" fmla="*/ 2901695 h 3329430"/>
                  <a:gd name="connsiteX17" fmla="*/ 2048112 w 2998602"/>
                  <a:gd name="connsiteY17" fmla="*/ 3329430 h 3329430"/>
                  <a:gd name="connsiteX18" fmla="*/ 1385477 w 2998602"/>
                  <a:gd name="connsiteY18" fmla="*/ 3324775 h 3329430"/>
                  <a:gd name="connsiteX19" fmla="*/ 615552 w 2998602"/>
                  <a:gd name="connsiteY19" fmla="*/ 3329430 h 3329430"/>
                  <a:gd name="connsiteX20" fmla="*/ 116 w 2998602"/>
                  <a:gd name="connsiteY20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93397 w 2998602"/>
                  <a:gd name="connsiteY11" fmla="*/ 1840991 h 3329430"/>
                  <a:gd name="connsiteX12" fmla="*/ 1900789 w 2998602"/>
                  <a:gd name="connsiteY12" fmla="*/ 1676399 h 3329430"/>
                  <a:gd name="connsiteX13" fmla="*/ 1571605 w 2998602"/>
                  <a:gd name="connsiteY13" fmla="*/ 1395983 h 3329430"/>
                  <a:gd name="connsiteX14" fmla="*/ 1535029 w 2998602"/>
                  <a:gd name="connsiteY14" fmla="*/ 1652015 h 3329430"/>
                  <a:gd name="connsiteX15" fmla="*/ 2126341 w 2998602"/>
                  <a:gd name="connsiteY15" fmla="*/ 2279903 h 3329430"/>
                  <a:gd name="connsiteX16" fmla="*/ 2205589 w 2998602"/>
                  <a:gd name="connsiteY16" fmla="*/ 2901695 h 3329430"/>
                  <a:gd name="connsiteX17" fmla="*/ 2048112 w 2998602"/>
                  <a:gd name="connsiteY17" fmla="*/ 3329430 h 3329430"/>
                  <a:gd name="connsiteX18" fmla="*/ 1385477 w 2998602"/>
                  <a:gd name="connsiteY18" fmla="*/ 3324775 h 3329430"/>
                  <a:gd name="connsiteX19" fmla="*/ 615552 w 2998602"/>
                  <a:gd name="connsiteY19" fmla="*/ 3329430 h 3329430"/>
                  <a:gd name="connsiteX20" fmla="*/ 116 w 2998602"/>
                  <a:gd name="connsiteY20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93397 w 2998602"/>
                  <a:gd name="connsiteY11" fmla="*/ 1840991 h 3329430"/>
                  <a:gd name="connsiteX12" fmla="*/ 1900789 w 2998602"/>
                  <a:gd name="connsiteY12" fmla="*/ 1676399 h 3329430"/>
                  <a:gd name="connsiteX13" fmla="*/ 1571605 w 2998602"/>
                  <a:gd name="connsiteY13" fmla="*/ 1395983 h 3329430"/>
                  <a:gd name="connsiteX14" fmla="*/ 1535029 w 2998602"/>
                  <a:gd name="connsiteY14" fmla="*/ 1652015 h 3329430"/>
                  <a:gd name="connsiteX15" fmla="*/ 2126341 w 2998602"/>
                  <a:gd name="connsiteY15" fmla="*/ 2279903 h 3329430"/>
                  <a:gd name="connsiteX16" fmla="*/ 2205589 w 2998602"/>
                  <a:gd name="connsiteY16" fmla="*/ 2901695 h 3329430"/>
                  <a:gd name="connsiteX17" fmla="*/ 2048112 w 2998602"/>
                  <a:gd name="connsiteY17" fmla="*/ 3329430 h 3329430"/>
                  <a:gd name="connsiteX18" fmla="*/ 1385477 w 2998602"/>
                  <a:gd name="connsiteY18" fmla="*/ 3324775 h 3329430"/>
                  <a:gd name="connsiteX19" fmla="*/ 615552 w 2998602"/>
                  <a:gd name="connsiteY19" fmla="*/ 3329430 h 3329430"/>
                  <a:gd name="connsiteX20" fmla="*/ 116 w 2998602"/>
                  <a:gd name="connsiteY20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93397 w 2998602"/>
                  <a:gd name="connsiteY11" fmla="*/ 1840991 h 3329430"/>
                  <a:gd name="connsiteX12" fmla="*/ 1900789 w 2998602"/>
                  <a:gd name="connsiteY12" fmla="*/ 1676399 h 3329430"/>
                  <a:gd name="connsiteX13" fmla="*/ 1571605 w 2998602"/>
                  <a:gd name="connsiteY13" fmla="*/ 1395983 h 3329430"/>
                  <a:gd name="connsiteX14" fmla="*/ 1535029 w 2998602"/>
                  <a:gd name="connsiteY14" fmla="*/ 1652015 h 3329430"/>
                  <a:gd name="connsiteX15" fmla="*/ 2126341 w 2998602"/>
                  <a:gd name="connsiteY15" fmla="*/ 2279903 h 3329430"/>
                  <a:gd name="connsiteX16" fmla="*/ 2205589 w 2998602"/>
                  <a:gd name="connsiteY16" fmla="*/ 2901695 h 3329430"/>
                  <a:gd name="connsiteX17" fmla="*/ 2048112 w 2998602"/>
                  <a:gd name="connsiteY17" fmla="*/ 3329430 h 3329430"/>
                  <a:gd name="connsiteX18" fmla="*/ 1385477 w 2998602"/>
                  <a:gd name="connsiteY18" fmla="*/ 3324775 h 3329430"/>
                  <a:gd name="connsiteX19" fmla="*/ 615552 w 2998602"/>
                  <a:gd name="connsiteY19" fmla="*/ 3329430 h 3329430"/>
                  <a:gd name="connsiteX20" fmla="*/ 116 w 2998602"/>
                  <a:gd name="connsiteY20" fmla="*/ 1717103 h 3329430"/>
                  <a:gd name="connsiteX0" fmla="*/ 116 w 2998602"/>
                  <a:gd name="connsiteY0" fmla="*/ 1717103 h 3329430"/>
                  <a:gd name="connsiteX1" fmla="*/ 576741 w 2998602"/>
                  <a:gd name="connsiteY1" fmla="*/ 443695 h 3329430"/>
                  <a:gd name="connsiteX2" fmla="*/ 1900792 w 2998602"/>
                  <a:gd name="connsiteY2" fmla="*/ 213360 h 3329430"/>
                  <a:gd name="connsiteX3" fmla="*/ 2449431 w 2998602"/>
                  <a:gd name="connsiteY3" fmla="*/ 0 h 3329430"/>
                  <a:gd name="connsiteX4" fmla="*/ 2284839 w 2998602"/>
                  <a:gd name="connsiteY4" fmla="*/ 371855 h 3329430"/>
                  <a:gd name="connsiteX5" fmla="*/ 2638407 w 2998602"/>
                  <a:gd name="connsiteY5" fmla="*/ 542543 h 3329430"/>
                  <a:gd name="connsiteX6" fmla="*/ 2437239 w 2998602"/>
                  <a:gd name="connsiteY6" fmla="*/ 719327 h 3329430"/>
                  <a:gd name="connsiteX7" fmla="*/ 2723750 w 2998602"/>
                  <a:gd name="connsiteY7" fmla="*/ 1341119 h 3329430"/>
                  <a:gd name="connsiteX8" fmla="*/ 2996390 w 2998602"/>
                  <a:gd name="connsiteY8" fmla="*/ 1930463 h 3329430"/>
                  <a:gd name="connsiteX9" fmla="*/ 2790805 w 2998602"/>
                  <a:gd name="connsiteY9" fmla="*/ 2066543 h 3329430"/>
                  <a:gd name="connsiteX10" fmla="*/ 2644502 w 2998602"/>
                  <a:gd name="connsiteY10" fmla="*/ 2231135 h 3329430"/>
                  <a:gd name="connsiteX11" fmla="*/ 2193397 w 2998602"/>
                  <a:gd name="connsiteY11" fmla="*/ 1840991 h 3329430"/>
                  <a:gd name="connsiteX12" fmla="*/ 1900789 w 2998602"/>
                  <a:gd name="connsiteY12" fmla="*/ 1676399 h 3329430"/>
                  <a:gd name="connsiteX13" fmla="*/ 1571605 w 2998602"/>
                  <a:gd name="connsiteY13" fmla="*/ 1395983 h 3329430"/>
                  <a:gd name="connsiteX14" fmla="*/ 1535029 w 2998602"/>
                  <a:gd name="connsiteY14" fmla="*/ 1652015 h 3329430"/>
                  <a:gd name="connsiteX15" fmla="*/ 2126341 w 2998602"/>
                  <a:gd name="connsiteY15" fmla="*/ 2279903 h 3329430"/>
                  <a:gd name="connsiteX16" fmla="*/ 2205589 w 2998602"/>
                  <a:gd name="connsiteY16" fmla="*/ 2901695 h 3329430"/>
                  <a:gd name="connsiteX17" fmla="*/ 2048112 w 2998602"/>
                  <a:gd name="connsiteY17" fmla="*/ 3329430 h 3329430"/>
                  <a:gd name="connsiteX18" fmla="*/ 1385477 w 2998602"/>
                  <a:gd name="connsiteY18" fmla="*/ 3324775 h 3329430"/>
                  <a:gd name="connsiteX19" fmla="*/ 615552 w 2998602"/>
                  <a:gd name="connsiteY19" fmla="*/ 3329430 h 3329430"/>
                  <a:gd name="connsiteX20" fmla="*/ 116 w 2998602"/>
                  <a:gd name="connsiteY20" fmla="*/ 1717103 h 3329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98602" h="3329430">
                    <a:moveTo>
                      <a:pt x="116" y="1717103"/>
                    </a:moveTo>
                    <a:cubicBezTo>
                      <a:pt x="-6352" y="1236147"/>
                      <a:pt x="259962" y="694319"/>
                      <a:pt x="576741" y="443695"/>
                    </a:cubicBezTo>
                    <a:cubicBezTo>
                      <a:pt x="893520" y="193071"/>
                      <a:pt x="1698405" y="78013"/>
                      <a:pt x="1900792" y="213360"/>
                    </a:cubicBezTo>
                    <a:lnTo>
                      <a:pt x="2449431" y="0"/>
                    </a:lnTo>
                    <a:lnTo>
                      <a:pt x="2284839" y="371855"/>
                    </a:lnTo>
                    <a:lnTo>
                      <a:pt x="2638407" y="542543"/>
                    </a:lnTo>
                    <a:lnTo>
                      <a:pt x="2437239" y="719327"/>
                    </a:lnTo>
                    <a:cubicBezTo>
                      <a:pt x="2470767" y="842263"/>
                      <a:pt x="2632590" y="1154503"/>
                      <a:pt x="2723750" y="1341119"/>
                    </a:cubicBezTo>
                    <a:cubicBezTo>
                      <a:pt x="2814910" y="1527735"/>
                      <a:pt x="2975054" y="1791271"/>
                      <a:pt x="2996390" y="1930463"/>
                    </a:cubicBezTo>
                    <a:cubicBezTo>
                      <a:pt x="3017726" y="2069655"/>
                      <a:pt x="2879933" y="2061135"/>
                      <a:pt x="2790805" y="2066543"/>
                    </a:cubicBezTo>
                    <a:cubicBezTo>
                      <a:pt x="2701677" y="2071951"/>
                      <a:pt x="2743054" y="2192654"/>
                      <a:pt x="2644502" y="2231135"/>
                    </a:cubicBezTo>
                    <a:cubicBezTo>
                      <a:pt x="2552046" y="2307335"/>
                      <a:pt x="2215071" y="2268177"/>
                      <a:pt x="2193397" y="1840991"/>
                    </a:cubicBezTo>
                    <a:cubicBezTo>
                      <a:pt x="2070461" y="1729104"/>
                      <a:pt x="2000357" y="1740407"/>
                      <a:pt x="1900789" y="1676399"/>
                    </a:cubicBezTo>
                    <a:cubicBezTo>
                      <a:pt x="1811889" y="1592198"/>
                      <a:pt x="1633581" y="1378711"/>
                      <a:pt x="1571605" y="1395983"/>
                    </a:cubicBezTo>
                    <a:cubicBezTo>
                      <a:pt x="1455781" y="1378711"/>
                      <a:pt x="1443589" y="1506727"/>
                      <a:pt x="1535029" y="1652015"/>
                    </a:cubicBezTo>
                    <a:cubicBezTo>
                      <a:pt x="1626469" y="1797303"/>
                      <a:pt x="2033885" y="2059431"/>
                      <a:pt x="2126341" y="2279903"/>
                    </a:cubicBezTo>
                    <a:cubicBezTo>
                      <a:pt x="2216765" y="2526791"/>
                      <a:pt x="2218627" y="2726774"/>
                      <a:pt x="2205589" y="2901695"/>
                    </a:cubicBezTo>
                    <a:cubicBezTo>
                      <a:pt x="2192551" y="3076616"/>
                      <a:pt x="2170573" y="3256885"/>
                      <a:pt x="2048112" y="3329430"/>
                    </a:cubicBezTo>
                    <a:lnTo>
                      <a:pt x="1385477" y="3324775"/>
                    </a:lnTo>
                    <a:lnTo>
                      <a:pt x="615552" y="3329430"/>
                    </a:lnTo>
                    <a:cubicBezTo>
                      <a:pt x="347405" y="2984099"/>
                      <a:pt x="6584" y="2198059"/>
                      <a:pt x="116" y="1717103"/>
                    </a:cubicBezTo>
                    <a:close/>
                  </a:path>
                </a:pathLst>
              </a:custGeom>
              <a:ln w="381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53" name="Organigramme : Terminateur 52"/>
              <p:cNvSpPr/>
              <p:nvPr/>
            </p:nvSpPr>
            <p:spPr>
              <a:xfrm rot="3330598">
                <a:off x="6144768" y="2505456"/>
                <a:ext cx="335280" cy="109728"/>
              </a:xfrm>
              <a:prstGeom prst="flowChartTerminator">
                <a:avLst/>
              </a:prstGeom>
              <a:solidFill>
                <a:srgbClr val="787878"/>
              </a:solidFill>
              <a:ln w="381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cxnSp>
            <p:nvCxnSpPr>
              <p:cNvPr id="54" name="Connecteur droit 53"/>
              <p:cNvCxnSpPr/>
              <p:nvPr/>
            </p:nvCxnSpPr>
            <p:spPr>
              <a:xfrm>
                <a:off x="4267200" y="2391079"/>
                <a:ext cx="408432" cy="338482"/>
              </a:xfrm>
              <a:prstGeom prst="line">
                <a:avLst/>
              </a:prstGeom>
              <a:ln w="381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5" name="Connecteur droit 54"/>
              <p:cNvCxnSpPr/>
              <p:nvPr/>
            </p:nvCxnSpPr>
            <p:spPr>
              <a:xfrm>
                <a:off x="4062984" y="2885716"/>
                <a:ext cx="408432" cy="338482"/>
              </a:xfrm>
              <a:prstGeom prst="line">
                <a:avLst/>
              </a:prstGeom>
              <a:ln w="381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6" name="Connecteur droit 55"/>
              <p:cNvCxnSpPr/>
              <p:nvPr/>
            </p:nvCxnSpPr>
            <p:spPr>
              <a:xfrm>
                <a:off x="4053775" y="3369764"/>
                <a:ext cx="408432" cy="338482"/>
              </a:xfrm>
              <a:prstGeom prst="line">
                <a:avLst/>
              </a:prstGeom>
              <a:ln w="381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/>
              <p:cNvCxnSpPr/>
              <p:nvPr/>
            </p:nvCxnSpPr>
            <p:spPr>
              <a:xfrm>
                <a:off x="4224528" y="3969941"/>
                <a:ext cx="408432" cy="338482"/>
              </a:xfrm>
              <a:prstGeom prst="line">
                <a:avLst/>
              </a:prstGeom>
              <a:ln w="381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96453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ing White Chess Figure Game Png Image - Chess Pieces Drawing Easy - Free  Transparent PNG Download - PNGke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9" y="1606651"/>
            <a:ext cx="383254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e 9"/>
          <p:cNvGrpSpPr/>
          <p:nvPr/>
        </p:nvGrpSpPr>
        <p:grpSpPr>
          <a:xfrm>
            <a:off x="5539877" y="1955169"/>
            <a:ext cx="3528569" cy="3908123"/>
            <a:chOff x="4320677" y="2239649"/>
            <a:chExt cx="3528569" cy="3908123"/>
          </a:xfrm>
        </p:grpSpPr>
        <p:sp>
          <p:nvSpPr>
            <p:cNvPr id="4" name="Ellipse 3"/>
            <p:cNvSpPr/>
            <p:nvPr/>
          </p:nvSpPr>
          <p:spPr>
            <a:xfrm>
              <a:off x="4320677" y="3264544"/>
              <a:ext cx="3528569" cy="2322506"/>
            </a:xfrm>
            <a:custGeom>
              <a:avLst/>
              <a:gdLst>
                <a:gd name="connsiteX0" fmla="*/ 0 w 3362960"/>
                <a:gd name="connsiteY0" fmla="*/ 1539240 h 3078480"/>
                <a:gd name="connsiteX1" fmla="*/ 1681480 w 3362960"/>
                <a:gd name="connsiteY1" fmla="*/ 0 h 3078480"/>
                <a:gd name="connsiteX2" fmla="*/ 3362960 w 3362960"/>
                <a:gd name="connsiteY2" fmla="*/ 1539240 h 3078480"/>
                <a:gd name="connsiteX3" fmla="*/ 1681480 w 3362960"/>
                <a:gd name="connsiteY3" fmla="*/ 3078480 h 3078480"/>
                <a:gd name="connsiteX4" fmla="*/ 0 w 3362960"/>
                <a:gd name="connsiteY4" fmla="*/ 1539240 h 3078480"/>
                <a:gd name="connsiteX0" fmla="*/ 0 w 3446780"/>
                <a:gd name="connsiteY0" fmla="*/ 995542 h 3106343"/>
                <a:gd name="connsiteX1" fmla="*/ 1765300 w 3446780"/>
                <a:gd name="connsiteY1" fmla="*/ 20182 h 3106343"/>
                <a:gd name="connsiteX2" fmla="*/ 3446780 w 3446780"/>
                <a:gd name="connsiteY2" fmla="*/ 1559422 h 3106343"/>
                <a:gd name="connsiteX3" fmla="*/ 1765300 w 3446780"/>
                <a:gd name="connsiteY3" fmla="*/ 3098662 h 3106343"/>
                <a:gd name="connsiteX4" fmla="*/ 0 w 3446780"/>
                <a:gd name="connsiteY4" fmla="*/ 995542 h 3106343"/>
                <a:gd name="connsiteX0" fmla="*/ 31718 w 3478498"/>
                <a:gd name="connsiteY0" fmla="*/ 995542 h 3121662"/>
                <a:gd name="connsiteX1" fmla="*/ 1797018 w 3478498"/>
                <a:gd name="connsiteY1" fmla="*/ 20182 h 3121662"/>
                <a:gd name="connsiteX2" fmla="*/ 3478498 w 3478498"/>
                <a:gd name="connsiteY2" fmla="*/ 1559422 h 3121662"/>
                <a:gd name="connsiteX3" fmla="*/ 1797018 w 3478498"/>
                <a:gd name="connsiteY3" fmla="*/ 3098662 h 3121662"/>
                <a:gd name="connsiteX4" fmla="*/ 745458 w 3478498"/>
                <a:gd name="connsiteY4" fmla="*/ 2380794 h 3121662"/>
                <a:gd name="connsiteX5" fmla="*/ 31718 w 3478498"/>
                <a:gd name="connsiteY5" fmla="*/ 995542 h 3121662"/>
                <a:gd name="connsiteX0" fmla="*/ 32413 w 3479193"/>
                <a:gd name="connsiteY0" fmla="*/ 984678 h 3137773"/>
                <a:gd name="connsiteX1" fmla="*/ 1797713 w 3479193"/>
                <a:gd name="connsiteY1" fmla="*/ 9318 h 3137773"/>
                <a:gd name="connsiteX2" fmla="*/ 3479193 w 3479193"/>
                <a:gd name="connsiteY2" fmla="*/ 1548558 h 3137773"/>
                <a:gd name="connsiteX3" fmla="*/ 1797713 w 3479193"/>
                <a:gd name="connsiteY3" fmla="*/ 3087798 h 3137773"/>
                <a:gd name="connsiteX4" fmla="*/ 738533 w 3479193"/>
                <a:gd name="connsiteY4" fmla="*/ 2598530 h 3137773"/>
                <a:gd name="connsiteX5" fmla="*/ 32413 w 3479193"/>
                <a:gd name="connsiteY5" fmla="*/ 984678 h 3137773"/>
                <a:gd name="connsiteX0" fmla="*/ 32413 w 3479193"/>
                <a:gd name="connsiteY0" fmla="*/ 984678 h 2804413"/>
                <a:gd name="connsiteX1" fmla="*/ 1797713 w 3479193"/>
                <a:gd name="connsiteY1" fmla="*/ 9318 h 2804413"/>
                <a:gd name="connsiteX2" fmla="*/ 3479193 w 3479193"/>
                <a:gd name="connsiteY2" fmla="*/ 1548558 h 2804413"/>
                <a:gd name="connsiteX3" fmla="*/ 2849273 w 3479193"/>
                <a:gd name="connsiteY3" fmla="*/ 2607738 h 2804413"/>
                <a:gd name="connsiteX4" fmla="*/ 738533 w 3479193"/>
                <a:gd name="connsiteY4" fmla="*/ 2598530 h 2804413"/>
                <a:gd name="connsiteX5" fmla="*/ 32413 w 3479193"/>
                <a:gd name="connsiteY5" fmla="*/ 984678 h 2804413"/>
                <a:gd name="connsiteX0" fmla="*/ 94802 w 3541582"/>
                <a:gd name="connsiteY0" fmla="*/ 984678 h 2716974"/>
                <a:gd name="connsiteX1" fmla="*/ 1860102 w 3541582"/>
                <a:gd name="connsiteY1" fmla="*/ 9318 h 2716974"/>
                <a:gd name="connsiteX2" fmla="*/ 3541582 w 3541582"/>
                <a:gd name="connsiteY2" fmla="*/ 1548558 h 2716974"/>
                <a:gd name="connsiteX3" fmla="*/ 2911662 w 3541582"/>
                <a:gd name="connsiteY3" fmla="*/ 2607738 h 2716974"/>
                <a:gd name="connsiteX4" fmla="*/ 800922 w 3541582"/>
                <a:gd name="connsiteY4" fmla="*/ 2598530 h 2716974"/>
                <a:gd name="connsiteX5" fmla="*/ 298003 w 3541582"/>
                <a:gd name="connsiteY5" fmla="*/ 1859389 h 2716974"/>
                <a:gd name="connsiteX6" fmla="*/ 94802 w 3541582"/>
                <a:gd name="connsiteY6" fmla="*/ 984678 h 2716974"/>
                <a:gd name="connsiteX0" fmla="*/ 59841 w 3506621"/>
                <a:gd name="connsiteY0" fmla="*/ 983200 h 2715496"/>
                <a:gd name="connsiteX1" fmla="*/ 1825141 w 3506621"/>
                <a:gd name="connsiteY1" fmla="*/ 7840 h 2715496"/>
                <a:gd name="connsiteX2" fmla="*/ 3506621 w 3506621"/>
                <a:gd name="connsiteY2" fmla="*/ 1547080 h 2715496"/>
                <a:gd name="connsiteX3" fmla="*/ 2876701 w 3506621"/>
                <a:gd name="connsiteY3" fmla="*/ 2606260 h 2715496"/>
                <a:gd name="connsiteX4" fmla="*/ 765961 w 3506621"/>
                <a:gd name="connsiteY4" fmla="*/ 2597052 h 2715496"/>
                <a:gd name="connsiteX5" fmla="*/ 445922 w 3506621"/>
                <a:gd name="connsiteY5" fmla="*/ 1766471 h 2715496"/>
                <a:gd name="connsiteX6" fmla="*/ 59841 w 3506621"/>
                <a:gd name="connsiteY6" fmla="*/ 983200 h 2715496"/>
                <a:gd name="connsiteX0" fmla="*/ 59841 w 3506621"/>
                <a:gd name="connsiteY0" fmla="*/ 983200 h 2773567"/>
                <a:gd name="connsiteX1" fmla="*/ 1825141 w 3506621"/>
                <a:gd name="connsiteY1" fmla="*/ 7840 h 2773567"/>
                <a:gd name="connsiteX2" fmla="*/ 3506621 w 3506621"/>
                <a:gd name="connsiteY2" fmla="*/ 1547080 h 2773567"/>
                <a:gd name="connsiteX3" fmla="*/ 2876701 w 3506621"/>
                <a:gd name="connsiteY3" fmla="*/ 2606260 h 2773567"/>
                <a:gd name="connsiteX4" fmla="*/ 887881 w 3506621"/>
                <a:gd name="connsiteY4" fmla="*/ 2696112 h 2773567"/>
                <a:gd name="connsiteX5" fmla="*/ 445922 w 3506621"/>
                <a:gd name="connsiteY5" fmla="*/ 1766471 h 2773567"/>
                <a:gd name="connsiteX6" fmla="*/ 59841 w 3506621"/>
                <a:gd name="connsiteY6" fmla="*/ 983200 h 2773567"/>
                <a:gd name="connsiteX0" fmla="*/ 68292 w 3431252"/>
                <a:gd name="connsiteY0" fmla="*/ 737534 h 2786981"/>
                <a:gd name="connsiteX1" fmla="*/ 1749772 w 3431252"/>
                <a:gd name="connsiteY1" fmla="*/ 21254 h 2786981"/>
                <a:gd name="connsiteX2" fmla="*/ 3431252 w 3431252"/>
                <a:gd name="connsiteY2" fmla="*/ 1560494 h 2786981"/>
                <a:gd name="connsiteX3" fmla="*/ 2801332 w 3431252"/>
                <a:gd name="connsiteY3" fmla="*/ 2619674 h 2786981"/>
                <a:gd name="connsiteX4" fmla="*/ 812512 w 3431252"/>
                <a:gd name="connsiteY4" fmla="*/ 2709526 h 2786981"/>
                <a:gd name="connsiteX5" fmla="*/ 370553 w 3431252"/>
                <a:gd name="connsiteY5" fmla="*/ 1779885 h 2786981"/>
                <a:gd name="connsiteX6" fmla="*/ 68292 w 3431252"/>
                <a:gd name="connsiteY6" fmla="*/ 737534 h 2786981"/>
                <a:gd name="connsiteX0" fmla="*/ 62666 w 3478966"/>
                <a:gd name="connsiteY0" fmla="*/ 787229 h 2783336"/>
                <a:gd name="connsiteX1" fmla="*/ 1797486 w 3478966"/>
                <a:gd name="connsiteY1" fmla="*/ 17609 h 2783336"/>
                <a:gd name="connsiteX2" fmla="*/ 3478966 w 3478966"/>
                <a:gd name="connsiteY2" fmla="*/ 1556849 h 2783336"/>
                <a:gd name="connsiteX3" fmla="*/ 2849046 w 3478966"/>
                <a:gd name="connsiteY3" fmla="*/ 2616029 h 2783336"/>
                <a:gd name="connsiteX4" fmla="*/ 860226 w 3478966"/>
                <a:gd name="connsiteY4" fmla="*/ 2705881 h 2783336"/>
                <a:gd name="connsiteX5" fmla="*/ 418267 w 3478966"/>
                <a:gd name="connsiteY5" fmla="*/ 1776240 h 2783336"/>
                <a:gd name="connsiteX6" fmla="*/ 62666 w 3478966"/>
                <a:gd name="connsiteY6" fmla="*/ 787229 h 2783336"/>
                <a:gd name="connsiteX0" fmla="*/ 50598 w 3466898"/>
                <a:gd name="connsiteY0" fmla="*/ 787888 h 2783995"/>
                <a:gd name="connsiteX1" fmla="*/ 1785418 w 3466898"/>
                <a:gd name="connsiteY1" fmla="*/ 18268 h 2783995"/>
                <a:gd name="connsiteX2" fmla="*/ 3466898 w 3466898"/>
                <a:gd name="connsiteY2" fmla="*/ 1557508 h 2783995"/>
                <a:gd name="connsiteX3" fmla="*/ 2836978 w 3466898"/>
                <a:gd name="connsiteY3" fmla="*/ 2616688 h 2783995"/>
                <a:gd name="connsiteX4" fmla="*/ 848158 w 3466898"/>
                <a:gd name="connsiteY4" fmla="*/ 2706540 h 2783995"/>
                <a:gd name="connsiteX5" fmla="*/ 490019 w 3466898"/>
                <a:gd name="connsiteY5" fmla="*/ 1936919 h 2783995"/>
                <a:gd name="connsiteX6" fmla="*/ 50598 w 3466898"/>
                <a:gd name="connsiteY6" fmla="*/ 787888 h 2783995"/>
                <a:gd name="connsiteX0" fmla="*/ 46697 w 3462997"/>
                <a:gd name="connsiteY0" fmla="*/ 35265 h 2031372"/>
                <a:gd name="connsiteX1" fmla="*/ 1712937 w 3462997"/>
                <a:gd name="connsiteY1" fmla="*/ 340065 h 2031372"/>
                <a:gd name="connsiteX2" fmla="*/ 3462997 w 3462997"/>
                <a:gd name="connsiteY2" fmla="*/ 804885 h 2031372"/>
                <a:gd name="connsiteX3" fmla="*/ 2833077 w 3462997"/>
                <a:gd name="connsiteY3" fmla="*/ 1864065 h 2031372"/>
                <a:gd name="connsiteX4" fmla="*/ 844257 w 3462997"/>
                <a:gd name="connsiteY4" fmla="*/ 1953917 h 2031372"/>
                <a:gd name="connsiteX5" fmla="*/ 486118 w 3462997"/>
                <a:gd name="connsiteY5" fmla="*/ 1184296 h 2031372"/>
                <a:gd name="connsiteX6" fmla="*/ 46697 w 3462997"/>
                <a:gd name="connsiteY6" fmla="*/ 35265 h 2031372"/>
                <a:gd name="connsiteX0" fmla="*/ 46697 w 3462997"/>
                <a:gd name="connsiteY0" fmla="*/ 79288 h 2075395"/>
                <a:gd name="connsiteX1" fmla="*/ 684237 w 3462997"/>
                <a:gd name="connsiteY1" fmla="*/ 131038 h 2075395"/>
                <a:gd name="connsiteX2" fmla="*/ 1712937 w 3462997"/>
                <a:gd name="connsiteY2" fmla="*/ 384088 h 2075395"/>
                <a:gd name="connsiteX3" fmla="*/ 3462997 w 3462997"/>
                <a:gd name="connsiteY3" fmla="*/ 848908 h 2075395"/>
                <a:gd name="connsiteX4" fmla="*/ 2833077 w 3462997"/>
                <a:gd name="connsiteY4" fmla="*/ 1908088 h 2075395"/>
                <a:gd name="connsiteX5" fmla="*/ 844257 w 3462997"/>
                <a:gd name="connsiteY5" fmla="*/ 1997940 h 2075395"/>
                <a:gd name="connsiteX6" fmla="*/ 486118 w 3462997"/>
                <a:gd name="connsiteY6" fmla="*/ 1228319 h 2075395"/>
                <a:gd name="connsiteX7" fmla="*/ 46697 w 3462997"/>
                <a:gd name="connsiteY7" fmla="*/ 79288 h 2075395"/>
                <a:gd name="connsiteX0" fmla="*/ 6774 w 3423074"/>
                <a:gd name="connsiteY0" fmla="*/ 347218 h 2343325"/>
                <a:gd name="connsiteX1" fmla="*/ 819574 w 3423074"/>
                <a:gd name="connsiteY1" fmla="*/ 10348 h 2343325"/>
                <a:gd name="connsiteX2" fmla="*/ 1673014 w 3423074"/>
                <a:gd name="connsiteY2" fmla="*/ 652018 h 2343325"/>
                <a:gd name="connsiteX3" fmla="*/ 3423074 w 3423074"/>
                <a:gd name="connsiteY3" fmla="*/ 1116838 h 2343325"/>
                <a:gd name="connsiteX4" fmla="*/ 2793154 w 3423074"/>
                <a:gd name="connsiteY4" fmla="*/ 2176018 h 2343325"/>
                <a:gd name="connsiteX5" fmla="*/ 804334 w 3423074"/>
                <a:gd name="connsiteY5" fmla="*/ 2265870 h 2343325"/>
                <a:gd name="connsiteX6" fmla="*/ 446195 w 3423074"/>
                <a:gd name="connsiteY6" fmla="*/ 1496249 h 2343325"/>
                <a:gd name="connsiteX7" fmla="*/ 6774 w 3423074"/>
                <a:gd name="connsiteY7" fmla="*/ 347218 h 2343325"/>
                <a:gd name="connsiteX0" fmla="*/ 6224 w 3460624"/>
                <a:gd name="connsiteY0" fmla="*/ 502571 h 2338658"/>
                <a:gd name="connsiteX1" fmla="*/ 857124 w 3460624"/>
                <a:gd name="connsiteY1" fmla="*/ 5681 h 2338658"/>
                <a:gd name="connsiteX2" fmla="*/ 1710564 w 3460624"/>
                <a:gd name="connsiteY2" fmla="*/ 647351 h 2338658"/>
                <a:gd name="connsiteX3" fmla="*/ 3460624 w 3460624"/>
                <a:gd name="connsiteY3" fmla="*/ 1112171 h 2338658"/>
                <a:gd name="connsiteX4" fmla="*/ 2830704 w 3460624"/>
                <a:gd name="connsiteY4" fmla="*/ 2171351 h 2338658"/>
                <a:gd name="connsiteX5" fmla="*/ 841884 w 3460624"/>
                <a:gd name="connsiteY5" fmla="*/ 2261203 h 2338658"/>
                <a:gd name="connsiteX6" fmla="*/ 483745 w 3460624"/>
                <a:gd name="connsiteY6" fmla="*/ 1491582 h 2338658"/>
                <a:gd name="connsiteX7" fmla="*/ 6224 w 3460624"/>
                <a:gd name="connsiteY7" fmla="*/ 502571 h 2338658"/>
                <a:gd name="connsiteX0" fmla="*/ 3760 w 3458160"/>
                <a:gd name="connsiteY0" fmla="*/ 540192 h 2376279"/>
                <a:gd name="connsiteX1" fmla="*/ 763220 w 3458160"/>
                <a:gd name="connsiteY1" fmla="*/ 5202 h 2376279"/>
                <a:gd name="connsiteX2" fmla="*/ 1708100 w 3458160"/>
                <a:gd name="connsiteY2" fmla="*/ 684972 h 2376279"/>
                <a:gd name="connsiteX3" fmla="*/ 3458160 w 3458160"/>
                <a:gd name="connsiteY3" fmla="*/ 1149792 h 2376279"/>
                <a:gd name="connsiteX4" fmla="*/ 2828240 w 3458160"/>
                <a:gd name="connsiteY4" fmla="*/ 2208972 h 2376279"/>
                <a:gd name="connsiteX5" fmla="*/ 839420 w 3458160"/>
                <a:gd name="connsiteY5" fmla="*/ 2298824 h 2376279"/>
                <a:gd name="connsiteX6" fmla="*/ 481281 w 3458160"/>
                <a:gd name="connsiteY6" fmla="*/ 1529203 h 2376279"/>
                <a:gd name="connsiteX7" fmla="*/ 3760 w 3458160"/>
                <a:gd name="connsiteY7" fmla="*/ 540192 h 2376279"/>
                <a:gd name="connsiteX0" fmla="*/ 3760 w 3458160"/>
                <a:gd name="connsiteY0" fmla="*/ 540192 h 2376279"/>
                <a:gd name="connsiteX1" fmla="*/ 763220 w 3458160"/>
                <a:gd name="connsiteY1" fmla="*/ 5202 h 2376279"/>
                <a:gd name="connsiteX2" fmla="*/ 1708100 w 3458160"/>
                <a:gd name="connsiteY2" fmla="*/ 684972 h 2376279"/>
                <a:gd name="connsiteX3" fmla="*/ 3458160 w 3458160"/>
                <a:gd name="connsiteY3" fmla="*/ 1149792 h 2376279"/>
                <a:gd name="connsiteX4" fmla="*/ 2828240 w 3458160"/>
                <a:gd name="connsiteY4" fmla="*/ 2208972 h 2376279"/>
                <a:gd name="connsiteX5" fmla="*/ 946100 w 3458160"/>
                <a:gd name="connsiteY5" fmla="*/ 2298824 h 2376279"/>
                <a:gd name="connsiteX6" fmla="*/ 481281 w 3458160"/>
                <a:gd name="connsiteY6" fmla="*/ 1529203 h 2376279"/>
                <a:gd name="connsiteX7" fmla="*/ 3760 w 3458160"/>
                <a:gd name="connsiteY7" fmla="*/ 540192 h 2376279"/>
                <a:gd name="connsiteX0" fmla="*/ 3760 w 3056457"/>
                <a:gd name="connsiteY0" fmla="*/ 540192 h 2425998"/>
                <a:gd name="connsiteX1" fmla="*/ 763220 w 3056457"/>
                <a:gd name="connsiteY1" fmla="*/ 5202 h 2425998"/>
                <a:gd name="connsiteX2" fmla="*/ 1708100 w 3056457"/>
                <a:gd name="connsiteY2" fmla="*/ 684972 h 2425998"/>
                <a:gd name="connsiteX3" fmla="*/ 3023820 w 3056457"/>
                <a:gd name="connsiteY3" fmla="*/ 296352 h 2425998"/>
                <a:gd name="connsiteX4" fmla="*/ 2828240 w 3056457"/>
                <a:gd name="connsiteY4" fmla="*/ 2208972 h 2425998"/>
                <a:gd name="connsiteX5" fmla="*/ 946100 w 3056457"/>
                <a:gd name="connsiteY5" fmla="*/ 2298824 h 2425998"/>
                <a:gd name="connsiteX6" fmla="*/ 481281 w 3056457"/>
                <a:gd name="connsiteY6" fmla="*/ 1529203 h 2425998"/>
                <a:gd name="connsiteX7" fmla="*/ 3760 w 3056457"/>
                <a:gd name="connsiteY7" fmla="*/ 540192 h 2425998"/>
                <a:gd name="connsiteX0" fmla="*/ 3760 w 3056457"/>
                <a:gd name="connsiteY0" fmla="*/ 540192 h 2425998"/>
                <a:gd name="connsiteX1" fmla="*/ 763220 w 3056457"/>
                <a:gd name="connsiteY1" fmla="*/ 5202 h 2425998"/>
                <a:gd name="connsiteX2" fmla="*/ 1708100 w 3056457"/>
                <a:gd name="connsiteY2" fmla="*/ 684972 h 2425998"/>
                <a:gd name="connsiteX3" fmla="*/ 3023820 w 3056457"/>
                <a:gd name="connsiteY3" fmla="*/ 296352 h 2425998"/>
                <a:gd name="connsiteX4" fmla="*/ 2828240 w 3056457"/>
                <a:gd name="connsiteY4" fmla="*/ 2208972 h 2425998"/>
                <a:gd name="connsiteX5" fmla="*/ 946100 w 3056457"/>
                <a:gd name="connsiteY5" fmla="*/ 2298824 h 2425998"/>
                <a:gd name="connsiteX6" fmla="*/ 481281 w 3056457"/>
                <a:gd name="connsiteY6" fmla="*/ 1529203 h 2425998"/>
                <a:gd name="connsiteX7" fmla="*/ 3760 w 3056457"/>
                <a:gd name="connsiteY7" fmla="*/ 540192 h 2425998"/>
                <a:gd name="connsiteX0" fmla="*/ 3760 w 3298286"/>
                <a:gd name="connsiteY0" fmla="*/ 540192 h 2425998"/>
                <a:gd name="connsiteX1" fmla="*/ 763220 w 3298286"/>
                <a:gd name="connsiteY1" fmla="*/ 5202 h 2425998"/>
                <a:gd name="connsiteX2" fmla="*/ 1708100 w 3298286"/>
                <a:gd name="connsiteY2" fmla="*/ 684972 h 2425998"/>
                <a:gd name="connsiteX3" fmla="*/ 3023820 w 3298286"/>
                <a:gd name="connsiteY3" fmla="*/ 296352 h 2425998"/>
                <a:gd name="connsiteX4" fmla="*/ 2828240 w 3298286"/>
                <a:gd name="connsiteY4" fmla="*/ 2208972 h 2425998"/>
                <a:gd name="connsiteX5" fmla="*/ 946100 w 3298286"/>
                <a:gd name="connsiteY5" fmla="*/ 2298824 h 2425998"/>
                <a:gd name="connsiteX6" fmla="*/ 481281 w 3298286"/>
                <a:gd name="connsiteY6" fmla="*/ 1529203 h 2425998"/>
                <a:gd name="connsiteX7" fmla="*/ 3760 w 3298286"/>
                <a:gd name="connsiteY7" fmla="*/ 540192 h 2425998"/>
                <a:gd name="connsiteX0" fmla="*/ 3760 w 3404659"/>
                <a:gd name="connsiteY0" fmla="*/ 546742 h 2443470"/>
                <a:gd name="connsiteX1" fmla="*/ 763220 w 3404659"/>
                <a:gd name="connsiteY1" fmla="*/ 11752 h 2443470"/>
                <a:gd name="connsiteX2" fmla="*/ 1708100 w 3404659"/>
                <a:gd name="connsiteY2" fmla="*/ 691522 h 2443470"/>
                <a:gd name="connsiteX3" fmla="*/ 3160980 w 3404659"/>
                <a:gd name="connsiteY3" fmla="*/ 135262 h 2443470"/>
                <a:gd name="connsiteX4" fmla="*/ 2828240 w 3404659"/>
                <a:gd name="connsiteY4" fmla="*/ 2215522 h 2443470"/>
                <a:gd name="connsiteX5" fmla="*/ 946100 w 3404659"/>
                <a:gd name="connsiteY5" fmla="*/ 2305374 h 2443470"/>
                <a:gd name="connsiteX6" fmla="*/ 481281 w 3404659"/>
                <a:gd name="connsiteY6" fmla="*/ 1535753 h 2443470"/>
                <a:gd name="connsiteX7" fmla="*/ 3760 w 3404659"/>
                <a:gd name="connsiteY7" fmla="*/ 546742 h 2443470"/>
                <a:gd name="connsiteX0" fmla="*/ 3760 w 3404659"/>
                <a:gd name="connsiteY0" fmla="*/ 540193 h 2436921"/>
                <a:gd name="connsiteX1" fmla="*/ 763220 w 3404659"/>
                <a:gd name="connsiteY1" fmla="*/ 5203 h 2436921"/>
                <a:gd name="connsiteX2" fmla="*/ 1708100 w 3404659"/>
                <a:gd name="connsiteY2" fmla="*/ 684973 h 2436921"/>
                <a:gd name="connsiteX3" fmla="*/ 3160980 w 3404659"/>
                <a:gd name="connsiteY3" fmla="*/ 128713 h 2436921"/>
                <a:gd name="connsiteX4" fmla="*/ 2828240 w 3404659"/>
                <a:gd name="connsiteY4" fmla="*/ 2208973 h 2436921"/>
                <a:gd name="connsiteX5" fmla="*/ 946100 w 3404659"/>
                <a:gd name="connsiteY5" fmla="*/ 2298825 h 2436921"/>
                <a:gd name="connsiteX6" fmla="*/ 481281 w 3404659"/>
                <a:gd name="connsiteY6" fmla="*/ 1529204 h 2436921"/>
                <a:gd name="connsiteX7" fmla="*/ 3760 w 3404659"/>
                <a:gd name="connsiteY7" fmla="*/ 540193 h 2436921"/>
                <a:gd name="connsiteX0" fmla="*/ 3760 w 3374454"/>
                <a:gd name="connsiteY0" fmla="*/ 554296 h 2458599"/>
                <a:gd name="connsiteX1" fmla="*/ 763220 w 3374454"/>
                <a:gd name="connsiteY1" fmla="*/ 19306 h 2458599"/>
                <a:gd name="connsiteX2" fmla="*/ 1708100 w 3374454"/>
                <a:gd name="connsiteY2" fmla="*/ 699076 h 2458599"/>
                <a:gd name="connsiteX3" fmla="*/ 3122880 w 3374454"/>
                <a:gd name="connsiteY3" fmla="*/ 28516 h 2458599"/>
                <a:gd name="connsiteX4" fmla="*/ 2828240 w 3374454"/>
                <a:gd name="connsiteY4" fmla="*/ 2223076 h 2458599"/>
                <a:gd name="connsiteX5" fmla="*/ 946100 w 3374454"/>
                <a:gd name="connsiteY5" fmla="*/ 2312928 h 2458599"/>
                <a:gd name="connsiteX6" fmla="*/ 481281 w 3374454"/>
                <a:gd name="connsiteY6" fmla="*/ 1543307 h 2458599"/>
                <a:gd name="connsiteX7" fmla="*/ 3760 w 3374454"/>
                <a:gd name="connsiteY7" fmla="*/ 554296 h 2458599"/>
                <a:gd name="connsiteX0" fmla="*/ 3760 w 3371382"/>
                <a:gd name="connsiteY0" fmla="*/ 540193 h 2410242"/>
                <a:gd name="connsiteX1" fmla="*/ 763220 w 3371382"/>
                <a:gd name="connsiteY1" fmla="*/ 5203 h 2410242"/>
                <a:gd name="connsiteX2" fmla="*/ 1708100 w 3371382"/>
                <a:gd name="connsiteY2" fmla="*/ 684973 h 2410242"/>
                <a:gd name="connsiteX3" fmla="*/ 3122880 w 3371382"/>
                <a:gd name="connsiteY3" fmla="*/ 14413 h 2410242"/>
                <a:gd name="connsiteX4" fmla="*/ 3346399 w 3371382"/>
                <a:gd name="connsiteY4" fmla="*/ 546223 h 2410242"/>
                <a:gd name="connsiteX5" fmla="*/ 2828240 w 3371382"/>
                <a:gd name="connsiteY5" fmla="*/ 2208973 h 2410242"/>
                <a:gd name="connsiteX6" fmla="*/ 946100 w 3371382"/>
                <a:gd name="connsiteY6" fmla="*/ 2298825 h 2410242"/>
                <a:gd name="connsiteX7" fmla="*/ 481281 w 3371382"/>
                <a:gd name="connsiteY7" fmla="*/ 1529204 h 2410242"/>
                <a:gd name="connsiteX8" fmla="*/ 3760 w 3371382"/>
                <a:gd name="connsiteY8" fmla="*/ 540193 h 2410242"/>
                <a:gd name="connsiteX0" fmla="*/ 3760 w 3529909"/>
                <a:gd name="connsiteY0" fmla="*/ 540193 h 2405592"/>
                <a:gd name="connsiteX1" fmla="*/ 763220 w 3529909"/>
                <a:gd name="connsiteY1" fmla="*/ 5203 h 2405592"/>
                <a:gd name="connsiteX2" fmla="*/ 1708100 w 3529909"/>
                <a:gd name="connsiteY2" fmla="*/ 684973 h 2405592"/>
                <a:gd name="connsiteX3" fmla="*/ 3122880 w 3529909"/>
                <a:gd name="connsiteY3" fmla="*/ 14413 h 2405592"/>
                <a:gd name="connsiteX4" fmla="*/ 3521659 w 3529909"/>
                <a:gd name="connsiteY4" fmla="*/ 622423 h 2405592"/>
                <a:gd name="connsiteX5" fmla="*/ 2828240 w 3529909"/>
                <a:gd name="connsiteY5" fmla="*/ 2208973 h 2405592"/>
                <a:gd name="connsiteX6" fmla="*/ 946100 w 3529909"/>
                <a:gd name="connsiteY6" fmla="*/ 2298825 h 2405592"/>
                <a:gd name="connsiteX7" fmla="*/ 481281 w 3529909"/>
                <a:gd name="connsiteY7" fmla="*/ 1529204 h 2405592"/>
                <a:gd name="connsiteX8" fmla="*/ 3760 w 3529909"/>
                <a:gd name="connsiteY8" fmla="*/ 540193 h 2405592"/>
                <a:gd name="connsiteX0" fmla="*/ 3760 w 3525492"/>
                <a:gd name="connsiteY0" fmla="*/ 540193 h 2405592"/>
                <a:gd name="connsiteX1" fmla="*/ 763220 w 3525492"/>
                <a:gd name="connsiteY1" fmla="*/ 5203 h 2405592"/>
                <a:gd name="connsiteX2" fmla="*/ 1708100 w 3525492"/>
                <a:gd name="connsiteY2" fmla="*/ 684973 h 2405592"/>
                <a:gd name="connsiteX3" fmla="*/ 2863800 w 3525492"/>
                <a:gd name="connsiteY3" fmla="*/ 37273 h 2405592"/>
                <a:gd name="connsiteX4" fmla="*/ 3521659 w 3525492"/>
                <a:gd name="connsiteY4" fmla="*/ 622423 h 2405592"/>
                <a:gd name="connsiteX5" fmla="*/ 2828240 w 3525492"/>
                <a:gd name="connsiteY5" fmla="*/ 2208973 h 2405592"/>
                <a:gd name="connsiteX6" fmla="*/ 946100 w 3525492"/>
                <a:gd name="connsiteY6" fmla="*/ 2298825 h 2405592"/>
                <a:gd name="connsiteX7" fmla="*/ 481281 w 3525492"/>
                <a:gd name="connsiteY7" fmla="*/ 1529204 h 2405592"/>
                <a:gd name="connsiteX8" fmla="*/ 3760 w 3525492"/>
                <a:gd name="connsiteY8" fmla="*/ 540193 h 2405592"/>
                <a:gd name="connsiteX0" fmla="*/ 3760 w 3525492"/>
                <a:gd name="connsiteY0" fmla="*/ 540193 h 2405592"/>
                <a:gd name="connsiteX1" fmla="*/ 763220 w 3525492"/>
                <a:gd name="connsiteY1" fmla="*/ 5203 h 2405592"/>
                <a:gd name="connsiteX2" fmla="*/ 1776680 w 3525492"/>
                <a:gd name="connsiteY2" fmla="*/ 723073 h 2405592"/>
                <a:gd name="connsiteX3" fmla="*/ 2863800 w 3525492"/>
                <a:gd name="connsiteY3" fmla="*/ 37273 h 2405592"/>
                <a:gd name="connsiteX4" fmla="*/ 3521659 w 3525492"/>
                <a:gd name="connsiteY4" fmla="*/ 622423 h 2405592"/>
                <a:gd name="connsiteX5" fmla="*/ 2828240 w 3525492"/>
                <a:gd name="connsiteY5" fmla="*/ 2208973 h 2405592"/>
                <a:gd name="connsiteX6" fmla="*/ 946100 w 3525492"/>
                <a:gd name="connsiteY6" fmla="*/ 2298825 h 2405592"/>
                <a:gd name="connsiteX7" fmla="*/ 481281 w 3525492"/>
                <a:gd name="connsiteY7" fmla="*/ 1529204 h 2405592"/>
                <a:gd name="connsiteX8" fmla="*/ 3760 w 3525492"/>
                <a:gd name="connsiteY8" fmla="*/ 540193 h 2405592"/>
                <a:gd name="connsiteX0" fmla="*/ 3760 w 3537677"/>
                <a:gd name="connsiteY0" fmla="*/ 540193 h 2360396"/>
                <a:gd name="connsiteX1" fmla="*/ 763220 w 3537677"/>
                <a:gd name="connsiteY1" fmla="*/ 5203 h 2360396"/>
                <a:gd name="connsiteX2" fmla="*/ 1776680 w 3537677"/>
                <a:gd name="connsiteY2" fmla="*/ 723073 h 2360396"/>
                <a:gd name="connsiteX3" fmla="*/ 2863800 w 3537677"/>
                <a:gd name="connsiteY3" fmla="*/ 37273 h 2360396"/>
                <a:gd name="connsiteX4" fmla="*/ 3521659 w 3537677"/>
                <a:gd name="connsiteY4" fmla="*/ 622423 h 2360396"/>
                <a:gd name="connsiteX5" fmla="*/ 3293059 w 3537677"/>
                <a:gd name="connsiteY5" fmla="*/ 1506342 h 2360396"/>
                <a:gd name="connsiteX6" fmla="*/ 2828240 w 3537677"/>
                <a:gd name="connsiteY6" fmla="*/ 2208973 h 2360396"/>
                <a:gd name="connsiteX7" fmla="*/ 946100 w 3537677"/>
                <a:gd name="connsiteY7" fmla="*/ 2298825 h 2360396"/>
                <a:gd name="connsiteX8" fmla="*/ 481281 w 3537677"/>
                <a:gd name="connsiteY8" fmla="*/ 1529204 h 2360396"/>
                <a:gd name="connsiteX9" fmla="*/ 3760 w 3537677"/>
                <a:gd name="connsiteY9" fmla="*/ 540193 h 2360396"/>
                <a:gd name="connsiteX0" fmla="*/ 3760 w 3529925"/>
                <a:gd name="connsiteY0" fmla="*/ 540193 h 2359801"/>
                <a:gd name="connsiteX1" fmla="*/ 763220 w 3529925"/>
                <a:gd name="connsiteY1" fmla="*/ 5203 h 2359801"/>
                <a:gd name="connsiteX2" fmla="*/ 1776680 w 3529925"/>
                <a:gd name="connsiteY2" fmla="*/ 723073 h 2359801"/>
                <a:gd name="connsiteX3" fmla="*/ 2863800 w 3529925"/>
                <a:gd name="connsiteY3" fmla="*/ 37273 h 2359801"/>
                <a:gd name="connsiteX4" fmla="*/ 3521659 w 3529925"/>
                <a:gd name="connsiteY4" fmla="*/ 622423 h 2359801"/>
                <a:gd name="connsiteX5" fmla="*/ 3064459 w 3529925"/>
                <a:gd name="connsiteY5" fmla="*/ 1521582 h 2359801"/>
                <a:gd name="connsiteX6" fmla="*/ 2828240 w 3529925"/>
                <a:gd name="connsiteY6" fmla="*/ 2208973 h 2359801"/>
                <a:gd name="connsiteX7" fmla="*/ 946100 w 3529925"/>
                <a:gd name="connsiteY7" fmla="*/ 2298825 h 2359801"/>
                <a:gd name="connsiteX8" fmla="*/ 481281 w 3529925"/>
                <a:gd name="connsiteY8" fmla="*/ 1529204 h 2359801"/>
                <a:gd name="connsiteX9" fmla="*/ 3760 w 3529925"/>
                <a:gd name="connsiteY9" fmla="*/ 540193 h 2359801"/>
                <a:gd name="connsiteX0" fmla="*/ 3760 w 3529925"/>
                <a:gd name="connsiteY0" fmla="*/ 540193 h 2398977"/>
                <a:gd name="connsiteX1" fmla="*/ 763220 w 3529925"/>
                <a:gd name="connsiteY1" fmla="*/ 5203 h 2398977"/>
                <a:gd name="connsiteX2" fmla="*/ 1776680 w 3529925"/>
                <a:gd name="connsiteY2" fmla="*/ 723073 h 2398977"/>
                <a:gd name="connsiteX3" fmla="*/ 2863800 w 3529925"/>
                <a:gd name="connsiteY3" fmla="*/ 37273 h 2398977"/>
                <a:gd name="connsiteX4" fmla="*/ 3521659 w 3529925"/>
                <a:gd name="connsiteY4" fmla="*/ 622423 h 2398977"/>
                <a:gd name="connsiteX5" fmla="*/ 3064459 w 3529925"/>
                <a:gd name="connsiteY5" fmla="*/ 1521582 h 2398977"/>
                <a:gd name="connsiteX6" fmla="*/ 2744420 w 3529925"/>
                <a:gd name="connsiteY6" fmla="*/ 2308033 h 2398977"/>
                <a:gd name="connsiteX7" fmla="*/ 946100 w 3529925"/>
                <a:gd name="connsiteY7" fmla="*/ 2298825 h 2398977"/>
                <a:gd name="connsiteX8" fmla="*/ 481281 w 3529925"/>
                <a:gd name="connsiteY8" fmla="*/ 1529204 h 2398977"/>
                <a:gd name="connsiteX9" fmla="*/ 3760 w 3529925"/>
                <a:gd name="connsiteY9" fmla="*/ 540193 h 2398977"/>
                <a:gd name="connsiteX0" fmla="*/ 3760 w 3529925"/>
                <a:gd name="connsiteY0" fmla="*/ 540193 h 2398977"/>
                <a:gd name="connsiteX1" fmla="*/ 763220 w 3529925"/>
                <a:gd name="connsiteY1" fmla="*/ 5203 h 2398977"/>
                <a:gd name="connsiteX2" fmla="*/ 1776680 w 3529925"/>
                <a:gd name="connsiteY2" fmla="*/ 723073 h 2398977"/>
                <a:gd name="connsiteX3" fmla="*/ 2863800 w 3529925"/>
                <a:gd name="connsiteY3" fmla="*/ 37273 h 2398977"/>
                <a:gd name="connsiteX4" fmla="*/ 3521659 w 3529925"/>
                <a:gd name="connsiteY4" fmla="*/ 622423 h 2398977"/>
                <a:gd name="connsiteX5" fmla="*/ 3064459 w 3529925"/>
                <a:gd name="connsiteY5" fmla="*/ 1521582 h 2398977"/>
                <a:gd name="connsiteX6" fmla="*/ 2744420 w 3529925"/>
                <a:gd name="connsiteY6" fmla="*/ 2308033 h 2398977"/>
                <a:gd name="connsiteX7" fmla="*/ 946100 w 3529925"/>
                <a:gd name="connsiteY7" fmla="*/ 2298825 h 2398977"/>
                <a:gd name="connsiteX8" fmla="*/ 481281 w 3529925"/>
                <a:gd name="connsiteY8" fmla="*/ 1529204 h 2398977"/>
                <a:gd name="connsiteX9" fmla="*/ 3760 w 3529925"/>
                <a:gd name="connsiteY9" fmla="*/ 540193 h 2398977"/>
                <a:gd name="connsiteX0" fmla="*/ 3760 w 3529925"/>
                <a:gd name="connsiteY0" fmla="*/ 540193 h 2398977"/>
                <a:gd name="connsiteX1" fmla="*/ 763220 w 3529925"/>
                <a:gd name="connsiteY1" fmla="*/ 5203 h 2398977"/>
                <a:gd name="connsiteX2" fmla="*/ 1776680 w 3529925"/>
                <a:gd name="connsiteY2" fmla="*/ 723073 h 2398977"/>
                <a:gd name="connsiteX3" fmla="*/ 2863800 w 3529925"/>
                <a:gd name="connsiteY3" fmla="*/ 37273 h 2398977"/>
                <a:gd name="connsiteX4" fmla="*/ 3521659 w 3529925"/>
                <a:gd name="connsiteY4" fmla="*/ 622423 h 2398977"/>
                <a:gd name="connsiteX5" fmla="*/ 3064459 w 3529925"/>
                <a:gd name="connsiteY5" fmla="*/ 1521582 h 2398977"/>
                <a:gd name="connsiteX6" fmla="*/ 2744420 w 3529925"/>
                <a:gd name="connsiteY6" fmla="*/ 2308033 h 2398977"/>
                <a:gd name="connsiteX7" fmla="*/ 946100 w 3529925"/>
                <a:gd name="connsiteY7" fmla="*/ 2298825 h 2398977"/>
                <a:gd name="connsiteX8" fmla="*/ 481281 w 3529925"/>
                <a:gd name="connsiteY8" fmla="*/ 1529204 h 2398977"/>
                <a:gd name="connsiteX9" fmla="*/ 3760 w 3529925"/>
                <a:gd name="connsiteY9" fmla="*/ 540193 h 2398977"/>
                <a:gd name="connsiteX0" fmla="*/ 3760 w 3529925"/>
                <a:gd name="connsiteY0" fmla="*/ 540193 h 2398977"/>
                <a:gd name="connsiteX1" fmla="*/ 763220 w 3529925"/>
                <a:gd name="connsiteY1" fmla="*/ 5203 h 2398977"/>
                <a:gd name="connsiteX2" fmla="*/ 1776680 w 3529925"/>
                <a:gd name="connsiteY2" fmla="*/ 723073 h 2398977"/>
                <a:gd name="connsiteX3" fmla="*/ 2863800 w 3529925"/>
                <a:gd name="connsiteY3" fmla="*/ 37273 h 2398977"/>
                <a:gd name="connsiteX4" fmla="*/ 3521659 w 3529925"/>
                <a:gd name="connsiteY4" fmla="*/ 622423 h 2398977"/>
                <a:gd name="connsiteX5" fmla="*/ 3064459 w 3529925"/>
                <a:gd name="connsiteY5" fmla="*/ 1521582 h 2398977"/>
                <a:gd name="connsiteX6" fmla="*/ 2744420 w 3529925"/>
                <a:gd name="connsiteY6" fmla="*/ 2308033 h 2398977"/>
                <a:gd name="connsiteX7" fmla="*/ 946100 w 3529925"/>
                <a:gd name="connsiteY7" fmla="*/ 2298825 h 2398977"/>
                <a:gd name="connsiteX8" fmla="*/ 481281 w 3529925"/>
                <a:gd name="connsiteY8" fmla="*/ 1529204 h 2398977"/>
                <a:gd name="connsiteX9" fmla="*/ 3760 w 3529925"/>
                <a:gd name="connsiteY9" fmla="*/ 540193 h 2398977"/>
                <a:gd name="connsiteX0" fmla="*/ 3760 w 3529925"/>
                <a:gd name="connsiteY0" fmla="*/ 554666 h 2413450"/>
                <a:gd name="connsiteX1" fmla="*/ 763220 w 3529925"/>
                <a:gd name="connsiteY1" fmla="*/ 19676 h 2413450"/>
                <a:gd name="connsiteX2" fmla="*/ 1776680 w 3529925"/>
                <a:gd name="connsiteY2" fmla="*/ 737546 h 2413450"/>
                <a:gd name="connsiteX3" fmla="*/ 2894280 w 3529925"/>
                <a:gd name="connsiteY3" fmla="*/ 6026 h 2413450"/>
                <a:gd name="connsiteX4" fmla="*/ 3521659 w 3529925"/>
                <a:gd name="connsiteY4" fmla="*/ 636896 h 2413450"/>
                <a:gd name="connsiteX5" fmla="*/ 3064459 w 3529925"/>
                <a:gd name="connsiteY5" fmla="*/ 1536055 h 2413450"/>
                <a:gd name="connsiteX6" fmla="*/ 2744420 w 3529925"/>
                <a:gd name="connsiteY6" fmla="*/ 2322506 h 2413450"/>
                <a:gd name="connsiteX7" fmla="*/ 946100 w 3529925"/>
                <a:gd name="connsiteY7" fmla="*/ 2313298 h 2413450"/>
                <a:gd name="connsiteX8" fmla="*/ 481281 w 3529925"/>
                <a:gd name="connsiteY8" fmla="*/ 1543677 h 2413450"/>
                <a:gd name="connsiteX9" fmla="*/ 3760 w 3529925"/>
                <a:gd name="connsiteY9" fmla="*/ 554666 h 2413450"/>
                <a:gd name="connsiteX0" fmla="*/ 3760 w 3529925"/>
                <a:gd name="connsiteY0" fmla="*/ 554666 h 2413450"/>
                <a:gd name="connsiteX1" fmla="*/ 763220 w 3529925"/>
                <a:gd name="connsiteY1" fmla="*/ 19676 h 2413450"/>
                <a:gd name="connsiteX2" fmla="*/ 1776680 w 3529925"/>
                <a:gd name="connsiteY2" fmla="*/ 737546 h 2413450"/>
                <a:gd name="connsiteX3" fmla="*/ 2894280 w 3529925"/>
                <a:gd name="connsiteY3" fmla="*/ 6026 h 2413450"/>
                <a:gd name="connsiteX4" fmla="*/ 3521659 w 3529925"/>
                <a:gd name="connsiteY4" fmla="*/ 636896 h 2413450"/>
                <a:gd name="connsiteX5" fmla="*/ 3064459 w 3529925"/>
                <a:gd name="connsiteY5" fmla="*/ 1536055 h 2413450"/>
                <a:gd name="connsiteX6" fmla="*/ 2744420 w 3529925"/>
                <a:gd name="connsiteY6" fmla="*/ 2322506 h 2413450"/>
                <a:gd name="connsiteX7" fmla="*/ 946100 w 3529925"/>
                <a:gd name="connsiteY7" fmla="*/ 2313298 h 2413450"/>
                <a:gd name="connsiteX8" fmla="*/ 481281 w 3529925"/>
                <a:gd name="connsiteY8" fmla="*/ 1543677 h 2413450"/>
                <a:gd name="connsiteX9" fmla="*/ 3760 w 3529925"/>
                <a:gd name="connsiteY9" fmla="*/ 554666 h 2413450"/>
                <a:gd name="connsiteX0" fmla="*/ 290 w 3526455"/>
                <a:gd name="connsiteY0" fmla="*/ 554666 h 2413450"/>
                <a:gd name="connsiteX1" fmla="*/ 759750 w 3526455"/>
                <a:gd name="connsiteY1" fmla="*/ 19676 h 2413450"/>
                <a:gd name="connsiteX2" fmla="*/ 1773210 w 3526455"/>
                <a:gd name="connsiteY2" fmla="*/ 737546 h 2413450"/>
                <a:gd name="connsiteX3" fmla="*/ 2890810 w 3526455"/>
                <a:gd name="connsiteY3" fmla="*/ 6026 h 2413450"/>
                <a:gd name="connsiteX4" fmla="*/ 3518189 w 3526455"/>
                <a:gd name="connsiteY4" fmla="*/ 636896 h 2413450"/>
                <a:gd name="connsiteX5" fmla="*/ 3060989 w 3526455"/>
                <a:gd name="connsiteY5" fmla="*/ 1536055 h 2413450"/>
                <a:gd name="connsiteX6" fmla="*/ 2740950 w 3526455"/>
                <a:gd name="connsiteY6" fmla="*/ 2322506 h 2413450"/>
                <a:gd name="connsiteX7" fmla="*/ 942630 w 3526455"/>
                <a:gd name="connsiteY7" fmla="*/ 2313298 h 2413450"/>
                <a:gd name="connsiteX8" fmla="*/ 477811 w 3526455"/>
                <a:gd name="connsiteY8" fmla="*/ 1543677 h 2413450"/>
                <a:gd name="connsiteX9" fmla="*/ 290 w 3526455"/>
                <a:gd name="connsiteY9" fmla="*/ 554666 h 2413450"/>
                <a:gd name="connsiteX0" fmla="*/ 290 w 3526455"/>
                <a:gd name="connsiteY0" fmla="*/ 554666 h 2322506"/>
                <a:gd name="connsiteX1" fmla="*/ 759750 w 3526455"/>
                <a:gd name="connsiteY1" fmla="*/ 19676 h 2322506"/>
                <a:gd name="connsiteX2" fmla="*/ 1773210 w 3526455"/>
                <a:gd name="connsiteY2" fmla="*/ 737546 h 2322506"/>
                <a:gd name="connsiteX3" fmla="*/ 2890810 w 3526455"/>
                <a:gd name="connsiteY3" fmla="*/ 6026 h 2322506"/>
                <a:gd name="connsiteX4" fmla="*/ 3518189 w 3526455"/>
                <a:gd name="connsiteY4" fmla="*/ 636896 h 2322506"/>
                <a:gd name="connsiteX5" fmla="*/ 3060989 w 3526455"/>
                <a:gd name="connsiteY5" fmla="*/ 1536055 h 2322506"/>
                <a:gd name="connsiteX6" fmla="*/ 2740950 w 3526455"/>
                <a:gd name="connsiteY6" fmla="*/ 2322506 h 2322506"/>
                <a:gd name="connsiteX7" fmla="*/ 942630 w 3526455"/>
                <a:gd name="connsiteY7" fmla="*/ 2313298 h 2322506"/>
                <a:gd name="connsiteX8" fmla="*/ 477811 w 3526455"/>
                <a:gd name="connsiteY8" fmla="*/ 1543677 h 2322506"/>
                <a:gd name="connsiteX9" fmla="*/ 290 w 3526455"/>
                <a:gd name="connsiteY9" fmla="*/ 554666 h 2322506"/>
                <a:gd name="connsiteX0" fmla="*/ 290 w 3526455"/>
                <a:gd name="connsiteY0" fmla="*/ 554666 h 2322506"/>
                <a:gd name="connsiteX1" fmla="*/ 759750 w 3526455"/>
                <a:gd name="connsiteY1" fmla="*/ 19676 h 2322506"/>
                <a:gd name="connsiteX2" fmla="*/ 1773210 w 3526455"/>
                <a:gd name="connsiteY2" fmla="*/ 737546 h 2322506"/>
                <a:gd name="connsiteX3" fmla="*/ 2890810 w 3526455"/>
                <a:gd name="connsiteY3" fmla="*/ 6026 h 2322506"/>
                <a:gd name="connsiteX4" fmla="*/ 3518189 w 3526455"/>
                <a:gd name="connsiteY4" fmla="*/ 636896 h 2322506"/>
                <a:gd name="connsiteX5" fmla="*/ 3060989 w 3526455"/>
                <a:gd name="connsiteY5" fmla="*/ 1536055 h 2322506"/>
                <a:gd name="connsiteX6" fmla="*/ 2740950 w 3526455"/>
                <a:gd name="connsiteY6" fmla="*/ 2322506 h 2322506"/>
                <a:gd name="connsiteX7" fmla="*/ 942630 w 3526455"/>
                <a:gd name="connsiteY7" fmla="*/ 2313298 h 2322506"/>
                <a:gd name="connsiteX8" fmla="*/ 477811 w 3526455"/>
                <a:gd name="connsiteY8" fmla="*/ 1543677 h 2322506"/>
                <a:gd name="connsiteX9" fmla="*/ 290 w 3526455"/>
                <a:gd name="connsiteY9" fmla="*/ 554666 h 2322506"/>
                <a:gd name="connsiteX0" fmla="*/ 2404 w 3528569"/>
                <a:gd name="connsiteY0" fmla="*/ 554666 h 2322506"/>
                <a:gd name="connsiteX1" fmla="*/ 700904 w 3528569"/>
                <a:gd name="connsiteY1" fmla="*/ 19676 h 2322506"/>
                <a:gd name="connsiteX2" fmla="*/ 1775324 w 3528569"/>
                <a:gd name="connsiteY2" fmla="*/ 737546 h 2322506"/>
                <a:gd name="connsiteX3" fmla="*/ 2892924 w 3528569"/>
                <a:gd name="connsiteY3" fmla="*/ 6026 h 2322506"/>
                <a:gd name="connsiteX4" fmla="*/ 3520303 w 3528569"/>
                <a:gd name="connsiteY4" fmla="*/ 636896 h 2322506"/>
                <a:gd name="connsiteX5" fmla="*/ 3063103 w 3528569"/>
                <a:gd name="connsiteY5" fmla="*/ 1536055 h 2322506"/>
                <a:gd name="connsiteX6" fmla="*/ 2743064 w 3528569"/>
                <a:gd name="connsiteY6" fmla="*/ 2322506 h 2322506"/>
                <a:gd name="connsiteX7" fmla="*/ 944744 w 3528569"/>
                <a:gd name="connsiteY7" fmla="*/ 2313298 h 2322506"/>
                <a:gd name="connsiteX8" fmla="*/ 479925 w 3528569"/>
                <a:gd name="connsiteY8" fmla="*/ 1543677 h 2322506"/>
                <a:gd name="connsiteX9" fmla="*/ 2404 w 3528569"/>
                <a:gd name="connsiteY9" fmla="*/ 554666 h 232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28569" h="2322506">
                  <a:moveTo>
                    <a:pt x="2404" y="554666"/>
                  </a:moveTo>
                  <a:cubicBezTo>
                    <a:pt x="39234" y="300666"/>
                    <a:pt x="423197" y="-31124"/>
                    <a:pt x="700904" y="19676"/>
                  </a:cubicBezTo>
                  <a:cubicBezTo>
                    <a:pt x="1138631" y="17136"/>
                    <a:pt x="1409987" y="739821"/>
                    <a:pt x="1775324" y="737546"/>
                  </a:cubicBezTo>
                  <a:cubicBezTo>
                    <a:pt x="2140661" y="735271"/>
                    <a:pt x="2368414" y="-77529"/>
                    <a:pt x="2892924" y="6026"/>
                  </a:cubicBezTo>
                  <a:cubicBezTo>
                    <a:pt x="3165974" y="-17099"/>
                    <a:pt x="3555440" y="315851"/>
                    <a:pt x="3520303" y="636896"/>
                  </a:cubicBezTo>
                  <a:cubicBezTo>
                    <a:pt x="3591846" y="881741"/>
                    <a:pt x="3178673" y="1271630"/>
                    <a:pt x="3063103" y="1536055"/>
                  </a:cubicBezTo>
                  <a:cubicBezTo>
                    <a:pt x="2947533" y="1800480"/>
                    <a:pt x="3096124" y="2192966"/>
                    <a:pt x="2743064" y="2322506"/>
                  </a:cubicBezTo>
                  <a:lnTo>
                    <a:pt x="944744" y="2313298"/>
                  </a:lnTo>
                  <a:cubicBezTo>
                    <a:pt x="509134" y="2188573"/>
                    <a:pt x="597612" y="1812652"/>
                    <a:pt x="479925" y="1543677"/>
                  </a:cubicBezTo>
                  <a:cubicBezTo>
                    <a:pt x="362238" y="1274702"/>
                    <a:pt x="-34426" y="808666"/>
                    <a:pt x="2404" y="554666"/>
                  </a:cubicBezTo>
                  <a:close/>
                </a:path>
              </a:pathLst>
            </a:cu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Arrondir un rectangle avec un coin du même côté 5"/>
            <p:cNvSpPr/>
            <p:nvPr/>
          </p:nvSpPr>
          <p:spPr>
            <a:xfrm>
              <a:off x="5013448" y="5957989"/>
              <a:ext cx="2221303" cy="189783"/>
            </a:xfrm>
            <a:prstGeom prst="round2SameRect">
              <a:avLst>
                <a:gd name="adj1" fmla="val 50000"/>
                <a:gd name="adj2" fmla="val 0"/>
              </a:avLst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Arrondir un rectangle avec un coin du même côté 6"/>
            <p:cNvSpPr/>
            <p:nvPr/>
          </p:nvSpPr>
          <p:spPr>
            <a:xfrm>
              <a:off x="5321841" y="5587050"/>
              <a:ext cx="1604515" cy="370939"/>
            </a:xfrm>
            <a:prstGeom prst="round2SameRect">
              <a:avLst>
                <a:gd name="adj1" fmla="val 50000"/>
                <a:gd name="adj2" fmla="val 0"/>
              </a:avLst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Ellipse 4"/>
            <p:cNvSpPr/>
            <p:nvPr/>
          </p:nvSpPr>
          <p:spPr>
            <a:xfrm>
              <a:off x="5623560" y="2795594"/>
              <a:ext cx="937260" cy="1217600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Croix 7"/>
            <p:cNvSpPr/>
            <p:nvPr/>
          </p:nvSpPr>
          <p:spPr>
            <a:xfrm>
              <a:off x="5761911" y="2239649"/>
              <a:ext cx="660558" cy="568882"/>
            </a:xfrm>
            <a:custGeom>
              <a:avLst/>
              <a:gdLst>
                <a:gd name="connsiteX0" fmla="*/ 0 w 660558"/>
                <a:gd name="connsiteY0" fmla="*/ 211753 h 572692"/>
                <a:gd name="connsiteX1" fmla="*/ 211753 w 660558"/>
                <a:gd name="connsiteY1" fmla="*/ 211753 h 572692"/>
                <a:gd name="connsiteX2" fmla="*/ 211753 w 660558"/>
                <a:gd name="connsiteY2" fmla="*/ 0 h 572692"/>
                <a:gd name="connsiteX3" fmla="*/ 448805 w 660558"/>
                <a:gd name="connsiteY3" fmla="*/ 0 h 572692"/>
                <a:gd name="connsiteX4" fmla="*/ 448805 w 660558"/>
                <a:gd name="connsiteY4" fmla="*/ 211753 h 572692"/>
                <a:gd name="connsiteX5" fmla="*/ 660558 w 660558"/>
                <a:gd name="connsiteY5" fmla="*/ 211753 h 572692"/>
                <a:gd name="connsiteX6" fmla="*/ 660558 w 660558"/>
                <a:gd name="connsiteY6" fmla="*/ 360939 h 572692"/>
                <a:gd name="connsiteX7" fmla="*/ 448805 w 660558"/>
                <a:gd name="connsiteY7" fmla="*/ 360939 h 572692"/>
                <a:gd name="connsiteX8" fmla="*/ 448805 w 660558"/>
                <a:gd name="connsiteY8" fmla="*/ 572692 h 572692"/>
                <a:gd name="connsiteX9" fmla="*/ 211753 w 660558"/>
                <a:gd name="connsiteY9" fmla="*/ 572692 h 572692"/>
                <a:gd name="connsiteX10" fmla="*/ 211753 w 660558"/>
                <a:gd name="connsiteY10" fmla="*/ 360939 h 572692"/>
                <a:gd name="connsiteX11" fmla="*/ 0 w 660558"/>
                <a:gd name="connsiteY11" fmla="*/ 360939 h 572692"/>
                <a:gd name="connsiteX12" fmla="*/ 0 w 660558"/>
                <a:gd name="connsiteY12" fmla="*/ 211753 h 572692"/>
                <a:gd name="connsiteX0" fmla="*/ 0 w 660558"/>
                <a:gd name="connsiteY0" fmla="*/ 211753 h 572692"/>
                <a:gd name="connsiteX1" fmla="*/ 211753 w 660558"/>
                <a:gd name="connsiteY1" fmla="*/ 211753 h 572692"/>
                <a:gd name="connsiteX2" fmla="*/ 211753 w 660558"/>
                <a:gd name="connsiteY2" fmla="*/ 0 h 572692"/>
                <a:gd name="connsiteX3" fmla="*/ 448805 w 660558"/>
                <a:gd name="connsiteY3" fmla="*/ 0 h 572692"/>
                <a:gd name="connsiteX4" fmla="*/ 448805 w 660558"/>
                <a:gd name="connsiteY4" fmla="*/ 211753 h 572692"/>
                <a:gd name="connsiteX5" fmla="*/ 660558 w 660558"/>
                <a:gd name="connsiteY5" fmla="*/ 211753 h 572692"/>
                <a:gd name="connsiteX6" fmla="*/ 660558 w 660558"/>
                <a:gd name="connsiteY6" fmla="*/ 360939 h 572692"/>
                <a:gd name="connsiteX7" fmla="*/ 448805 w 660558"/>
                <a:gd name="connsiteY7" fmla="*/ 360939 h 572692"/>
                <a:gd name="connsiteX8" fmla="*/ 448805 w 660558"/>
                <a:gd name="connsiteY8" fmla="*/ 572692 h 572692"/>
                <a:gd name="connsiteX9" fmla="*/ 334089 w 660558"/>
                <a:gd name="connsiteY9" fmla="*/ 570226 h 572692"/>
                <a:gd name="connsiteX10" fmla="*/ 211753 w 660558"/>
                <a:gd name="connsiteY10" fmla="*/ 572692 h 572692"/>
                <a:gd name="connsiteX11" fmla="*/ 211753 w 660558"/>
                <a:gd name="connsiteY11" fmla="*/ 360939 h 572692"/>
                <a:gd name="connsiteX12" fmla="*/ 0 w 660558"/>
                <a:gd name="connsiteY12" fmla="*/ 360939 h 572692"/>
                <a:gd name="connsiteX13" fmla="*/ 0 w 660558"/>
                <a:gd name="connsiteY13" fmla="*/ 211753 h 572692"/>
                <a:gd name="connsiteX0" fmla="*/ 0 w 660558"/>
                <a:gd name="connsiteY0" fmla="*/ 211753 h 572692"/>
                <a:gd name="connsiteX1" fmla="*/ 211753 w 660558"/>
                <a:gd name="connsiteY1" fmla="*/ 211753 h 572692"/>
                <a:gd name="connsiteX2" fmla="*/ 211753 w 660558"/>
                <a:gd name="connsiteY2" fmla="*/ 0 h 572692"/>
                <a:gd name="connsiteX3" fmla="*/ 448805 w 660558"/>
                <a:gd name="connsiteY3" fmla="*/ 0 h 572692"/>
                <a:gd name="connsiteX4" fmla="*/ 448805 w 660558"/>
                <a:gd name="connsiteY4" fmla="*/ 211753 h 572692"/>
                <a:gd name="connsiteX5" fmla="*/ 660558 w 660558"/>
                <a:gd name="connsiteY5" fmla="*/ 211753 h 572692"/>
                <a:gd name="connsiteX6" fmla="*/ 660558 w 660558"/>
                <a:gd name="connsiteY6" fmla="*/ 360939 h 572692"/>
                <a:gd name="connsiteX7" fmla="*/ 448805 w 660558"/>
                <a:gd name="connsiteY7" fmla="*/ 360939 h 572692"/>
                <a:gd name="connsiteX8" fmla="*/ 448805 w 660558"/>
                <a:gd name="connsiteY8" fmla="*/ 572692 h 572692"/>
                <a:gd name="connsiteX9" fmla="*/ 332184 w 660558"/>
                <a:gd name="connsiteY9" fmla="*/ 560701 h 572692"/>
                <a:gd name="connsiteX10" fmla="*/ 211753 w 660558"/>
                <a:gd name="connsiteY10" fmla="*/ 572692 h 572692"/>
                <a:gd name="connsiteX11" fmla="*/ 211753 w 660558"/>
                <a:gd name="connsiteY11" fmla="*/ 360939 h 572692"/>
                <a:gd name="connsiteX12" fmla="*/ 0 w 660558"/>
                <a:gd name="connsiteY12" fmla="*/ 360939 h 572692"/>
                <a:gd name="connsiteX13" fmla="*/ 0 w 660558"/>
                <a:gd name="connsiteY13" fmla="*/ 211753 h 572692"/>
                <a:gd name="connsiteX0" fmla="*/ 0 w 660558"/>
                <a:gd name="connsiteY0" fmla="*/ 211753 h 572692"/>
                <a:gd name="connsiteX1" fmla="*/ 211753 w 660558"/>
                <a:gd name="connsiteY1" fmla="*/ 211753 h 572692"/>
                <a:gd name="connsiteX2" fmla="*/ 211753 w 660558"/>
                <a:gd name="connsiteY2" fmla="*/ 0 h 572692"/>
                <a:gd name="connsiteX3" fmla="*/ 448805 w 660558"/>
                <a:gd name="connsiteY3" fmla="*/ 0 h 572692"/>
                <a:gd name="connsiteX4" fmla="*/ 448805 w 660558"/>
                <a:gd name="connsiteY4" fmla="*/ 211753 h 572692"/>
                <a:gd name="connsiteX5" fmla="*/ 660558 w 660558"/>
                <a:gd name="connsiteY5" fmla="*/ 211753 h 572692"/>
                <a:gd name="connsiteX6" fmla="*/ 660558 w 660558"/>
                <a:gd name="connsiteY6" fmla="*/ 360939 h 572692"/>
                <a:gd name="connsiteX7" fmla="*/ 448805 w 660558"/>
                <a:gd name="connsiteY7" fmla="*/ 360939 h 572692"/>
                <a:gd name="connsiteX8" fmla="*/ 448805 w 660558"/>
                <a:gd name="connsiteY8" fmla="*/ 572692 h 572692"/>
                <a:gd name="connsiteX9" fmla="*/ 324564 w 660558"/>
                <a:gd name="connsiteY9" fmla="*/ 551176 h 572692"/>
                <a:gd name="connsiteX10" fmla="*/ 211753 w 660558"/>
                <a:gd name="connsiteY10" fmla="*/ 572692 h 572692"/>
                <a:gd name="connsiteX11" fmla="*/ 211753 w 660558"/>
                <a:gd name="connsiteY11" fmla="*/ 360939 h 572692"/>
                <a:gd name="connsiteX12" fmla="*/ 0 w 660558"/>
                <a:gd name="connsiteY12" fmla="*/ 360939 h 572692"/>
                <a:gd name="connsiteX13" fmla="*/ 0 w 660558"/>
                <a:gd name="connsiteY13" fmla="*/ 211753 h 572692"/>
                <a:gd name="connsiteX0" fmla="*/ 0 w 660558"/>
                <a:gd name="connsiteY0" fmla="*/ 211753 h 572692"/>
                <a:gd name="connsiteX1" fmla="*/ 211753 w 660558"/>
                <a:gd name="connsiteY1" fmla="*/ 211753 h 572692"/>
                <a:gd name="connsiteX2" fmla="*/ 211753 w 660558"/>
                <a:gd name="connsiteY2" fmla="*/ 0 h 572692"/>
                <a:gd name="connsiteX3" fmla="*/ 448805 w 660558"/>
                <a:gd name="connsiteY3" fmla="*/ 0 h 572692"/>
                <a:gd name="connsiteX4" fmla="*/ 448805 w 660558"/>
                <a:gd name="connsiteY4" fmla="*/ 211753 h 572692"/>
                <a:gd name="connsiteX5" fmla="*/ 660558 w 660558"/>
                <a:gd name="connsiteY5" fmla="*/ 211753 h 572692"/>
                <a:gd name="connsiteX6" fmla="*/ 660558 w 660558"/>
                <a:gd name="connsiteY6" fmla="*/ 360939 h 572692"/>
                <a:gd name="connsiteX7" fmla="*/ 448805 w 660558"/>
                <a:gd name="connsiteY7" fmla="*/ 360939 h 572692"/>
                <a:gd name="connsiteX8" fmla="*/ 448805 w 660558"/>
                <a:gd name="connsiteY8" fmla="*/ 572692 h 572692"/>
                <a:gd name="connsiteX9" fmla="*/ 324564 w 660558"/>
                <a:gd name="connsiteY9" fmla="*/ 551176 h 572692"/>
                <a:gd name="connsiteX10" fmla="*/ 211753 w 660558"/>
                <a:gd name="connsiteY10" fmla="*/ 572692 h 572692"/>
                <a:gd name="connsiteX11" fmla="*/ 211753 w 660558"/>
                <a:gd name="connsiteY11" fmla="*/ 360939 h 572692"/>
                <a:gd name="connsiteX12" fmla="*/ 0 w 660558"/>
                <a:gd name="connsiteY12" fmla="*/ 360939 h 572692"/>
                <a:gd name="connsiteX13" fmla="*/ 0 w 660558"/>
                <a:gd name="connsiteY13" fmla="*/ 211753 h 572692"/>
                <a:gd name="connsiteX0" fmla="*/ 0 w 660558"/>
                <a:gd name="connsiteY0" fmla="*/ 211753 h 572692"/>
                <a:gd name="connsiteX1" fmla="*/ 211753 w 660558"/>
                <a:gd name="connsiteY1" fmla="*/ 211753 h 572692"/>
                <a:gd name="connsiteX2" fmla="*/ 211753 w 660558"/>
                <a:gd name="connsiteY2" fmla="*/ 0 h 572692"/>
                <a:gd name="connsiteX3" fmla="*/ 448805 w 660558"/>
                <a:gd name="connsiteY3" fmla="*/ 0 h 572692"/>
                <a:gd name="connsiteX4" fmla="*/ 448805 w 660558"/>
                <a:gd name="connsiteY4" fmla="*/ 211753 h 572692"/>
                <a:gd name="connsiteX5" fmla="*/ 660558 w 660558"/>
                <a:gd name="connsiteY5" fmla="*/ 211753 h 572692"/>
                <a:gd name="connsiteX6" fmla="*/ 660558 w 660558"/>
                <a:gd name="connsiteY6" fmla="*/ 360939 h 572692"/>
                <a:gd name="connsiteX7" fmla="*/ 448805 w 660558"/>
                <a:gd name="connsiteY7" fmla="*/ 360939 h 572692"/>
                <a:gd name="connsiteX8" fmla="*/ 448805 w 660558"/>
                <a:gd name="connsiteY8" fmla="*/ 572692 h 572692"/>
                <a:gd name="connsiteX9" fmla="*/ 324564 w 660558"/>
                <a:gd name="connsiteY9" fmla="*/ 551176 h 572692"/>
                <a:gd name="connsiteX10" fmla="*/ 211753 w 660558"/>
                <a:gd name="connsiteY10" fmla="*/ 572692 h 572692"/>
                <a:gd name="connsiteX11" fmla="*/ 211753 w 660558"/>
                <a:gd name="connsiteY11" fmla="*/ 360939 h 572692"/>
                <a:gd name="connsiteX12" fmla="*/ 0 w 660558"/>
                <a:gd name="connsiteY12" fmla="*/ 360939 h 572692"/>
                <a:gd name="connsiteX13" fmla="*/ 0 w 660558"/>
                <a:gd name="connsiteY13" fmla="*/ 211753 h 572692"/>
                <a:gd name="connsiteX0" fmla="*/ 0 w 660558"/>
                <a:gd name="connsiteY0" fmla="*/ 213658 h 574597"/>
                <a:gd name="connsiteX1" fmla="*/ 211753 w 660558"/>
                <a:gd name="connsiteY1" fmla="*/ 213658 h 574597"/>
                <a:gd name="connsiteX2" fmla="*/ 221278 w 660558"/>
                <a:gd name="connsiteY2" fmla="*/ 0 h 574597"/>
                <a:gd name="connsiteX3" fmla="*/ 448805 w 660558"/>
                <a:gd name="connsiteY3" fmla="*/ 1905 h 574597"/>
                <a:gd name="connsiteX4" fmla="*/ 448805 w 660558"/>
                <a:gd name="connsiteY4" fmla="*/ 213658 h 574597"/>
                <a:gd name="connsiteX5" fmla="*/ 660558 w 660558"/>
                <a:gd name="connsiteY5" fmla="*/ 213658 h 574597"/>
                <a:gd name="connsiteX6" fmla="*/ 660558 w 660558"/>
                <a:gd name="connsiteY6" fmla="*/ 362844 h 574597"/>
                <a:gd name="connsiteX7" fmla="*/ 448805 w 660558"/>
                <a:gd name="connsiteY7" fmla="*/ 362844 h 574597"/>
                <a:gd name="connsiteX8" fmla="*/ 448805 w 660558"/>
                <a:gd name="connsiteY8" fmla="*/ 574597 h 574597"/>
                <a:gd name="connsiteX9" fmla="*/ 324564 w 660558"/>
                <a:gd name="connsiteY9" fmla="*/ 553081 h 574597"/>
                <a:gd name="connsiteX10" fmla="*/ 211753 w 660558"/>
                <a:gd name="connsiteY10" fmla="*/ 574597 h 574597"/>
                <a:gd name="connsiteX11" fmla="*/ 211753 w 660558"/>
                <a:gd name="connsiteY11" fmla="*/ 362844 h 574597"/>
                <a:gd name="connsiteX12" fmla="*/ 0 w 660558"/>
                <a:gd name="connsiteY12" fmla="*/ 362844 h 574597"/>
                <a:gd name="connsiteX13" fmla="*/ 0 w 660558"/>
                <a:gd name="connsiteY13" fmla="*/ 213658 h 574597"/>
                <a:gd name="connsiteX0" fmla="*/ 0 w 660558"/>
                <a:gd name="connsiteY0" fmla="*/ 213658 h 574597"/>
                <a:gd name="connsiteX1" fmla="*/ 226993 w 660558"/>
                <a:gd name="connsiteY1" fmla="*/ 211753 h 574597"/>
                <a:gd name="connsiteX2" fmla="*/ 221278 w 660558"/>
                <a:gd name="connsiteY2" fmla="*/ 0 h 574597"/>
                <a:gd name="connsiteX3" fmla="*/ 448805 w 660558"/>
                <a:gd name="connsiteY3" fmla="*/ 1905 h 574597"/>
                <a:gd name="connsiteX4" fmla="*/ 448805 w 660558"/>
                <a:gd name="connsiteY4" fmla="*/ 213658 h 574597"/>
                <a:gd name="connsiteX5" fmla="*/ 660558 w 660558"/>
                <a:gd name="connsiteY5" fmla="*/ 213658 h 574597"/>
                <a:gd name="connsiteX6" fmla="*/ 660558 w 660558"/>
                <a:gd name="connsiteY6" fmla="*/ 362844 h 574597"/>
                <a:gd name="connsiteX7" fmla="*/ 448805 w 660558"/>
                <a:gd name="connsiteY7" fmla="*/ 362844 h 574597"/>
                <a:gd name="connsiteX8" fmla="*/ 448805 w 660558"/>
                <a:gd name="connsiteY8" fmla="*/ 574597 h 574597"/>
                <a:gd name="connsiteX9" fmla="*/ 324564 w 660558"/>
                <a:gd name="connsiteY9" fmla="*/ 553081 h 574597"/>
                <a:gd name="connsiteX10" fmla="*/ 211753 w 660558"/>
                <a:gd name="connsiteY10" fmla="*/ 574597 h 574597"/>
                <a:gd name="connsiteX11" fmla="*/ 211753 w 660558"/>
                <a:gd name="connsiteY11" fmla="*/ 362844 h 574597"/>
                <a:gd name="connsiteX12" fmla="*/ 0 w 660558"/>
                <a:gd name="connsiteY12" fmla="*/ 362844 h 574597"/>
                <a:gd name="connsiteX13" fmla="*/ 0 w 660558"/>
                <a:gd name="connsiteY13" fmla="*/ 213658 h 574597"/>
                <a:gd name="connsiteX0" fmla="*/ 0 w 660558"/>
                <a:gd name="connsiteY0" fmla="*/ 213658 h 574597"/>
                <a:gd name="connsiteX1" fmla="*/ 217468 w 660558"/>
                <a:gd name="connsiteY1" fmla="*/ 211753 h 574597"/>
                <a:gd name="connsiteX2" fmla="*/ 221278 w 660558"/>
                <a:gd name="connsiteY2" fmla="*/ 0 h 574597"/>
                <a:gd name="connsiteX3" fmla="*/ 448805 w 660558"/>
                <a:gd name="connsiteY3" fmla="*/ 1905 h 574597"/>
                <a:gd name="connsiteX4" fmla="*/ 448805 w 660558"/>
                <a:gd name="connsiteY4" fmla="*/ 213658 h 574597"/>
                <a:gd name="connsiteX5" fmla="*/ 660558 w 660558"/>
                <a:gd name="connsiteY5" fmla="*/ 213658 h 574597"/>
                <a:gd name="connsiteX6" fmla="*/ 660558 w 660558"/>
                <a:gd name="connsiteY6" fmla="*/ 362844 h 574597"/>
                <a:gd name="connsiteX7" fmla="*/ 448805 w 660558"/>
                <a:gd name="connsiteY7" fmla="*/ 362844 h 574597"/>
                <a:gd name="connsiteX8" fmla="*/ 448805 w 660558"/>
                <a:gd name="connsiteY8" fmla="*/ 574597 h 574597"/>
                <a:gd name="connsiteX9" fmla="*/ 324564 w 660558"/>
                <a:gd name="connsiteY9" fmla="*/ 553081 h 574597"/>
                <a:gd name="connsiteX10" fmla="*/ 211753 w 660558"/>
                <a:gd name="connsiteY10" fmla="*/ 574597 h 574597"/>
                <a:gd name="connsiteX11" fmla="*/ 211753 w 660558"/>
                <a:gd name="connsiteY11" fmla="*/ 362844 h 574597"/>
                <a:gd name="connsiteX12" fmla="*/ 0 w 660558"/>
                <a:gd name="connsiteY12" fmla="*/ 362844 h 574597"/>
                <a:gd name="connsiteX13" fmla="*/ 0 w 660558"/>
                <a:gd name="connsiteY13" fmla="*/ 213658 h 574597"/>
                <a:gd name="connsiteX0" fmla="*/ 0 w 660558"/>
                <a:gd name="connsiteY0" fmla="*/ 213658 h 574597"/>
                <a:gd name="connsiteX1" fmla="*/ 226993 w 660558"/>
                <a:gd name="connsiteY1" fmla="*/ 211753 h 574597"/>
                <a:gd name="connsiteX2" fmla="*/ 221278 w 660558"/>
                <a:gd name="connsiteY2" fmla="*/ 0 h 574597"/>
                <a:gd name="connsiteX3" fmla="*/ 448805 w 660558"/>
                <a:gd name="connsiteY3" fmla="*/ 1905 h 574597"/>
                <a:gd name="connsiteX4" fmla="*/ 448805 w 660558"/>
                <a:gd name="connsiteY4" fmla="*/ 213658 h 574597"/>
                <a:gd name="connsiteX5" fmla="*/ 660558 w 660558"/>
                <a:gd name="connsiteY5" fmla="*/ 213658 h 574597"/>
                <a:gd name="connsiteX6" fmla="*/ 660558 w 660558"/>
                <a:gd name="connsiteY6" fmla="*/ 362844 h 574597"/>
                <a:gd name="connsiteX7" fmla="*/ 448805 w 660558"/>
                <a:gd name="connsiteY7" fmla="*/ 362844 h 574597"/>
                <a:gd name="connsiteX8" fmla="*/ 448805 w 660558"/>
                <a:gd name="connsiteY8" fmla="*/ 574597 h 574597"/>
                <a:gd name="connsiteX9" fmla="*/ 324564 w 660558"/>
                <a:gd name="connsiteY9" fmla="*/ 553081 h 574597"/>
                <a:gd name="connsiteX10" fmla="*/ 211753 w 660558"/>
                <a:gd name="connsiteY10" fmla="*/ 574597 h 574597"/>
                <a:gd name="connsiteX11" fmla="*/ 211753 w 660558"/>
                <a:gd name="connsiteY11" fmla="*/ 362844 h 574597"/>
                <a:gd name="connsiteX12" fmla="*/ 0 w 660558"/>
                <a:gd name="connsiteY12" fmla="*/ 362844 h 574597"/>
                <a:gd name="connsiteX13" fmla="*/ 0 w 660558"/>
                <a:gd name="connsiteY13" fmla="*/ 213658 h 574597"/>
                <a:gd name="connsiteX0" fmla="*/ 0 w 660558"/>
                <a:gd name="connsiteY0" fmla="*/ 213658 h 574597"/>
                <a:gd name="connsiteX1" fmla="*/ 225088 w 660558"/>
                <a:gd name="connsiteY1" fmla="*/ 211753 h 574597"/>
                <a:gd name="connsiteX2" fmla="*/ 221278 w 660558"/>
                <a:gd name="connsiteY2" fmla="*/ 0 h 574597"/>
                <a:gd name="connsiteX3" fmla="*/ 448805 w 660558"/>
                <a:gd name="connsiteY3" fmla="*/ 1905 h 574597"/>
                <a:gd name="connsiteX4" fmla="*/ 448805 w 660558"/>
                <a:gd name="connsiteY4" fmla="*/ 213658 h 574597"/>
                <a:gd name="connsiteX5" fmla="*/ 660558 w 660558"/>
                <a:gd name="connsiteY5" fmla="*/ 213658 h 574597"/>
                <a:gd name="connsiteX6" fmla="*/ 660558 w 660558"/>
                <a:gd name="connsiteY6" fmla="*/ 362844 h 574597"/>
                <a:gd name="connsiteX7" fmla="*/ 448805 w 660558"/>
                <a:gd name="connsiteY7" fmla="*/ 362844 h 574597"/>
                <a:gd name="connsiteX8" fmla="*/ 448805 w 660558"/>
                <a:gd name="connsiteY8" fmla="*/ 574597 h 574597"/>
                <a:gd name="connsiteX9" fmla="*/ 324564 w 660558"/>
                <a:gd name="connsiteY9" fmla="*/ 553081 h 574597"/>
                <a:gd name="connsiteX10" fmla="*/ 211753 w 660558"/>
                <a:gd name="connsiteY10" fmla="*/ 574597 h 574597"/>
                <a:gd name="connsiteX11" fmla="*/ 211753 w 660558"/>
                <a:gd name="connsiteY11" fmla="*/ 362844 h 574597"/>
                <a:gd name="connsiteX12" fmla="*/ 0 w 660558"/>
                <a:gd name="connsiteY12" fmla="*/ 362844 h 574597"/>
                <a:gd name="connsiteX13" fmla="*/ 0 w 660558"/>
                <a:gd name="connsiteY13" fmla="*/ 213658 h 574597"/>
                <a:gd name="connsiteX0" fmla="*/ 0 w 660558"/>
                <a:gd name="connsiteY0" fmla="*/ 213658 h 574597"/>
                <a:gd name="connsiteX1" fmla="*/ 225088 w 660558"/>
                <a:gd name="connsiteY1" fmla="*/ 211753 h 574597"/>
                <a:gd name="connsiteX2" fmla="*/ 221278 w 660558"/>
                <a:gd name="connsiteY2" fmla="*/ 0 h 574597"/>
                <a:gd name="connsiteX3" fmla="*/ 439280 w 660558"/>
                <a:gd name="connsiteY3" fmla="*/ 3810 h 574597"/>
                <a:gd name="connsiteX4" fmla="*/ 448805 w 660558"/>
                <a:gd name="connsiteY4" fmla="*/ 213658 h 574597"/>
                <a:gd name="connsiteX5" fmla="*/ 660558 w 660558"/>
                <a:gd name="connsiteY5" fmla="*/ 213658 h 574597"/>
                <a:gd name="connsiteX6" fmla="*/ 660558 w 660558"/>
                <a:gd name="connsiteY6" fmla="*/ 362844 h 574597"/>
                <a:gd name="connsiteX7" fmla="*/ 448805 w 660558"/>
                <a:gd name="connsiteY7" fmla="*/ 362844 h 574597"/>
                <a:gd name="connsiteX8" fmla="*/ 448805 w 660558"/>
                <a:gd name="connsiteY8" fmla="*/ 574597 h 574597"/>
                <a:gd name="connsiteX9" fmla="*/ 324564 w 660558"/>
                <a:gd name="connsiteY9" fmla="*/ 553081 h 574597"/>
                <a:gd name="connsiteX10" fmla="*/ 211753 w 660558"/>
                <a:gd name="connsiteY10" fmla="*/ 574597 h 574597"/>
                <a:gd name="connsiteX11" fmla="*/ 211753 w 660558"/>
                <a:gd name="connsiteY11" fmla="*/ 362844 h 574597"/>
                <a:gd name="connsiteX12" fmla="*/ 0 w 660558"/>
                <a:gd name="connsiteY12" fmla="*/ 362844 h 574597"/>
                <a:gd name="connsiteX13" fmla="*/ 0 w 660558"/>
                <a:gd name="connsiteY13" fmla="*/ 213658 h 574597"/>
                <a:gd name="connsiteX0" fmla="*/ 0 w 660558"/>
                <a:gd name="connsiteY0" fmla="*/ 213658 h 574597"/>
                <a:gd name="connsiteX1" fmla="*/ 225088 w 660558"/>
                <a:gd name="connsiteY1" fmla="*/ 211753 h 574597"/>
                <a:gd name="connsiteX2" fmla="*/ 221278 w 660558"/>
                <a:gd name="connsiteY2" fmla="*/ 0 h 574597"/>
                <a:gd name="connsiteX3" fmla="*/ 439280 w 660558"/>
                <a:gd name="connsiteY3" fmla="*/ 3810 h 574597"/>
                <a:gd name="connsiteX4" fmla="*/ 433565 w 660558"/>
                <a:gd name="connsiteY4" fmla="*/ 213658 h 574597"/>
                <a:gd name="connsiteX5" fmla="*/ 660558 w 660558"/>
                <a:gd name="connsiteY5" fmla="*/ 213658 h 574597"/>
                <a:gd name="connsiteX6" fmla="*/ 660558 w 660558"/>
                <a:gd name="connsiteY6" fmla="*/ 362844 h 574597"/>
                <a:gd name="connsiteX7" fmla="*/ 448805 w 660558"/>
                <a:gd name="connsiteY7" fmla="*/ 362844 h 574597"/>
                <a:gd name="connsiteX8" fmla="*/ 448805 w 660558"/>
                <a:gd name="connsiteY8" fmla="*/ 574597 h 574597"/>
                <a:gd name="connsiteX9" fmla="*/ 324564 w 660558"/>
                <a:gd name="connsiteY9" fmla="*/ 553081 h 574597"/>
                <a:gd name="connsiteX10" fmla="*/ 211753 w 660558"/>
                <a:gd name="connsiteY10" fmla="*/ 574597 h 574597"/>
                <a:gd name="connsiteX11" fmla="*/ 211753 w 660558"/>
                <a:gd name="connsiteY11" fmla="*/ 362844 h 574597"/>
                <a:gd name="connsiteX12" fmla="*/ 0 w 660558"/>
                <a:gd name="connsiteY12" fmla="*/ 362844 h 574597"/>
                <a:gd name="connsiteX13" fmla="*/ 0 w 660558"/>
                <a:gd name="connsiteY13" fmla="*/ 213658 h 574597"/>
                <a:gd name="connsiteX0" fmla="*/ 0 w 660558"/>
                <a:gd name="connsiteY0" fmla="*/ 213658 h 574597"/>
                <a:gd name="connsiteX1" fmla="*/ 225088 w 660558"/>
                <a:gd name="connsiteY1" fmla="*/ 211753 h 574597"/>
                <a:gd name="connsiteX2" fmla="*/ 221278 w 660558"/>
                <a:gd name="connsiteY2" fmla="*/ 0 h 574597"/>
                <a:gd name="connsiteX3" fmla="*/ 431660 w 660558"/>
                <a:gd name="connsiteY3" fmla="*/ 3810 h 574597"/>
                <a:gd name="connsiteX4" fmla="*/ 433565 w 660558"/>
                <a:gd name="connsiteY4" fmla="*/ 213658 h 574597"/>
                <a:gd name="connsiteX5" fmla="*/ 660558 w 660558"/>
                <a:gd name="connsiteY5" fmla="*/ 213658 h 574597"/>
                <a:gd name="connsiteX6" fmla="*/ 660558 w 660558"/>
                <a:gd name="connsiteY6" fmla="*/ 362844 h 574597"/>
                <a:gd name="connsiteX7" fmla="*/ 448805 w 660558"/>
                <a:gd name="connsiteY7" fmla="*/ 362844 h 574597"/>
                <a:gd name="connsiteX8" fmla="*/ 448805 w 660558"/>
                <a:gd name="connsiteY8" fmla="*/ 574597 h 574597"/>
                <a:gd name="connsiteX9" fmla="*/ 324564 w 660558"/>
                <a:gd name="connsiteY9" fmla="*/ 553081 h 574597"/>
                <a:gd name="connsiteX10" fmla="*/ 211753 w 660558"/>
                <a:gd name="connsiteY10" fmla="*/ 574597 h 574597"/>
                <a:gd name="connsiteX11" fmla="*/ 211753 w 660558"/>
                <a:gd name="connsiteY11" fmla="*/ 362844 h 574597"/>
                <a:gd name="connsiteX12" fmla="*/ 0 w 660558"/>
                <a:gd name="connsiteY12" fmla="*/ 362844 h 574597"/>
                <a:gd name="connsiteX13" fmla="*/ 0 w 660558"/>
                <a:gd name="connsiteY13" fmla="*/ 213658 h 574597"/>
                <a:gd name="connsiteX0" fmla="*/ 0 w 660558"/>
                <a:gd name="connsiteY0" fmla="*/ 213658 h 574597"/>
                <a:gd name="connsiteX1" fmla="*/ 225088 w 660558"/>
                <a:gd name="connsiteY1" fmla="*/ 211753 h 574597"/>
                <a:gd name="connsiteX2" fmla="*/ 221278 w 660558"/>
                <a:gd name="connsiteY2" fmla="*/ 0 h 574597"/>
                <a:gd name="connsiteX3" fmla="*/ 433565 w 660558"/>
                <a:gd name="connsiteY3" fmla="*/ 3810 h 574597"/>
                <a:gd name="connsiteX4" fmla="*/ 433565 w 660558"/>
                <a:gd name="connsiteY4" fmla="*/ 213658 h 574597"/>
                <a:gd name="connsiteX5" fmla="*/ 660558 w 660558"/>
                <a:gd name="connsiteY5" fmla="*/ 213658 h 574597"/>
                <a:gd name="connsiteX6" fmla="*/ 660558 w 660558"/>
                <a:gd name="connsiteY6" fmla="*/ 362844 h 574597"/>
                <a:gd name="connsiteX7" fmla="*/ 448805 w 660558"/>
                <a:gd name="connsiteY7" fmla="*/ 362844 h 574597"/>
                <a:gd name="connsiteX8" fmla="*/ 448805 w 660558"/>
                <a:gd name="connsiteY8" fmla="*/ 574597 h 574597"/>
                <a:gd name="connsiteX9" fmla="*/ 324564 w 660558"/>
                <a:gd name="connsiteY9" fmla="*/ 553081 h 574597"/>
                <a:gd name="connsiteX10" fmla="*/ 211753 w 660558"/>
                <a:gd name="connsiteY10" fmla="*/ 574597 h 574597"/>
                <a:gd name="connsiteX11" fmla="*/ 211753 w 660558"/>
                <a:gd name="connsiteY11" fmla="*/ 362844 h 574597"/>
                <a:gd name="connsiteX12" fmla="*/ 0 w 660558"/>
                <a:gd name="connsiteY12" fmla="*/ 362844 h 574597"/>
                <a:gd name="connsiteX13" fmla="*/ 0 w 660558"/>
                <a:gd name="connsiteY13" fmla="*/ 213658 h 574597"/>
                <a:gd name="connsiteX0" fmla="*/ 0 w 660558"/>
                <a:gd name="connsiteY0" fmla="*/ 209848 h 570787"/>
                <a:gd name="connsiteX1" fmla="*/ 225088 w 660558"/>
                <a:gd name="connsiteY1" fmla="*/ 207943 h 570787"/>
                <a:gd name="connsiteX2" fmla="*/ 221278 w 660558"/>
                <a:gd name="connsiteY2" fmla="*/ 1905 h 570787"/>
                <a:gd name="connsiteX3" fmla="*/ 433565 w 660558"/>
                <a:gd name="connsiteY3" fmla="*/ 0 h 570787"/>
                <a:gd name="connsiteX4" fmla="*/ 433565 w 660558"/>
                <a:gd name="connsiteY4" fmla="*/ 209848 h 570787"/>
                <a:gd name="connsiteX5" fmla="*/ 660558 w 660558"/>
                <a:gd name="connsiteY5" fmla="*/ 209848 h 570787"/>
                <a:gd name="connsiteX6" fmla="*/ 660558 w 660558"/>
                <a:gd name="connsiteY6" fmla="*/ 359034 h 570787"/>
                <a:gd name="connsiteX7" fmla="*/ 448805 w 660558"/>
                <a:gd name="connsiteY7" fmla="*/ 359034 h 570787"/>
                <a:gd name="connsiteX8" fmla="*/ 448805 w 660558"/>
                <a:gd name="connsiteY8" fmla="*/ 570787 h 570787"/>
                <a:gd name="connsiteX9" fmla="*/ 324564 w 660558"/>
                <a:gd name="connsiteY9" fmla="*/ 549271 h 570787"/>
                <a:gd name="connsiteX10" fmla="*/ 211753 w 660558"/>
                <a:gd name="connsiteY10" fmla="*/ 570787 h 570787"/>
                <a:gd name="connsiteX11" fmla="*/ 211753 w 660558"/>
                <a:gd name="connsiteY11" fmla="*/ 359034 h 570787"/>
                <a:gd name="connsiteX12" fmla="*/ 0 w 660558"/>
                <a:gd name="connsiteY12" fmla="*/ 359034 h 570787"/>
                <a:gd name="connsiteX13" fmla="*/ 0 w 660558"/>
                <a:gd name="connsiteY13" fmla="*/ 209848 h 570787"/>
                <a:gd name="connsiteX0" fmla="*/ 0 w 660558"/>
                <a:gd name="connsiteY0" fmla="*/ 209848 h 570787"/>
                <a:gd name="connsiteX1" fmla="*/ 217468 w 660558"/>
                <a:gd name="connsiteY1" fmla="*/ 207943 h 570787"/>
                <a:gd name="connsiteX2" fmla="*/ 221278 w 660558"/>
                <a:gd name="connsiteY2" fmla="*/ 1905 h 570787"/>
                <a:gd name="connsiteX3" fmla="*/ 433565 w 660558"/>
                <a:gd name="connsiteY3" fmla="*/ 0 h 570787"/>
                <a:gd name="connsiteX4" fmla="*/ 433565 w 660558"/>
                <a:gd name="connsiteY4" fmla="*/ 209848 h 570787"/>
                <a:gd name="connsiteX5" fmla="*/ 660558 w 660558"/>
                <a:gd name="connsiteY5" fmla="*/ 209848 h 570787"/>
                <a:gd name="connsiteX6" fmla="*/ 660558 w 660558"/>
                <a:gd name="connsiteY6" fmla="*/ 359034 h 570787"/>
                <a:gd name="connsiteX7" fmla="*/ 448805 w 660558"/>
                <a:gd name="connsiteY7" fmla="*/ 359034 h 570787"/>
                <a:gd name="connsiteX8" fmla="*/ 448805 w 660558"/>
                <a:gd name="connsiteY8" fmla="*/ 570787 h 570787"/>
                <a:gd name="connsiteX9" fmla="*/ 324564 w 660558"/>
                <a:gd name="connsiteY9" fmla="*/ 549271 h 570787"/>
                <a:gd name="connsiteX10" fmla="*/ 211753 w 660558"/>
                <a:gd name="connsiteY10" fmla="*/ 570787 h 570787"/>
                <a:gd name="connsiteX11" fmla="*/ 211753 w 660558"/>
                <a:gd name="connsiteY11" fmla="*/ 359034 h 570787"/>
                <a:gd name="connsiteX12" fmla="*/ 0 w 660558"/>
                <a:gd name="connsiteY12" fmla="*/ 359034 h 570787"/>
                <a:gd name="connsiteX13" fmla="*/ 0 w 660558"/>
                <a:gd name="connsiteY13" fmla="*/ 209848 h 570787"/>
                <a:gd name="connsiteX0" fmla="*/ 0 w 660558"/>
                <a:gd name="connsiteY0" fmla="*/ 209848 h 570787"/>
                <a:gd name="connsiteX1" fmla="*/ 221278 w 660558"/>
                <a:gd name="connsiteY1" fmla="*/ 207943 h 570787"/>
                <a:gd name="connsiteX2" fmla="*/ 221278 w 660558"/>
                <a:gd name="connsiteY2" fmla="*/ 1905 h 570787"/>
                <a:gd name="connsiteX3" fmla="*/ 433565 w 660558"/>
                <a:gd name="connsiteY3" fmla="*/ 0 h 570787"/>
                <a:gd name="connsiteX4" fmla="*/ 433565 w 660558"/>
                <a:gd name="connsiteY4" fmla="*/ 209848 h 570787"/>
                <a:gd name="connsiteX5" fmla="*/ 660558 w 660558"/>
                <a:gd name="connsiteY5" fmla="*/ 209848 h 570787"/>
                <a:gd name="connsiteX6" fmla="*/ 660558 w 660558"/>
                <a:gd name="connsiteY6" fmla="*/ 359034 h 570787"/>
                <a:gd name="connsiteX7" fmla="*/ 448805 w 660558"/>
                <a:gd name="connsiteY7" fmla="*/ 359034 h 570787"/>
                <a:gd name="connsiteX8" fmla="*/ 448805 w 660558"/>
                <a:gd name="connsiteY8" fmla="*/ 570787 h 570787"/>
                <a:gd name="connsiteX9" fmla="*/ 324564 w 660558"/>
                <a:gd name="connsiteY9" fmla="*/ 549271 h 570787"/>
                <a:gd name="connsiteX10" fmla="*/ 211753 w 660558"/>
                <a:gd name="connsiteY10" fmla="*/ 570787 h 570787"/>
                <a:gd name="connsiteX11" fmla="*/ 211753 w 660558"/>
                <a:gd name="connsiteY11" fmla="*/ 359034 h 570787"/>
                <a:gd name="connsiteX12" fmla="*/ 0 w 660558"/>
                <a:gd name="connsiteY12" fmla="*/ 359034 h 570787"/>
                <a:gd name="connsiteX13" fmla="*/ 0 w 660558"/>
                <a:gd name="connsiteY13" fmla="*/ 209848 h 570787"/>
                <a:gd name="connsiteX0" fmla="*/ 0 w 660558"/>
                <a:gd name="connsiteY0" fmla="*/ 209848 h 570787"/>
                <a:gd name="connsiteX1" fmla="*/ 221278 w 660558"/>
                <a:gd name="connsiteY1" fmla="*/ 207943 h 570787"/>
                <a:gd name="connsiteX2" fmla="*/ 221278 w 660558"/>
                <a:gd name="connsiteY2" fmla="*/ 1905 h 570787"/>
                <a:gd name="connsiteX3" fmla="*/ 433565 w 660558"/>
                <a:gd name="connsiteY3" fmla="*/ 0 h 570787"/>
                <a:gd name="connsiteX4" fmla="*/ 433565 w 660558"/>
                <a:gd name="connsiteY4" fmla="*/ 209848 h 570787"/>
                <a:gd name="connsiteX5" fmla="*/ 660558 w 660558"/>
                <a:gd name="connsiteY5" fmla="*/ 209848 h 570787"/>
                <a:gd name="connsiteX6" fmla="*/ 660558 w 660558"/>
                <a:gd name="connsiteY6" fmla="*/ 359034 h 570787"/>
                <a:gd name="connsiteX7" fmla="*/ 448805 w 660558"/>
                <a:gd name="connsiteY7" fmla="*/ 359034 h 570787"/>
                <a:gd name="connsiteX8" fmla="*/ 448805 w 660558"/>
                <a:gd name="connsiteY8" fmla="*/ 570787 h 570787"/>
                <a:gd name="connsiteX9" fmla="*/ 324564 w 660558"/>
                <a:gd name="connsiteY9" fmla="*/ 549271 h 570787"/>
                <a:gd name="connsiteX10" fmla="*/ 211753 w 660558"/>
                <a:gd name="connsiteY10" fmla="*/ 570787 h 570787"/>
                <a:gd name="connsiteX11" fmla="*/ 211753 w 660558"/>
                <a:gd name="connsiteY11" fmla="*/ 359034 h 570787"/>
                <a:gd name="connsiteX12" fmla="*/ 0 w 660558"/>
                <a:gd name="connsiteY12" fmla="*/ 359034 h 570787"/>
                <a:gd name="connsiteX13" fmla="*/ 0 w 660558"/>
                <a:gd name="connsiteY13" fmla="*/ 209848 h 570787"/>
                <a:gd name="connsiteX0" fmla="*/ 0 w 660558"/>
                <a:gd name="connsiteY0" fmla="*/ 207943 h 568882"/>
                <a:gd name="connsiteX1" fmla="*/ 221278 w 660558"/>
                <a:gd name="connsiteY1" fmla="*/ 206038 h 568882"/>
                <a:gd name="connsiteX2" fmla="*/ 221278 w 660558"/>
                <a:gd name="connsiteY2" fmla="*/ 0 h 568882"/>
                <a:gd name="connsiteX3" fmla="*/ 422135 w 660558"/>
                <a:gd name="connsiteY3" fmla="*/ 1905 h 568882"/>
                <a:gd name="connsiteX4" fmla="*/ 433565 w 660558"/>
                <a:gd name="connsiteY4" fmla="*/ 207943 h 568882"/>
                <a:gd name="connsiteX5" fmla="*/ 660558 w 660558"/>
                <a:gd name="connsiteY5" fmla="*/ 207943 h 568882"/>
                <a:gd name="connsiteX6" fmla="*/ 660558 w 660558"/>
                <a:gd name="connsiteY6" fmla="*/ 357129 h 568882"/>
                <a:gd name="connsiteX7" fmla="*/ 448805 w 660558"/>
                <a:gd name="connsiteY7" fmla="*/ 357129 h 568882"/>
                <a:gd name="connsiteX8" fmla="*/ 448805 w 660558"/>
                <a:gd name="connsiteY8" fmla="*/ 568882 h 568882"/>
                <a:gd name="connsiteX9" fmla="*/ 324564 w 660558"/>
                <a:gd name="connsiteY9" fmla="*/ 547366 h 568882"/>
                <a:gd name="connsiteX10" fmla="*/ 211753 w 660558"/>
                <a:gd name="connsiteY10" fmla="*/ 568882 h 568882"/>
                <a:gd name="connsiteX11" fmla="*/ 211753 w 660558"/>
                <a:gd name="connsiteY11" fmla="*/ 357129 h 568882"/>
                <a:gd name="connsiteX12" fmla="*/ 0 w 660558"/>
                <a:gd name="connsiteY12" fmla="*/ 357129 h 568882"/>
                <a:gd name="connsiteX13" fmla="*/ 0 w 660558"/>
                <a:gd name="connsiteY13" fmla="*/ 207943 h 568882"/>
                <a:gd name="connsiteX0" fmla="*/ 0 w 660558"/>
                <a:gd name="connsiteY0" fmla="*/ 207943 h 568882"/>
                <a:gd name="connsiteX1" fmla="*/ 221278 w 660558"/>
                <a:gd name="connsiteY1" fmla="*/ 206038 h 568882"/>
                <a:gd name="connsiteX2" fmla="*/ 221278 w 660558"/>
                <a:gd name="connsiteY2" fmla="*/ 0 h 568882"/>
                <a:gd name="connsiteX3" fmla="*/ 422135 w 660558"/>
                <a:gd name="connsiteY3" fmla="*/ 1905 h 568882"/>
                <a:gd name="connsiteX4" fmla="*/ 418325 w 660558"/>
                <a:gd name="connsiteY4" fmla="*/ 207943 h 568882"/>
                <a:gd name="connsiteX5" fmla="*/ 660558 w 660558"/>
                <a:gd name="connsiteY5" fmla="*/ 207943 h 568882"/>
                <a:gd name="connsiteX6" fmla="*/ 660558 w 660558"/>
                <a:gd name="connsiteY6" fmla="*/ 357129 h 568882"/>
                <a:gd name="connsiteX7" fmla="*/ 448805 w 660558"/>
                <a:gd name="connsiteY7" fmla="*/ 357129 h 568882"/>
                <a:gd name="connsiteX8" fmla="*/ 448805 w 660558"/>
                <a:gd name="connsiteY8" fmla="*/ 568882 h 568882"/>
                <a:gd name="connsiteX9" fmla="*/ 324564 w 660558"/>
                <a:gd name="connsiteY9" fmla="*/ 547366 h 568882"/>
                <a:gd name="connsiteX10" fmla="*/ 211753 w 660558"/>
                <a:gd name="connsiteY10" fmla="*/ 568882 h 568882"/>
                <a:gd name="connsiteX11" fmla="*/ 211753 w 660558"/>
                <a:gd name="connsiteY11" fmla="*/ 357129 h 568882"/>
                <a:gd name="connsiteX12" fmla="*/ 0 w 660558"/>
                <a:gd name="connsiteY12" fmla="*/ 357129 h 568882"/>
                <a:gd name="connsiteX13" fmla="*/ 0 w 660558"/>
                <a:gd name="connsiteY13" fmla="*/ 207943 h 568882"/>
                <a:gd name="connsiteX0" fmla="*/ 0 w 660558"/>
                <a:gd name="connsiteY0" fmla="*/ 207943 h 568882"/>
                <a:gd name="connsiteX1" fmla="*/ 221278 w 660558"/>
                <a:gd name="connsiteY1" fmla="*/ 206038 h 568882"/>
                <a:gd name="connsiteX2" fmla="*/ 221278 w 660558"/>
                <a:gd name="connsiteY2" fmla="*/ 0 h 568882"/>
                <a:gd name="connsiteX3" fmla="*/ 422135 w 660558"/>
                <a:gd name="connsiteY3" fmla="*/ 0 h 568882"/>
                <a:gd name="connsiteX4" fmla="*/ 418325 w 660558"/>
                <a:gd name="connsiteY4" fmla="*/ 207943 h 568882"/>
                <a:gd name="connsiteX5" fmla="*/ 660558 w 660558"/>
                <a:gd name="connsiteY5" fmla="*/ 207943 h 568882"/>
                <a:gd name="connsiteX6" fmla="*/ 660558 w 660558"/>
                <a:gd name="connsiteY6" fmla="*/ 357129 h 568882"/>
                <a:gd name="connsiteX7" fmla="*/ 448805 w 660558"/>
                <a:gd name="connsiteY7" fmla="*/ 357129 h 568882"/>
                <a:gd name="connsiteX8" fmla="*/ 448805 w 660558"/>
                <a:gd name="connsiteY8" fmla="*/ 568882 h 568882"/>
                <a:gd name="connsiteX9" fmla="*/ 324564 w 660558"/>
                <a:gd name="connsiteY9" fmla="*/ 547366 h 568882"/>
                <a:gd name="connsiteX10" fmla="*/ 211753 w 660558"/>
                <a:gd name="connsiteY10" fmla="*/ 568882 h 568882"/>
                <a:gd name="connsiteX11" fmla="*/ 211753 w 660558"/>
                <a:gd name="connsiteY11" fmla="*/ 357129 h 568882"/>
                <a:gd name="connsiteX12" fmla="*/ 0 w 660558"/>
                <a:gd name="connsiteY12" fmla="*/ 357129 h 568882"/>
                <a:gd name="connsiteX13" fmla="*/ 0 w 660558"/>
                <a:gd name="connsiteY13" fmla="*/ 207943 h 568882"/>
                <a:gd name="connsiteX0" fmla="*/ 0 w 660558"/>
                <a:gd name="connsiteY0" fmla="*/ 207943 h 568882"/>
                <a:gd name="connsiteX1" fmla="*/ 221278 w 660558"/>
                <a:gd name="connsiteY1" fmla="*/ 206038 h 568882"/>
                <a:gd name="connsiteX2" fmla="*/ 221278 w 660558"/>
                <a:gd name="connsiteY2" fmla="*/ 0 h 568882"/>
                <a:gd name="connsiteX3" fmla="*/ 422135 w 660558"/>
                <a:gd name="connsiteY3" fmla="*/ 0 h 568882"/>
                <a:gd name="connsiteX4" fmla="*/ 424040 w 660558"/>
                <a:gd name="connsiteY4" fmla="*/ 207943 h 568882"/>
                <a:gd name="connsiteX5" fmla="*/ 660558 w 660558"/>
                <a:gd name="connsiteY5" fmla="*/ 207943 h 568882"/>
                <a:gd name="connsiteX6" fmla="*/ 660558 w 660558"/>
                <a:gd name="connsiteY6" fmla="*/ 357129 h 568882"/>
                <a:gd name="connsiteX7" fmla="*/ 448805 w 660558"/>
                <a:gd name="connsiteY7" fmla="*/ 357129 h 568882"/>
                <a:gd name="connsiteX8" fmla="*/ 448805 w 660558"/>
                <a:gd name="connsiteY8" fmla="*/ 568882 h 568882"/>
                <a:gd name="connsiteX9" fmla="*/ 324564 w 660558"/>
                <a:gd name="connsiteY9" fmla="*/ 547366 h 568882"/>
                <a:gd name="connsiteX10" fmla="*/ 211753 w 660558"/>
                <a:gd name="connsiteY10" fmla="*/ 568882 h 568882"/>
                <a:gd name="connsiteX11" fmla="*/ 211753 w 660558"/>
                <a:gd name="connsiteY11" fmla="*/ 357129 h 568882"/>
                <a:gd name="connsiteX12" fmla="*/ 0 w 660558"/>
                <a:gd name="connsiteY12" fmla="*/ 357129 h 568882"/>
                <a:gd name="connsiteX13" fmla="*/ 0 w 660558"/>
                <a:gd name="connsiteY13" fmla="*/ 207943 h 568882"/>
                <a:gd name="connsiteX0" fmla="*/ 0 w 660558"/>
                <a:gd name="connsiteY0" fmla="*/ 207943 h 568882"/>
                <a:gd name="connsiteX1" fmla="*/ 221278 w 660558"/>
                <a:gd name="connsiteY1" fmla="*/ 206038 h 568882"/>
                <a:gd name="connsiteX2" fmla="*/ 221278 w 660558"/>
                <a:gd name="connsiteY2" fmla="*/ 0 h 568882"/>
                <a:gd name="connsiteX3" fmla="*/ 422135 w 660558"/>
                <a:gd name="connsiteY3" fmla="*/ 0 h 568882"/>
                <a:gd name="connsiteX4" fmla="*/ 424040 w 660558"/>
                <a:gd name="connsiteY4" fmla="*/ 207943 h 568882"/>
                <a:gd name="connsiteX5" fmla="*/ 660558 w 660558"/>
                <a:gd name="connsiteY5" fmla="*/ 207943 h 568882"/>
                <a:gd name="connsiteX6" fmla="*/ 660558 w 660558"/>
                <a:gd name="connsiteY6" fmla="*/ 357129 h 568882"/>
                <a:gd name="connsiteX7" fmla="*/ 431660 w 660558"/>
                <a:gd name="connsiteY7" fmla="*/ 357129 h 568882"/>
                <a:gd name="connsiteX8" fmla="*/ 448805 w 660558"/>
                <a:gd name="connsiteY8" fmla="*/ 568882 h 568882"/>
                <a:gd name="connsiteX9" fmla="*/ 324564 w 660558"/>
                <a:gd name="connsiteY9" fmla="*/ 547366 h 568882"/>
                <a:gd name="connsiteX10" fmla="*/ 211753 w 660558"/>
                <a:gd name="connsiteY10" fmla="*/ 568882 h 568882"/>
                <a:gd name="connsiteX11" fmla="*/ 211753 w 660558"/>
                <a:gd name="connsiteY11" fmla="*/ 357129 h 568882"/>
                <a:gd name="connsiteX12" fmla="*/ 0 w 660558"/>
                <a:gd name="connsiteY12" fmla="*/ 357129 h 568882"/>
                <a:gd name="connsiteX13" fmla="*/ 0 w 660558"/>
                <a:gd name="connsiteY13" fmla="*/ 207943 h 568882"/>
                <a:gd name="connsiteX0" fmla="*/ 0 w 660558"/>
                <a:gd name="connsiteY0" fmla="*/ 207943 h 568882"/>
                <a:gd name="connsiteX1" fmla="*/ 221278 w 660558"/>
                <a:gd name="connsiteY1" fmla="*/ 206038 h 568882"/>
                <a:gd name="connsiteX2" fmla="*/ 221278 w 660558"/>
                <a:gd name="connsiteY2" fmla="*/ 0 h 568882"/>
                <a:gd name="connsiteX3" fmla="*/ 422135 w 660558"/>
                <a:gd name="connsiteY3" fmla="*/ 0 h 568882"/>
                <a:gd name="connsiteX4" fmla="*/ 424040 w 660558"/>
                <a:gd name="connsiteY4" fmla="*/ 207943 h 568882"/>
                <a:gd name="connsiteX5" fmla="*/ 660558 w 660558"/>
                <a:gd name="connsiteY5" fmla="*/ 207943 h 568882"/>
                <a:gd name="connsiteX6" fmla="*/ 660558 w 660558"/>
                <a:gd name="connsiteY6" fmla="*/ 357129 h 568882"/>
                <a:gd name="connsiteX7" fmla="*/ 431660 w 660558"/>
                <a:gd name="connsiteY7" fmla="*/ 357129 h 568882"/>
                <a:gd name="connsiteX8" fmla="*/ 433565 w 660558"/>
                <a:gd name="connsiteY8" fmla="*/ 568882 h 568882"/>
                <a:gd name="connsiteX9" fmla="*/ 324564 w 660558"/>
                <a:gd name="connsiteY9" fmla="*/ 547366 h 568882"/>
                <a:gd name="connsiteX10" fmla="*/ 211753 w 660558"/>
                <a:gd name="connsiteY10" fmla="*/ 568882 h 568882"/>
                <a:gd name="connsiteX11" fmla="*/ 211753 w 660558"/>
                <a:gd name="connsiteY11" fmla="*/ 357129 h 568882"/>
                <a:gd name="connsiteX12" fmla="*/ 0 w 660558"/>
                <a:gd name="connsiteY12" fmla="*/ 357129 h 568882"/>
                <a:gd name="connsiteX13" fmla="*/ 0 w 660558"/>
                <a:gd name="connsiteY13" fmla="*/ 207943 h 568882"/>
                <a:gd name="connsiteX0" fmla="*/ 0 w 660558"/>
                <a:gd name="connsiteY0" fmla="*/ 207943 h 568882"/>
                <a:gd name="connsiteX1" fmla="*/ 221278 w 660558"/>
                <a:gd name="connsiteY1" fmla="*/ 206038 h 568882"/>
                <a:gd name="connsiteX2" fmla="*/ 221278 w 660558"/>
                <a:gd name="connsiteY2" fmla="*/ 0 h 568882"/>
                <a:gd name="connsiteX3" fmla="*/ 422135 w 660558"/>
                <a:gd name="connsiteY3" fmla="*/ 0 h 568882"/>
                <a:gd name="connsiteX4" fmla="*/ 424040 w 660558"/>
                <a:gd name="connsiteY4" fmla="*/ 207943 h 568882"/>
                <a:gd name="connsiteX5" fmla="*/ 660558 w 660558"/>
                <a:gd name="connsiteY5" fmla="*/ 207943 h 568882"/>
                <a:gd name="connsiteX6" fmla="*/ 660558 w 660558"/>
                <a:gd name="connsiteY6" fmla="*/ 357129 h 568882"/>
                <a:gd name="connsiteX7" fmla="*/ 431660 w 660558"/>
                <a:gd name="connsiteY7" fmla="*/ 357129 h 568882"/>
                <a:gd name="connsiteX8" fmla="*/ 433565 w 660558"/>
                <a:gd name="connsiteY8" fmla="*/ 568882 h 568882"/>
                <a:gd name="connsiteX9" fmla="*/ 324564 w 660558"/>
                <a:gd name="connsiteY9" fmla="*/ 547366 h 568882"/>
                <a:gd name="connsiteX10" fmla="*/ 211753 w 660558"/>
                <a:gd name="connsiteY10" fmla="*/ 568882 h 568882"/>
                <a:gd name="connsiteX11" fmla="*/ 232708 w 660558"/>
                <a:gd name="connsiteY11" fmla="*/ 357129 h 568882"/>
                <a:gd name="connsiteX12" fmla="*/ 0 w 660558"/>
                <a:gd name="connsiteY12" fmla="*/ 357129 h 568882"/>
                <a:gd name="connsiteX13" fmla="*/ 0 w 660558"/>
                <a:gd name="connsiteY13" fmla="*/ 207943 h 568882"/>
                <a:gd name="connsiteX0" fmla="*/ 0 w 660558"/>
                <a:gd name="connsiteY0" fmla="*/ 207943 h 568882"/>
                <a:gd name="connsiteX1" fmla="*/ 221278 w 660558"/>
                <a:gd name="connsiteY1" fmla="*/ 206038 h 568882"/>
                <a:gd name="connsiteX2" fmla="*/ 221278 w 660558"/>
                <a:gd name="connsiteY2" fmla="*/ 0 h 568882"/>
                <a:gd name="connsiteX3" fmla="*/ 422135 w 660558"/>
                <a:gd name="connsiteY3" fmla="*/ 0 h 568882"/>
                <a:gd name="connsiteX4" fmla="*/ 424040 w 660558"/>
                <a:gd name="connsiteY4" fmla="*/ 207943 h 568882"/>
                <a:gd name="connsiteX5" fmla="*/ 660558 w 660558"/>
                <a:gd name="connsiteY5" fmla="*/ 207943 h 568882"/>
                <a:gd name="connsiteX6" fmla="*/ 660558 w 660558"/>
                <a:gd name="connsiteY6" fmla="*/ 357129 h 568882"/>
                <a:gd name="connsiteX7" fmla="*/ 431660 w 660558"/>
                <a:gd name="connsiteY7" fmla="*/ 357129 h 568882"/>
                <a:gd name="connsiteX8" fmla="*/ 433565 w 660558"/>
                <a:gd name="connsiteY8" fmla="*/ 568882 h 568882"/>
                <a:gd name="connsiteX9" fmla="*/ 324564 w 660558"/>
                <a:gd name="connsiteY9" fmla="*/ 547366 h 568882"/>
                <a:gd name="connsiteX10" fmla="*/ 232708 w 660558"/>
                <a:gd name="connsiteY10" fmla="*/ 563167 h 568882"/>
                <a:gd name="connsiteX11" fmla="*/ 232708 w 660558"/>
                <a:gd name="connsiteY11" fmla="*/ 357129 h 568882"/>
                <a:gd name="connsiteX12" fmla="*/ 0 w 660558"/>
                <a:gd name="connsiteY12" fmla="*/ 357129 h 568882"/>
                <a:gd name="connsiteX13" fmla="*/ 0 w 660558"/>
                <a:gd name="connsiteY13" fmla="*/ 207943 h 568882"/>
                <a:gd name="connsiteX0" fmla="*/ 0 w 660558"/>
                <a:gd name="connsiteY0" fmla="*/ 207943 h 568882"/>
                <a:gd name="connsiteX1" fmla="*/ 221278 w 660558"/>
                <a:gd name="connsiteY1" fmla="*/ 206038 h 568882"/>
                <a:gd name="connsiteX2" fmla="*/ 230803 w 660558"/>
                <a:gd name="connsiteY2" fmla="*/ 1905 h 568882"/>
                <a:gd name="connsiteX3" fmla="*/ 422135 w 660558"/>
                <a:gd name="connsiteY3" fmla="*/ 0 h 568882"/>
                <a:gd name="connsiteX4" fmla="*/ 424040 w 660558"/>
                <a:gd name="connsiteY4" fmla="*/ 207943 h 568882"/>
                <a:gd name="connsiteX5" fmla="*/ 660558 w 660558"/>
                <a:gd name="connsiteY5" fmla="*/ 207943 h 568882"/>
                <a:gd name="connsiteX6" fmla="*/ 660558 w 660558"/>
                <a:gd name="connsiteY6" fmla="*/ 357129 h 568882"/>
                <a:gd name="connsiteX7" fmla="*/ 431660 w 660558"/>
                <a:gd name="connsiteY7" fmla="*/ 357129 h 568882"/>
                <a:gd name="connsiteX8" fmla="*/ 433565 w 660558"/>
                <a:gd name="connsiteY8" fmla="*/ 568882 h 568882"/>
                <a:gd name="connsiteX9" fmla="*/ 324564 w 660558"/>
                <a:gd name="connsiteY9" fmla="*/ 547366 h 568882"/>
                <a:gd name="connsiteX10" fmla="*/ 232708 w 660558"/>
                <a:gd name="connsiteY10" fmla="*/ 563167 h 568882"/>
                <a:gd name="connsiteX11" fmla="*/ 232708 w 660558"/>
                <a:gd name="connsiteY11" fmla="*/ 357129 h 568882"/>
                <a:gd name="connsiteX12" fmla="*/ 0 w 660558"/>
                <a:gd name="connsiteY12" fmla="*/ 357129 h 568882"/>
                <a:gd name="connsiteX13" fmla="*/ 0 w 660558"/>
                <a:gd name="connsiteY13" fmla="*/ 207943 h 568882"/>
                <a:gd name="connsiteX0" fmla="*/ 0 w 660558"/>
                <a:gd name="connsiteY0" fmla="*/ 207943 h 568882"/>
                <a:gd name="connsiteX1" fmla="*/ 234613 w 660558"/>
                <a:gd name="connsiteY1" fmla="*/ 209848 h 568882"/>
                <a:gd name="connsiteX2" fmla="*/ 230803 w 660558"/>
                <a:gd name="connsiteY2" fmla="*/ 1905 h 568882"/>
                <a:gd name="connsiteX3" fmla="*/ 422135 w 660558"/>
                <a:gd name="connsiteY3" fmla="*/ 0 h 568882"/>
                <a:gd name="connsiteX4" fmla="*/ 424040 w 660558"/>
                <a:gd name="connsiteY4" fmla="*/ 207943 h 568882"/>
                <a:gd name="connsiteX5" fmla="*/ 660558 w 660558"/>
                <a:gd name="connsiteY5" fmla="*/ 207943 h 568882"/>
                <a:gd name="connsiteX6" fmla="*/ 660558 w 660558"/>
                <a:gd name="connsiteY6" fmla="*/ 357129 h 568882"/>
                <a:gd name="connsiteX7" fmla="*/ 431660 w 660558"/>
                <a:gd name="connsiteY7" fmla="*/ 357129 h 568882"/>
                <a:gd name="connsiteX8" fmla="*/ 433565 w 660558"/>
                <a:gd name="connsiteY8" fmla="*/ 568882 h 568882"/>
                <a:gd name="connsiteX9" fmla="*/ 324564 w 660558"/>
                <a:gd name="connsiteY9" fmla="*/ 547366 h 568882"/>
                <a:gd name="connsiteX10" fmla="*/ 232708 w 660558"/>
                <a:gd name="connsiteY10" fmla="*/ 563167 h 568882"/>
                <a:gd name="connsiteX11" fmla="*/ 232708 w 660558"/>
                <a:gd name="connsiteY11" fmla="*/ 357129 h 568882"/>
                <a:gd name="connsiteX12" fmla="*/ 0 w 660558"/>
                <a:gd name="connsiteY12" fmla="*/ 357129 h 568882"/>
                <a:gd name="connsiteX13" fmla="*/ 0 w 660558"/>
                <a:gd name="connsiteY13" fmla="*/ 207943 h 568882"/>
                <a:gd name="connsiteX0" fmla="*/ 0 w 660558"/>
                <a:gd name="connsiteY0" fmla="*/ 207943 h 568882"/>
                <a:gd name="connsiteX1" fmla="*/ 234613 w 660558"/>
                <a:gd name="connsiteY1" fmla="*/ 206038 h 568882"/>
                <a:gd name="connsiteX2" fmla="*/ 230803 w 660558"/>
                <a:gd name="connsiteY2" fmla="*/ 1905 h 568882"/>
                <a:gd name="connsiteX3" fmla="*/ 422135 w 660558"/>
                <a:gd name="connsiteY3" fmla="*/ 0 h 568882"/>
                <a:gd name="connsiteX4" fmla="*/ 424040 w 660558"/>
                <a:gd name="connsiteY4" fmla="*/ 207943 h 568882"/>
                <a:gd name="connsiteX5" fmla="*/ 660558 w 660558"/>
                <a:gd name="connsiteY5" fmla="*/ 207943 h 568882"/>
                <a:gd name="connsiteX6" fmla="*/ 660558 w 660558"/>
                <a:gd name="connsiteY6" fmla="*/ 357129 h 568882"/>
                <a:gd name="connsiteX7" fmla="*/ 431660 w 660558"/>
                <a:gd name="connsiteY7" fmla="*/ 357129 h 568882"/>
                <a:gd name="connsiteX8" fmla="*/ 433565 w 660558"/>
                <a:gd name="connsiteY8" fmla="*/ 568882 h 568882"/>
                <a:gd name="connsiteX9" fmla="*/ 324564 w 660558"/>
                <a:gd name="connsiteY9" fmla="*/ 547366 h 568882"/>
                <a:gd name="connsiteX10" fmla="*/ 232708 w 660558"/>
                <a:gd name="connsiteY10" fmla="*/ 563167 h 568882"/>
                <a:gd name="connsiteX11" fmla="*/ 232708 w 660558"/>
                <a:gd name="connsiteY11" fmla="*/ 357129 h 568882"/>
                <a:gd name="connsiteX12" fmla="*/ 0 w 660558"/>
                <a:gd name="connsiteY12" fmla="*/ 357129 h 568882"/>
                <a:gd name="connsiteX13" fmla="*/ 0 w 660558"/>
                <a:gd name="connsiteY13" fmla="*/ 207943 h 568882"/>
                <a:gd name="connsiteX0" fmla="*/ 0 w 660558"/>
                <a:gd name="connsiteY0" fmla="*/ 207943 h 568882"/>
                <a:gd name="connsiteX1" fmla="*/ 228898 w 660558"/>
                <a:gd name="connsiteY1" fmla="*/ 206038 h 568882"/>
                <a:gd name="connsiteX2" fmla="*/ 230803 w 660558"/>
                <a:gd name="connsiteY2" fmla="*/ 1905 h 568882"/>
                <a:gd name="connsiteX3" fmla="*/ 422135 w 660558"/>
                <a:gd name="connsiteY3" fmla="*/ 0 h 568882"/>
                <a:gd name="connsiteX4" fmla="*/ 424040 w 660558"/>
                <a:gd name="connsiteY4" fmla="*/ 207943 h 568882"/>
                <a:gd name="connsiteX5" fmla="*/ 660558 w 660558"/>
                <a:gd name="connsiteY5" fmla="*/ 207943 h 568882"/>
                <a:gd name="connsiteX6" fmla="*/ 660558 w 660558"/>
                <a:gd name="connsiteY6" fmla="*/ 357129 h 568882"/>
                <a:gd name="connsiteX7" fmla="*/ 431660 w 660558"/>
                <a:gd name="connsiteY7" fmla="*/ 357129 h 568882"/>
                <a:gd name="connsiteX8" fmla="*/ 433565 w 660558"/>
                <a:gd name="connsiteY8" fmla="*/ 568882 h 568882"/>
                <a:gd name="connsiteX9" fmla="*/ 324564 w 660558"/>
                <a:gd name="connsiteY9" fmla="*/ 547366 h 568882"/>
                <a:gd name="connsiteX10" fmla="*/ 232708 w 660558"/>
                <a:gd name="connsiteY10" fmla="*/ 563167 h 568882"/>
                <a:gd name="connsiteX11" fmla="*/ 232708 w 660558"/>
                <a:gd name="connsiteY11" fmla="*/ 357129 h 568882"/>
                <a:gd name="connsiteX12" fmla="*/ 0 w 660558"/>
                <a:gd name="connsiteY12" fmla="*/ 357129 h 568882"/>
                <a:gd name="connsiteX13" fmla="*/ 0 w 660558"/>
                <a:gd name="connsiteY13" fmla="*/ 207943 h 568882"/>
                <a:gd name="connsiteX0" fmla="*/ 0 w 660558"/>
                <a:gd name="connsiteY0" fmla="*/ 207943 h 568882"/>
                <a:gd name="connsiteX1" fmla="*/ 232708 w 660558"/>
                <a:gd name="connsiteY1" fmla="*/ 206038 h 568882"/>
                <a:gd name="connsiteX2" fmla="*/ 230803 w 660558"/>
                <a:gd name="connsiteY2" fmla="*/ 1905 h 568882"/>
                <a:gd name="connsiteX3" fmla="*/ 422135 w 660558"/>
                <a:gd name="connsiteY3" fmla="*/ 0 h 568882"/>
                <a:gd name="connsiteX4" fmla="*/ 424040 w 660558"/>
                <a:gd name="connsiteY4" fmla="*/ 207943 h 568882"/>
                <a:gd name="connsiteX5" fmla="*/ 660558 w 660558"/>
                <a:gd name="connsiteY5" fmla="*/ 207943 h 568882"/>
                <a:gd name="connsiteX6" fmla="*/ 660558 w 660558"/>
                <a:gd name="connsiteY6" fmla="*/ 357129 h 568882"/>
                <a:gd name="connsiteX7" fmla="*/ 431660 w 660558"/>
                <a:gd name="connsiteY7" fmla="*/ 357129 h 568882"/>
                <a:gd name="connsiteX8" fmla="*/ 433565 w 660558"/>
                <a:gd name="connsiteY8" fmla="*/ 568882 h 568882"/>
                <a:gd name="connsiteX9" fmla="*/ 324564 w 660558"/>
                <a:gd name="connsiteY9" fmla="*/ 547366 h 568882"/>
                <a:gd name="connsiteX10" fmla="*/ 232708 w 660558"/>
                <a:gd name="connsiteY10" fmla="*/ 563167 h 568882"/>
                <a:gd name="connsiteX11" fmla="*/ 232708 w 660558"/>
                <a:gd name="connsiteY11" fmla="*/ 357129 h 568882"/>
                <a:gd name="connsiteX12" fmla="*/ 0 w 660558"/>
                <a:gd name="connsiteY12" fmla="*/ 357129 h 568882"/>
                <a:gd name="connsiteX13" fmla="*/ 0 w 660558"/>
                <a:gd name="connsiteY13" fmla="*/ 207943 h 568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0558" h="568882">
                  <a:moveTo>
                    <a:pt x="0" y="207943"/>
                  </a:moveTo>
                  <a:lnTo>
                    <a:pt x="232708" y="206038"/>
                  </a:lnTo>
                  <a:lnTo>
                    <a:pt x="230803" y="1905"/>
                  </a:lnTo>
                  <a:lnTo>
                    <a:pt x="422135" y="0"/>
                  </a:lnTo>
                  <a:lnTo>
                    <a:pt x="424040" y="207943"/>
                  </a:lnTo>
                  <a:lnTo>
                    <a:pt x="660558" y="207943"/>
                  </a:lnTo>
                  <a:lnTo>
                    <a:pt x="660558" y="357129"/>
                  </a:lnTo>
                  <a:lnTo>
                    <a:pt x="431660" y="357129"/>
                  </a:lnTo>
                  <a:lnTo>
                    <a:pt x="433565" y="568882"/>
                  </a:lnTo>
                  <a:cubicBezTo>
                    <a:pt x="392151" y="561710"/>
                    <a:pt x="459323" y="573588"/>
                    <a:pt x="324564" y="547366"/>
                  </a:cubicBezTo>
                  <a:lnTo>
                    <a:pt x="232708" y="563167"/>
                  </a:lnTo>
                  <a:lnTo>
                    <a:pt x="232708" y="357129"/>
                  </a:lnTo>
                  <a:lnTo>
                    <a:pt x="0" y="357129"/>
                  </a:lnTo>
                  <a:lnTo>
                    <a:pt x="0" y="207943"/>
                  </a:lnTo>
                  <a:close/>
                </a:path>
              </a:pathLst>
            </a:cu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Corde 8"/>
            <p:cNvSpPr/>
            <p:nvPr/>
          </p:nvSpPr>
          <p:spPr>
            <a:xfrm rot="1511394">
              <a:off x="4968933" y="4261452"/>
              <a:ext cx="1309255" cy="638604"/>
            </a:xfrm>
            <a:prstGeom prst="chord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Corde 10"/>
            <p:cNvSpPr/>
            <p:nvPr/>
          </p:nvSpPr>
          <p:spPr>
            <a:xfrm rot="20088606" flipH="1">
              <a:off x="5910886" y="4261453"/>
              <a:ext cx="1309255" cy="638604"/>
            </a:xfrm>
            <a:prstGeom prst="chord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6933032" y="-289119"/>
            <a:ext cx="2863689" cy="3393031"/>
            <a:chOff x="4320677" y="2239649"/>
            <a:chExt cx="3528569" cy="3908123"/>
          </a:xfrm>
        </p:grpSpPr>
        <p:sp>
          <p:nvSpPr>
            <p:cNvPr id="14" name="Ellipse 3"/>
            <p:cNvSpPr/>
            <p:nvPr/>
          </p:nvSpPr>
          <p:spPr>
            <a:xfrm>
              <a:off x="4320677" y="3264544"/>
              <a:ext cx="3528569" cy="2322506"/>
            </a:xfrm>
            <a:custGeom>
              <a:avLst/>
              <a:gdLst>
                <a:gd name="connsiteX0" fmla="*/ 0 w 3362960"/>
                <a:gd name="connsiteY0" fmla="*/ 1539240 h 3078480"/>
                <a:gd name="connsiteX1" fmla="*/ 1681480 w 3362960"/>
                <a:gd name="connsiteY1" fmla="*/ 0 h 3078480"/>
                <a:gd name="connsiteX2" fmla="*/ 3362960 w 3362960"/>
                <a:gd name="connsiteY2" fmla="*/ 1539240 h 3078480"/>
                <a:gd name="connsiteX3" fmla="*/ 1681480 w 3362960"/>
                <a:gd name="connsiteY3" fmla="*/ 3078480 h 3078480"/>
                <a:gd name="connsiteX4" fmla="*/ 0 w 3362960"/>
                <a:gd name="connsiteY4" fmla="*/ 1539240 h 3078480"/>
                <a:gd name="connsiteX0" fmla="*/ 0 w 3446780"/>
                <a:gd name="connsiteY0" fmla="*/ 995542 h 3106343"/>
                <a:gd name="connsiteX1" fmla="*/ 1765300 w 3446780"/>
                <a:gd name="connsiteY1" fmla="*/ 20182 h 3106343"/>
                <a:gd name="connsiteX2" fmla="*/ 3446780 w 3446780"/>
                <a:gd name="connsiteY2" fmla="*/ 1559422 h 3106343"/>
                <a:gd name="connsiteX3" fmla="*/ 1765300 w 3446780"/>
                <a:gd name="connsiteY3" fmla="*/ 3098662 h 3106343"/>
                <a:gd name="connsiteX4" fmla="*/ 0 w 3446780"/>
                <a:gd name="connsiteY4" fmla="*/ 995542 h 3106343"/>
                <a:gd name="connsiteX0" fmla="*/ 31718 w 3478498"/>
                <a:gd name="connsiteY0" fmla="*/ 995542 h 3121662"/>
                <a:gd name="connsiteX1" fmla="*/ 1797018 w 3478498"/>
                <a:gd name="connsiteY1" fmla="*/ 20182 h 3121662"/>
                <a:gd name="connsiteX2" fmla="*/ 3478498 w 3478498"/>
                <a:gd name="connsiteY2" fmla="*/ 1559422 h 3121662"/>
                <a:gd name="connsiteX3" fmla="*/ 1797018 w 3478498"/>
                <a:gd name="connsiteY3" fmla="*/ 3098662 h 3121662"/>
                <a:gd name="connsiteX4" fmla="*/ 745458 w 3478498"/>
                <a:gd name="connsiteY4" fmla="*/ 2380794 h 3121662"/>
                <a:gd name="connsiteX5" fmla="*/ 31718 w 3478498"/>
                <a:gd name="connsiteY5" fmla="*/ 995542 h 3121662"/>
                <a:gd name="connsiteX0" fmla="*/ 32413 w 3479193"/>
                <a:gd name="connsiteY0" fmla="*/ 984678 h 3137773"/>
                <a:gd name="connsiteX1" fmla="*/ 1797713 w 3479193"/>
                <a:gd name="connsiteY1" fmla="*/ 9318 h 3137773"/>
                <a:gd name="connsiteX2" fmla="*/ 3479193 w 3479193"/>
                <a:gd name="connsiteY2" fmla="*/ 1548558 h 3137773"/>
                <a:gd name="connsiteX3" fmla="*/ 1797713 w 3479193"/>
                <a:gd name="connsiteY3" fmla="*/ 3087798 h 3137773"/>
                <a:gd name="connsiteX4" fmla="*/ 738533 w 3479193"/>
                <a:gd name="connsiteY4" fmla="*/ 2598530 h 3137773"/>
                <a:gd name="connsiteX5" fmla="*/ 32413 w 3479193"/>
                <a:gd name="connsiteY5" fmla="*/ 984678 h 3137773"/>
                <a:gd name="connsiteX0" fmla="*/ 32413 w 3479193"/>
                <a:gd name="connsiteY0" fmla="*/ 984678 h 2804413"/>
                <a:gd name="connsiteX1" fmla="*/ 1797713 w 3479193"/>
                <a:gd name="connsiteY1" fmla="*/ 9318 h 2804413"/>
                <a:gd name="connsiteX2" fmla="*/ 3479193 w 3479193"/>
                <a:gd name="connsiteY2" fmla="*/ 1548558 h 2804413"/>
                <a:gd name="connsiteX3" fmla="*/ 2849273 w 3479193"/>
                <a:gd name="connsiteY3" fmla="*/ 2607738 h 2804413"/>
                <a:gd name="connsiteX4" fmla="*/ 738533 w 3479193"/>
                <a:gd name="connsiteY4" fmla="*/ 2598530 h 2804413"/>
                <a:gd name="connsiteX5" fmla="*/ 32413 w 3479193"/>
                <a:gd name="connsiteY5" fmla="*/ 984678 h 2804413"/>
                <a:gd name="connsiteX0" fmla="*/ 94802 w 3541582"/>
                <a:gd name="connsiteY0" fmla="*/ 984678 h 2716974"/>
                <a:gd name="connsiteX1" fmla="*/ 1860102 w 3541582"/>
                <a:gd name="connsiteY1" fmla="*/ 9318 h 2716974"/>
                <a:gd name="connsiteX2" fmla="*/ 3541582 w 3541582"/>
                <a:gd name="connsiteY2" fmla="*/ 1548558 h 2716974"/>
                <a:gd name="connsiteX3" fmla="*/ 2911662 w 3541582"/>
                <a:gd name="connsiteY3" fmla="*/ 2607738 h 2716974"/>
                <a:gd name="connsiteX4" fmla="*/ 800922 w 3541582"/>
                <a:gd name="connsiteY4" fmla="*/ 2598530 h 2716974"/>
                <a:gd name="connsiteX5" fmla="*/ 298003 w 3541582"/>
                <a:gd name="connsiteY5" fmla="*/ 1859389 h 2716974"/>
                <a:gd name="connsiteX6" fmla="*/ 94802 w 3541582"/>
                <a:gd name="connsiteY6" fmla="*/ 984678 h 2716974"/>
                <a:gd name="connsiteX0" fmla="*/ 59841 w 3506621"/>
                <a:gd name="connsiteY0" fmla="*/ 983200 h 2715496"/>
                <a:gd name="connsiteX1" fmla="*/ 1825141 w 3506621"/>
                <a:gd name="connsiteY1" fmla="*/ 7840 h 2715496"/>
                <a:gd name="connsiteX2" fmla="*/ 3506621 w 3506621"/>
                <a:gd name="connsiteY2" fmla="*/ 1547080 h 2715496"/>
                <a:gd name="connsiteX3" fmla="*/ 2876701 w 3506621"/>
                <a:gd name="connsiteY3" fmla="*/ 2606260 h 2715496"/>
                <a:gd name="connsiteX4" fmla="*/ 765961 w 3506621"/>
                <a:gd name="connsiteY4" fmla="*/ 2597052 h 2715496"/>
                <a:gd name="connsiteX5" fmla="*/ 445922 w 3506621"/>
                <a:gd name="connsiteY5" fmla="*/ 1766471 h 2715496"/>
                <a:gd name="connsiteX6" fmla="*/ 59841 w 3506621"/>
                <a:gd name="connsiteY6" fmla="*/ 983200 h 2715496"/>
                <a:gd name="connsiteX0" fmla="*/ 59841 w 3506621"/>
                <a:gd name="connsiteY0" fmla="*/ 983200 h 2773567"/>
                <a:gd name="connsiteX1" fmla="*/ 1825141 w 3506621"/>
                <a:gd name="connsiteY1" fmla="*/ 7840 h 2773567"/>
                <a:gd name="connsiteX2" fmla="*/ 3506621 w 3506621"/>
                <a:gd name="connsiteY2" fmla="*/ 1547080 h 2773567"/>
                <a:gd name="connsiteX3" fmla="*/ 2876701 w 3506621"/>
                <a:gd name="connsiteY3" fmla="*/ 2606260 h 2773567"/>
                <a:gd name="connsiteX4" fmla="*/ 887881 w 3506621"/>
                <a:gd name="connsiteY4" fmla="*/ 2696112 h 2773567"/>
                <a:gd name="connsiteX5" fmla="*/ 445922 w 3506621"/>
                <a:gd name="connsiteY5" fmla="*/ 1766471 h 2773567"/>
                <a:gd name="connsiteX6" fmla="*/ 59841 w 3506621"/>
                <a:gd name="connsiteY6" fmla="*/ 983200 h 2773567"/>
                <a:gd name="connsiteX0" fmla="*/ 68292 w 3431252"/>
                <a:gd name="connsiteY0" fmla="*/ 737534 h 2786981"/>
                <a:gd name="connsiteX1" fmla="*/ 1749772 w 3431252"/>
                <a:gd name="connsiteY1" fmla="*/ 21254 h 2786981"/>
                <a:gd name="connsiteX2" fmla="*/ 3431252 w 3431252"/>
                <a:gd name="connsiteY2" fmla="*/ 1560494 h 2786981"/>
                <a:gd name="connsiteX3" fmla="*/ 2801332 w 3431252"/>
                <a:gd name="connsiteY3" fmla="*/ 2619674 h 2786981"/>
                <a:gd name="connsiteX4" fmla="*/ 812512 w 3431252"/>
                <a:gd name="connsiteY4" fmla="*/ 2709526 h 2786981"/>
                <a:gd name="connsiteX5" fmla="*/ 370553 w 3431252"/>
                <a:gd name="connsiteY5" fmla="*/ 1779885 h 2786981"/>
                <a:gd name="connsiteX6" fmla="*/ 68292 w 3431252"/>
                <a:gd name="connsiteY6" fmla="*/ 737534 h 2786981"/>
                <a:gd name="connsiteX0" fmla="*/ 62666 w 3478966"/>
                <a:gd name="connsiteY0" fmla="*/ 787229 h 2783336"/>
                <a:gd name="connsiteX1" fmla="*/ 1797486 w 3478966"/>
                <a:gd name="connsiteY1" fmla="*/ 17609 h 2783336"/>
                <a:gd name="connsiteX2" fmla="*/ 3478966 w 3478966"/>
                <a:gd name="connsiteY2" fmla="*/ 1556849 h 2783336"/>
                <a:gd name="connsiteX3" fmla="*/ 2849046 w 3478966"/>
                <a:gd name="connsiteY3" fmla="*/ 2616029 h 2783336"/>
                <a:gd name="connsiteX4" fmla="*/ 860226 w 3478966"/>
                <a:gd name="connsiteY4" fmla="*/ 2705881 h 2783336"/>
                <a:gd name="connsiteX5" fmla="*/ 418267 w 3478966"/>
                <a:gd name="connsiteY5" fmla="*/ 1776240 h 2783336"/>
                <a:gd name="connsiteX6" fmla="*/ 62666 w 3478966"/>
                <a:gd name="connsiteY6" fmla="*/ 787229 h 2783336"/>
                <a:gd name="connsiteX0" fmla="*/ 50598 w 3466898"/>
                <a:gd name="connsiteY0" fmla="*/ 787888 h 2783995"/>
                <a:gd name="connsiteX1" fmla="*/ 1785418 w 3466898"/>
                <a:gd name="connsiteY1" fmla="*/ 18268 h 2783995"/>
                <a:gd name="connsiteX2" fmla="*/ 3466898 w 3466898"/>
                <a:gd name="connsiteY2" fmla="*/ 1557508 h 2783995"/>
                <a:gd name="connsiteX3" fmla="*/ 2836978 w 3466898"/>
                <a:gd name="connsiteY3" fmla="*/ 2616688 h 2783995"/>
                <a:gd name="connsiteX4" fmla="*/ 848158 w 3466898"/>
                <a:gd name="connsiteY4" fmla="*/ 2706540 h 2783995"/>
                <a:gd name="connsiteX5" fmla="*/ 490019 w 3466898"/>
                <a:gd name="connsiteY5" fmla="*/ 1936919 h 2783995"/>
                <a:gd name="connsiteX6" fmla="*/ 50598 w 3466898"/>
                <a:gd name="connsiteY6" fmla="*/ 787888 h 2783995"/>
                <a:gd name="connsiteX0" fmla="*/ 46697 w 3462997"/>
                <a:gd name="connsiteY0" fmla="*/ 35265 h 2031372"/>
                <a:gd name="connsiteX1" fmla="*/ 1712937 w 3462997"/>
                <a:gd name="connsiteY1" fmla="*/ 340065 h 2031372"/>
                <a:gd name="connsiteX2" fmla="*/ 3462997 w 3462997"/>
                <a:gd name="connsiteY2" fmla="*/ 804885 h 2031372"/>
                <a:gd name="connsiteX3" fmla="*/ 2833077 w 3462997"/>
                <a:gd name="connsiteY3" fmla="*/ 1864065 h 2031372"/>
                <a:gd name="connsiteX4" fmla="*/ 844257 w 3462997"/>
                <a:gd name="connsiteY4" fmla="*/ 1953917 h 2031372"/>
                <a:gd name="connsiteX5" fmla="*/ 486118 w 3462997"/>
                <a:gd name="connsiteY5" fmla="*/ 1184296 h 2031372"/>
                <a:gd name="connsiteX6" fmla="*/ 46697 w 3462997"/>
                <a:gd name="connsiteY6" fmla="*/ 35265 h 2031372"/>
                <a:gd name="connsiteX0" fmla="*/ 46697 w 3462997"/>
                <a:gd name="connsiteY0" fmla="*/ 79288 h 2075395"/>
                <a:gd name="connsiteX1" fmla="*/ 684237 w 3462997"/>
                <a:gd name="connsiteY1" fmla="*/ 131038 h 2075395"/>
                <a:gd name="connsiteX2" fmla="*/ 1712937 w 3462997"/>
                <a:gd name="connsiteY2" fmla="*/ 384088 h 2075395"/>
                <a:gd name="connsiteX3" fmla="*/ 3462997 w 3462997"/>
                <a:gd name="connsiteY3" fmla="*/ 848908 h 2075395"/>
                <a:gd name="connsiteX4" fmla="*/ 2833077 w 3462997"/>
                <a:gd name="connsiteY4" fmla="*/ 1908088 h 2075395"/>
                <a:gd name="connsiteX5" fmla="*/ 844257 w 3462997"/>
                <a:gd name="connsiteY5" fmla="*/ 1997940 h 2075395"/>
                <a:gd name="connsiteX6" fmla="*/ 486118 w 3462997"/>
                <a:gd name="connsiteY6" fmla="*/ 1228319 h 2075395"/>
                <a:gd name="connsiteX7" fmla="*/ 46697 w 3462997"/>
                <a:gd name="connsiteY7" fmla="*/ 79288 h 2075395"/>
                <a:gd name="connsiteX0" fmla="*/ 6774 w 3423074"/>
                <a:gd name="connsiteY0" fmla="*/ 347218 h 2343325"/>
                <a:gd name="connsiteX1" fmla="*/ 819574 w 3423074"/>
                <a:gd name="connsiteY1" fmla="*/ 10348 h 2343325"/>
                <a:gd name="connsiteX2" fmla="*/ 1673014 w 3423074"/>
                <a:gd name="connsiteY2" fmla="*/ 652018 h 2343325"/>
                <a:gd name="connsiteX3" fmla="*/ 3423074 w 3423074"/>
                <a:gd name="connsiteY3" fmla="*/ 1116838 h 2343325"/>
                <a:gd name="connsiteX4" fmla="*/ 2793154 w 3423074"/>
                <a:gd name="connsiteY4" fmla="*/ 2176018 h 2343325"/>
                <a:gd name="connsiteX5" fmla="*/ 804334 w 3423074"/>
                <a:gd name="connsiteY5" fmla="*/ 2265870 h 2343325"/>
                <a:gd name="connsiteX6" fmla="*/ 446195 w 3423074"/>
                <a:gd name="connsiteY6" fmla="*/ 1496249 h 2343325"/>
                <a:gd name="connsiteX7" fmla="*/ 6774 w 3423074"/>
                <a:gd name="connsiteY7" fmla="*/ 347218 h 2343325"/>
                <a:gd name="connsiteX0" fmla="*/ 6224 w 3460624"/>
                <a:gd name="connsiteY0" fmla="*/ 502571 h 2338658"/>
                <a:gd name="connsiteX1" fmla="*/ 857124 w 3460624"/>
                <a:gd name="connsiteY1" fmla="*/ 5681 h 2338658"/>
                <a:gd name="connsiteX2" fmla="*/ 1710564 w 3460624"/>
                <a:gd name="connsiteY2" fmla="*/ 647351 h 2338658"/>
                <a:gd name="connsiteX3" fmla="*/ 3460624 w 3460624"/>
                <a:gd name="connsiteY3" fmla="*/ 1112171 h 2338658"/>
                <a:gd name="connsiteX4" fmla="*/ 2830704 w 3460624"/>
                <a:gd name="connsiteY4" fmla="*/ 2171351 h 2338658"/>
                <a:gd name="connsiteX5" fmla="*/ 841884 w 3460624"/>
                <a:gd name="connsiteY5" fmla="*/ 2261203 h 2338658"/>
                <a:gd name="connsiteX6" fmla="*/ 483745 w 3460624"/>
                <a:gd name="connsiteY6" fmla="*/ 1491582 h 2338658"/>
                <a:gd name="connsiteX7" fmla="*/ 6224 w 3460624"/>
                <a:gd name="connsiteY7" fmla="*/ 502571 h 2338658"/>
                <a:gd name="connsiteX0" fmla="*/ 3760 w 3458160"/>
                <a:gd name="connsiteY0" fmla="*/ 540192 h 2376279"/>
                <a:gd name="connsiteX1" fmla="*/ 763220 w 3458160"/>
                <a:gd name="connsiteY1" fmla="*/ 5202 h 2376279"/>
                <a:gd name="connsiteX2" fmla="*/ 1708100 w 3458160"/>
                <a:gd name="connsiteY2" fmla="*/ 684972 h 2376279"/>
                <a:gd name="connsiteX3" fmla="*/ 3458160 w 3458160"/>
                <a:gd name="connsiteY3" fmla="*/ 1149792 h 2376279"/>
                <a:gd name="connsiteX4" fmla="*/ 2828240 w 3458160"/>
                <a:gd name="connsiteY4" fmla="*/ 2208972 h 2376279"/>
                <a:gd name="connsiteX5" fmla="*/ 839420 w 3458160"/>
                <a:gd name="connsiteY5" fmla="*/ 2298824 h 2376279"/>
                <a:gd name="connsiteX6" fmla="*/ 481281 w 3458160"/>
                <a:gd name="connsiteY6" fmla="*/ 1529203 h 2376279"/>
                <a:gd name="connsiteX7" fmla="*/ 3760 w 3458160"/>
                <a:gd name="connsiteY7" fmla="*/ 540192 h 2376279"/>
                <a:gd name="connsiteX0" fmla="*/ 3760 w 3458160"/>
                <a:gd name="connsiteY0" fmla="*/ 540192 h 2376279"/>
                <a:gd name="connsiteX1" fmla="*/ 763220 w 3458160"/>
                <a:gd name="connsiteY1" fmla="*/ 5202 h 2376279"/>
                <a:gd name="connsiteX2" fmla="*/ 1708100 w 3458160"/>
                <a:gd name="connsiteY2" fmla="*/ 684972 h 2376279"/>
                <a:gd name="connsiteX3" fmla="*/ 3458160 w 3458160"/>
                <a:gd name="connsiteY3" fmla="*/ 1149792 h 2376279"/>
                <a:gd name="connsiteX4" fmla="*/ 2828240 w 3458160"/>
                <a:gd name="connsiteY4" fmla="*/ 2208972 h 2376279"/>
                <a:gd name="connsiteX5" fmla="*/ 946100 w 3458160"/>
                <a:gd name="connsiteY5" fmla="*/ 2298824 h 2376279"/>
                <a:gd name="connsiteX6" fmla="*/ 481281 w 3458160"/>
                <a:gd name="connsiteY6" fmla="*/ 1529203 h 2376279"/>
                <a:gd name="connsiteX7" fmla="*/ 3760 w 3458160"/>
                <a:gd name="connsiteY7" fmla="*/ 540192 h 2376279"/>
                <a:gd name="connsiteX0" fmla="*/ 3760 w 3056457"/>
                <a:gd name="connsiteY0" fmla="*/ 540192 h 2425998"/>
                <a:gd name="connsiteX1" fmla="*/ 763220 w 3056457"/>
                <a:gd name="connsiteY1" fmla="*/ 5202 h 2425998"/>
                <a:gd name="connsiteX2" fmla="*/ 1708100 w 3056457"/>
                <a:gd name="connsiteY2" fmla="*/ 684972 h 2425998"/>
                <a:gd name="connsiteX3" fmla="*/ 3023820 w 3056457"/>
                <a:gd name="connsiteY3" fmla="*/ 296352 h 2425998"/>
                <a:gd name="connsiteX4" fmla="*/ 2828240 w 3056457"/>
                <a:gd name="connsiteY4" fmla="*/ 2208972 h 2425998"/>
                <a:gd name="connsiteX5" fmla="*/ 946100 w 3056457"/>
                <a:gd name="connsiteY5" fmla="*/ 2298824 h 2425998"/>
                <a:gd name="connsiteX6" fmla="*/ 481281 w 3056457"/>
                <a:gd name="connsiteY6" fmla="*/ 1529203 h 2425998"/>
                <a:gd name="connsiteX7" fmla="*/ 3760 w 3056457"/>
                <a:gd name="connsiteY7" fmla="*/ 540192 h 2425998"/>
                <a:gd name="connsiteX0" fmla="*/ 3760 w 3056457"/>
                <a:gd name="connsiteY0" fmla="*/ 540192 h 2425998"/>
                <a:gd name="connsiteX1" fmla="*/ 763220 w 3056457"/>
                <a:gd name="connsiteY1" fmla="*/ 5202 h 2425998"/>
                <a:gd name="connsiteX2" fmla="*/ 1708100 w 3056457"/>
                <a:gd name="connsiteY2" fmla="*/ 684972 h 2425998"/>
                <a:gd name="connsiteX3" fmla="*/ 3023820 w 3056457"/>
                <a:gd name="connsiteY3" fmla="*/ 296352 h 2425998"/>
                <a:gd name="connsiteX4" fmla="*/ 2828240 w 3056457"/>
                <a:gd name="connsiteY4" fmla="*/ 2208972 h 2425998"/>
                <a:gd name="connsiteX5" fmla="*/ 946100 w 3056457"/>
                <a:gd name="connsiteY5" fmla="*/ 2298824 h 2425998"/>
                <a:gd name="connsiteX6" fmla="*/ 481281 w 3056457"/>
                <a:gd name="connsiteY6" fmla="*/ 1529203 h 2425998"/>
                <a:gd name="connsiteX7" fmla="*/ 3760 w 3056457"/>
                <a:gd name="connsiteY7" fmla="*/ 540192 h 2425998"/>
                <a:gd name="connsiteX0" fmla="*/ 3760 w 3298286"/>
                <a:gd name="connsiteY0" fmla="*/ 540192 h 2425998"/>
                <a:gd name="connsiteX1" fmla="*/ 763220 w 3298286"/>
                <a:gd name="connsiteY1" fmla="*/ 5202 h 2425998"/>
                <a:gd name="connsiteX2" fmla="*/ 1708100 w 3298286"/>
                <a:gd name="connsiteY2" fmla="*/ 684972 h 2425998"/>
                <a:gd name="connsiteX3" fmla="*/ 3023820 w 3298286"/>
                <a:gd name="connsiteY3" fmla="*/ 296352 h 2425998"/>
                <a:gd name="connsiteX4" fmla="*/ 2828240 w 3298286"/>
                <a:gd name="connsiteY4" fmla="*/ 2208972 h 2425998"/>
                <a:gd name="connsiteX5" fmla="*/ 946100 w 3298286"/>
                <a:gd name="connsiteY5" fmla="*/ 2298824 h 2425998"/>
                <a:gd name="connsiteX6" fmla="*/ 481281 w 3298286"/>
                <a:gd name="connsiteY6" fmla="*/ 1529203 h 2425998"/>
                <a:gd name="connsiteX7" fmla="*/ 3760 w 3298286"/>
                <a:gd name="connsiteY7" fmla="*/ 540192 h 2425998"/>
                <a:gd name="connsiteX0" fmla="*/ 3760 w 3404659"/>
                <a:gd name="connsiteY0" fmla="*/ 546742 h 2443470"/>
                <a:gd name="connsiteX1" fmla="*/ 763220 w 3404659"/>
                <a:gd name="connsiteY1" fmla="*/ 11752 h 2443470"/>
                <a:gd name="connsiteX2" fmla="*/ 1708100 w 3404659"/>
                <a:gd name="connsiteY2" fmla="*/ 691522 h 2443470"/>
                <a:gd name="connsiteX3" fmla="*/ 3160980 w 3404659"/>
                <a:gd name="connsiteY3" fmla="*/ 135262 h 2443470"/>
                <a:gd name="connsiteX4" fmla="*/ 2828240 w 3404659"/>
                <a:gd name="connsiteY4" fmla="*/ 2215522 h 2443470"/>
                <a:gd name="connsiteX5" fmla="*/ 946100 w 3404659"/>
                <a:gd name="connsiteY5" fmla="*/ 2305374 h 2443470"/>
                <a:gd name="connsiteX6" fmla="*/ 481281 w 3404659"/>
                <a:gd name="connsiteY6" fmla="*/ 1535753 h 2443470"/>
                <a:gd name="connsiteX7" fmla="*/ 3760 w 3404659"/>
                <a:gd name="connsiteY7" fmla="*/ 546742 h 2443470"/>
                <a:gd name="connsiteX0" fmla="*/ 3760 w 3404659"/>
                <a:gd name="connsiteY0" fmla="*/ 540193 h 2436921"/>
                <a:gd name="connsiteX1" fmla="*/ 763220 w 3404659"/>
                <a:gd name="connsiteY1" fmla="*/ 5203 h 2436921"/>
                <a:gd name="connsiteX2" fmla="*/ 1708100 w 3404659"/>
                <a:gd name="connsiteY2" fmla="*/ 684973 h 2436921"/>
                <a:gd name="connsiteX3" fmla="*/ 3160980 w 3404659"/>
                <a:gd name="connsiteY3" fmla="*/ 128713 h 2436921"/>
                <a:gd name="connsiteX4" fmla="*/ 2828240 w 3404659"/>
                <a:gd name="connsiteY4" fmla="*/ 2208973 h 2436921"/>
                <a:gd name="connsiteX5" fmla="*/ 946100 w 3404659"/>
                <a:gd name="connsiteY5" fmla="*/ 2298825 h 2436921"/>
                <a:gd name="connsiteX6" fmla="*/ 481281 w 3404659"/>
                <a:gd name="connsiteY6" fmla="*/ 1529204 h 2436921"/>
                <a:gd name="connsiteX7" fmla="*/ 3760 w 3404659"/>
                <a:gd name="connsiteY7" fmla="*/ 540193 h 2436921"/>
                <a:gd name="connsiteX0" fmla="*/ 3760 w 3374454"/>
                <a:gd name="connsiteY0" fmla="*/ 554296 h 2458599"/>
                <a:gd name="connsiteX1" fmla="*/ 763220 w 3374454"/>
                <a:gd name="connsiteY1" fmla="*/ 19306 h 2458599"/>
                <a:gd name="connsiteX2" fmla="*/ 1708100 w 3374454"/>
                <a:gd name="connsiteY2" fmla="*/ 699076 h 2458599"/>
                <a:gd name="connsiteX3" fmla="*/ 3122880 w 3374454"/>
                <a:gd name="connsiteY3" fmla="*/ 28516 h 2458599"/>
                <a:gd name="connsiteX4" fmla="*/ 2828240 w 3374454"/>
                <a:gd name="connsiteY4" fmla="*/ 2223076 h 2458599"/>
                <a:gd name="connsiteX5" fmla="*/ 946100 w 3374454"/>
                <a:gd name="connsiteY5" fmla="*/ 2312928 h 2458599"/>
                <a:gd name="connsiteX6" fmla="*/ 481281 w 3374454"/>
                <a:gd name="connsiteY6" fmla="*/ 1543307 h 2458599"/>
                <a:gd name="connsiteX7" fmla="*/ 3760 w 3374454"/>
                <a:gd name="connsiteY7" fmla="*/ 554296 h 2458599"/>
                <a:gd name="connsiteX0" fmla="*/ 3760 w 3371382"/>
                <a:gd name="connsiteY0" fmla="*/ 540193 h 2410242"/>
                <a:gd name="connsiteX1" fmla="*/ 763220 w 3371382"/>
                <a:gd name="connsiteY1" fmla="*/ 5203 h 2410242"/>
                <a:gd name="connsiteX2" fmla="*/ 1708100 w 3371382"/>
                <a:gd name="connsiteY2" fmla="*/ 684973 h 2410242"/>
                <a:gd name="connsiteX3" fmla="*/ 3122880 w 3371382"/>
                <a:gd name="connsiteY3" fmla="*/ 14413 h 2410242"/>
                <a:gd name="connsiteX4" fmla="*/ 3346399 w 3371382"/>
                <a:gd name="connsiteY4" fmla="*/ 546223 h 2410242"/>
                <a:gd name="connsiteX5" fmla="*/ 2828240 w 3371382"/>
                <a:gd name="connsiteY5" fmla="*/ 2208973 h 2410242"/>
                <a:gd name="connsiteX6" fmla="*/ 946100 w 3371382"/>
                <a:gd name="connsiteY6" fmla="*/ 2298825 h 2410242"/>
                <a:gd name="connsiteX7" fmla="*/ 481281 w 3371382"/>
                <a:gd name="connsiteY7" fmla="*/ 1529204 h 2410242"/>
                <a:gd name="connsiteX8" fmla="*/ 3760 w 3371382"/>
                <a:gd name="connsiteY8" fmla="*/ 540193 h 2410242"/>
                <a:gd name="connsiteX0" fmla="*/ 3760 w 3529909"/>
                <a:gd name="connsiteY0" fmla="*/ 540193 h 2405592"/>
                <a:gd name="connsiteX1" fmla="*/ 763220 w 3529909"/>
                <a:gd name="connsiteY1" fmla="*/ 5203 h 2405592"/>
                <a:gd name="connsiteX2" fmla="*/ 1708100 w 3529909"/>
                <a:gd name="connsiteY2" fmla="*/ 684973 h 2405592"/>
                <a:gd name="connsiteX3" fmla="*/ 3122880 w 3529909"/>
                <a:gd name="connsiteY3" fmla="*/ 14413 h 2405592"/>
                <a:gd name="connsiteX4" fmla="*/ 3521659 w 3529909"/>
                <a:gd name="connsiteY4" fmla="*/ 622423 h 2405592"/>
                <a:gd name="connsiteX5" fmla="*/ 2828240 w 3529909"/>
                <a:gd name="connsiteY5" fmla="*/ 2208973 h 2405592"/>
                <a:gd name="connsiteX6" fmla="*/ 946100 w 3529909"/>
                <a:gd name="connsiteY6" fmla="*/ 2298825 h 2405592"/>
                <a:gd name="connsiteX7" fmla="*/ 481281 w 3529909"/>
                <a:gd name="connsiteY7" fmla="*/ 1529204 h 2405592"/>
                <a:gd name="connsiteX8" fmla="*/ 3760 w 3529909"/>
                <a:gd name="connsiteY8" fmla="*/ 540193 h 2405592"/>
                <a:gd name="connsiteX0" fmla="*/ 3760 w 3525492"/>
                <a:gd name="connsiteY0" fmla="*/ 540193 h 2405592"/>
                <a:gd name="connsiteX1" fmla="*/ 763220 w 3525492"/>
                <a:gd name="connsiteY1" fmla="*/ 5203 h 2405592"/>
                <a:gd name="connsiteX2" fmla="*/ 1708100 w 3525492"/>
                <a:gd name="connsiteY2" fmla="*/ 684973 h 2405592"/>
                <a:gd name="connsiteX3" fmla="*/ 2863800 w 3525492"/>
                <a:gd name="connsiteY3" fmla="*/ 37273 h 2405592"/>
                <a:gd name="connsiteX4" fmla="*/ 3521659 w 3525492"/>
                <a:gd name="connsiteY4" fmla="*/ 622423 h 2405592"/>
                <a:gd name="connsiteX5" fmla="*/ 2828240 w 3525492"/>
                <a:gd name="connsiteY5" fmla="*/ 2208973 h 2405592"/>
                <a:gd name="connsiteX6" fmla="*/ 946100 w 3525492"/>
                <a:gd name="connsiteY6" fmla="*/ 2298825 h 2405592"/>
                <a:gd name="connsiteX7" fmla="*/ 481281 w 3525492"/>
                <a:gd name="connsiteY7" fmla="*/ 1529204 h 2405592"/>
                <a:gd name="connsiteX8" fmla="*/ 3760 w 3525492"/>
                <a:gd name="connsiteY8" fmla="*/ 540193 h 2405592"/>
                <a:gd name="connsiteX0" fmla="*/ 3760 w 3525492"/>
                <a:gd name="connsiteY0" fmla="*/ 540193 h 2405592"/>
                <a:gd name="connsiteX1" fmla="*/ 763220 w 3525492"/>
                <a:gd name="connsiteY1" fmla="*/ 5203 h 2405592"/>
                <a:gd name="connsiteX2" fmla="*/ 1776680 w 3525492"/>
                <a:gd name="connsiteY2" fmla="*/ 723073 h 2405592"/>
                <a:gd name="connsiteX3" fmla="*/ 2863800 w 3525492"/>
                <a:gd name="connsiteY3" fmla="*/ 37273 h 2405592"/>
                <a:gd name="connsiteX4" fmla="*/ 3521659 w 3525492"/>
                <a:gd name="connsiteY4" fmla="*/ 622423 h 2405592"/>
                <a:gd name="connsiteX5" fmla="*/ 2828240 w 3525492"/>
                <a:gd name="connsiteY5" fmla="*/ 2208973 h 2405592"/>
                <a:gd name="connsiteX6" fmla="*/ 946100 w 3525492"/>
                <a:gd name="connsiteY6" fmla="*/ 2298825 h 2405592"/>
                <a:gd name="connsiteX7" fmla="*/ 481281 w 3525492"/>
                <a:gd name="connsiteY7" fmla="*/ 1529204 h 2405592"/>
                <a:gd name="connsiteX8" fmla="*/ 3760 w 3525492"/>
                <a:gd name="connsiteY8" fmla="*/ 540193 h 2405592"/>
                <a:gd name="connsiteX0" fmla="*/ 3760 w 3537677"/>
                <a:gd name="connsiteY0" fmla="*/ 540193 h 2360396"/>
                <a:gd name="connsiteX1" fmla="*/ 763220 w 3537677"/>
                <a:gd name="connsiteY1" fmla="*/ 5203 h 2360396"/>
                <a:gd name="connsiteX2" fmla="*/ 1776680 w 3537677"/>
                <a:gd name="connsiteY2" fmla="*/ 723073 h 2360396"/>
                <a:gd name="connsiteX3" fmla="*/ 2863800 w 3537677"/>
                <a:gd name="connsiteY3" fmla="*/ 37273 h 2360396"/>
                <a:gd name="connsiteX4" fmla="*/ 3521659 w 3537677"/>
                <a:gd name="connsiteY4" fmla="*/ 622423 h 2360396"/>
                <a:gd name="connsiteX5" fmla="*/ 3293059 w 3537677"/>
                <a:gd name="connsiteY5" fmla="*/ 1506342 h 2360396"/>
                <a:gd name="connsiteX6" fmla="*/ 2828240 w 3537677"/>
                <a:gd name="connsiteY6" fmla="*/ 2208973 h 2360396"/>
                <a:gd name="connsiteX7" fmla="*/ 946100 w 3537677"/>
                <a:gd name="connsiteY7" fmla="*/ 2298825 h 2360396"/>
                <a:gd name="connsiteX8" fmla="*/ 481281 w 3537677"/>
                <a:gd name="connsiteY8" fmla="*/ 1529204 h 2360396"/>
                <a:gd name="connsiteX9" fmla="*/ 3760 w 3537677"/>
                <a:gd name="connsiteY9" fmla="*/ 540193 h 2360396"/>
                <a:gd name="connsiteX0" fmla="*/ 3760 w 3529925"/>
                <a:gd name="connsiteY0" fmla="*/ 540193 h 2359801"/>
                <a:gd name="connsiteX1" fmla="*/ 763220 w 3529925"/>
                <a:gd name="connsiteY1" fmla="*/ 5203 h 2359801"/>
                <a:gd name="connsiteX2" fmla="*/ 1776680 w 3529925"/>
                <a:gd name="connsiteY2" fmla="*/ 723073 h 2359801"/>
                <a:gd name="connsiteX3" fmla="*/ 2863800 w 3529925"/>
                <a:gd name="connsiteY3" fmla="*/ 37273 h 2359801"/>
                <a:gd name="connsiteX4" fmla="*/ 3521659 w 3529925"/>
                <a:gd name="connsiteY4" fmla="*/ 622423 h 2359801"/>
                <a:gd name="connsiteX5" fmla="*/ 3064459 w 3529925"/>
                <a:gd name="connsiteY5" fmla="*/ 1521582 h 2359801"/>
                <a:gd name="connsiteX6" fmla="*/ 2828240 w 3529925"/>
                <a:gd name="connsiteY6" fmla="*/ 2208973 h 2359801"/>
                <a:gd name="connsiteX7" fmla="*/ 946100 w 3529925"/>
                <a:gd name="connsiteY7" fmla="*/ 2298825 h 2359801"/>
                <a:gd name="connsiteX8" fmla="*/ 481281 w 3529925"/>
                <a:gd name="connsiteY8" fmla="*/ 1529204 h 2359801"/>
                <a:gd name="connsiteX9" fmla="*/ 3760 w 3529925"/>
                <a:gd name="connsiteY9" fmla="*/ 540193 h 2359801"/>
                <a:gd name="connsiteX0" fmla="*/ 3760 w 3529925"/>
                <a:gd name="connsiteY0" fmla="*/ 540193 h 2398977"/>
                <a:gd name="connsiteX1" fmla="*/ 763220 w 3529925"/>
                <a:gd name="connsiteY1" fmla="*/ 5203 h 2398977"/>
                <a:gd name="connsiteX2" fmla="*/ 1776680 w 3529925"/>
                <a:gd name="connsiteY2" fmla="*/ 723073 h 2398977"/>
                <a:gd name="connsiteX3" fmla="*/ 2863800 w 3529925"/>
                <a:gd name="connsiteY3" fmla="*/ 37273 h 2398977"/>
                <a:gd name="connsiteX4" fmla="*/ 3521659 w 3529925"/>
                <a:gd name="connsiteY4" fmla="*/ 622423 h 2398977"/>
                <a:gd name="connsiteX5" fmla="*/ 3064459 w 3529925"/>
                <a:gd name="connsiteY5" fmla="*/ 1521582 h 2398977"/>
                <a:gd name="connsiteX6" fmla="*/ 2744420 w 3529925"/>
                <a:gd name="connsiteY6" fmla="*/ 2308033 h 2398977"/>
                <a:gd name="connsiteX7" fmla="*/ 946100 w 3529925"/>
                <a:gd name="connsiteY7" fmla="*/ 2298825 h 2398977"/>
                <a:gd name="connsiteX8" fmla="*/ 481281 w 3529925"/>
                <a:gd name="connsiteY8" fmla="*/ 1529204 h 2398977"/>
                <a:gd name="connsiteX9" fmla="*/ 3760 w 3529925"/>
                <a:gd name="connsiteY9" fmla="*/ 540193 h 2398977"/>
                <a:gd name="connsiteX0" fmla="*/ 3760 w 3529925"/>
                <a:gd name="connsiteY0" fmla="*/ 540193 h 2398977"/>
                <a:gd name="connsiteX1" fmla="*/ 763220 w 3529925"/>
                <a:gd name="connsiteY1" fmla="*/ 5203 h 2398977"/>
                <a:gd name="connsiteX2" fmla="*/ 1776680 w 3529925"/>
                <a:gd name="connsiteY2" fmla="*/ 723073 h 2398977"/>
                <a:gd name="connsiteX3" fmla="*/ 2863800 w 3529925"/>
                <a:gd name="connsiteY3" fmla="*/ 37273 h 2398977"/>
                <a:gd name="connsiteX4" fmla="*/ 3521659 w 3529925"/>
                <a:gd name="connsiteY4" fmla="*/ 622423 h 2398977"/>
                <a:gd name="connsiteX5" fmla="*/ 3064459 w 3529925"/>
                <a:gd name="connsiteY5" fmla="*/ 1521582 h 2398977"/>
                <a:gd name="connsiteX6" fmla="*/ 2744420 w 3529925"/>
                <a:gd name="connsiteY6" fmla="*/ 2308033 h 2398977"/>
                <a:gd name="connsiteX7" fmla="*/ 946100 w 3529925"/>
                <a:gd name="connsiteY7" fmla="*/ 2298825 h 2398977"/>
                <a:gd name="connsiteX8" fmla="*/ 481281 w 3529925"/>
                <a:gd name="connsiteY8" fmla="*/ 1529204 h 2398977"/>
                <a:gd name="connsiteX9" fmla="*/ 3760 w 3529925"/>
                <a:gd name="connsiteY9" fmla="*/ 540193 h 2398977"/>
                <a:gd name="connsiteX0" fmla="*/ 3760 w 3529925"/>
                <a:gd name="connsiteY0" fmla="*/ 540193 h 2398977"/>
                <a:gd name="connsiteX1" fmla="*/ 763220 w 3529925"/>
                <a:gd name="connsiteY1" fmla="*/ 5203 h 2398977"/>
                <a:gd name="connsiteX2" fmla="*/ 1776680 w 3529925"/>
                <a:gd name="connsiteY2" fmla="*/ 723073 h 2398977"/>
                <a:gd name="connsiteX3" fmla="*/ 2863800 w 3529925"/>
                <a:gd name="connsiteY3" fmla="*/ 37273 h 2398977"/>
                <a:gd name="connsiteX4" fmla="*/ 3521659 w 3529925"/>
                <a:gd name="connsiteY4" fmla="*/ 622423 h 2398977"/>
                <a:gd name="connsiteX5" fmla="*/ 3064459 w 3529925"/>
                <a:gd name="connsiteY5" fmla="*/ 1521582 h 2398977"/>
                <a:gd name="connsiteX6" fmla="*/ 2744420 w 3529925"/>
                <a:gd name="connsiteY6" fmla="*/ 2308033 h 2398977"/>
                <a:gd name="connsiteX7" fmla="*/ 946100 w 3529925"/>
                <a:gd name="connsiteY7" fmla="*/ 2298825 h 2398977"/>
                <a:gd name="connsiteX8" fmla="*/ 481281 w 3529925"/>
                <a:gd name="connsiteY8" fmla="*/ 1529204 h 2398977"/>
                <a:gd name="connsiteX9" fmla="*/ 3760 w 3529925"/>
                <a:gd name="connsiteY9" fmla="*/ 540193 h 2398977"/>
                <a:gd name="connsiteX0" fmla="*/ 3760 w 3529925"/>
                <a:gd name="connsiteY0" fmla="*/ 540193 h 2398977"/>
                <a:gd name="connsiteX1" fmla="*/ 763220 w 3529925"/>
                <a:gd name="connsiteY1" fmla="*/ 5203 h 2398977"/>
                <a:gd name="connsiteX2" fmla="*/ 1776680 w 3529925"/>
                <a:gd name="connsiteY2" fmla="*/ 723073 h 2398977"/>
                <a:gd name="connsiteX3" fmla="*/ 2863800 w 3529925"/>
                <a:gd name="connsiteY3" fmla="*/ 37273 h 2398977"/>
                <a:gd name="connsiteX4" fmla="*/ 3521659 w 3529925"/>
                <a:gd name="connsiteY4" fmla="*/ 622423 h 2398977"/>
                <a:gd name="connsiteX5" fmla="*/ 3064459 w 3529925"/>
                <a:gd name="connsiteY5" fmla="*/ 1521582 h 2398977"/>
                <a:gd name="connsiteX6" fmla="*/ 2744420 w 3529925"/>
                <a:gd name="connsiteY6" fmla="*/ 2308033 h 2398977"/>
                <a:gd name="connsiteX7" fmla="*/ 946100 w 3529925"/>
                <a:gd name="connsiteY7" fmla="*/ 2298825 h 2398977"/>
                <a:gd name="connsiteX8" fmla="*/ 481281 w 3529925"/>
                <a:gd name="connsiteY8" fmla="*/ 1529204 h 2398977"/>
                <a:gd name="connsiteX9" fmla="*/ 3760 w 3529925"/>
                <a:gd name="connsiteY9" fmla="*/ 540193 h 2398977"/>
                <a:gd name="connsiteX0" fmla="*/ 3760 w 3529925"/>
                <a:gd name="connsiteY0" fmla="*/ 554666 h 2413450"/>
                <a:gd name="connsiteX1" fmla="*/ 763220 w 3529925"/>
                <a:gd name="connsiteY1" fmla="*/ 19676 h 2413450"/>
                <a:gd name="connsiteX2" fmla="*/ 1776680 w 3529925"/>
                <a:gd name="connsiteY2" fmla="*/ 737546 h 2413450"/>
                <a:gd name="connsiteX3" fmla="*/ 2894280 w 3529925"/>
                <a:gd name="connsiteY3" fmla="*/ 6026 h 2413450"/>
                <a:gd name="connsiteX4" fmla="*/ 3521659 w 3529925"/>
                <a:gd name="connsiteY4" fmla="*/ 636896 h 2413450"/>
                <a:gd name="connsiteX5" fmla="*/ 3064459 w 3529925"/>
                <a:gd name="connsiteY5" fmla="*/ 1536055 h 2413450"/>
                <a:gd name="connsiteX6" fmla="*/ 2744420 w 3529925"/>
                <a:gd name="connsiteY6" fmla="*/ 2322506 h 2413450"/>
                <a:gd name="connsiteX7" fmla="*/ 946100 w 3529925"/>
                <a:gd name="connsiteY7" fmla="*/ 2313298 h 2413450"/>
                <a:gd name="connsiteX8" fmla="*/ 481281 w 3529925"/>
                <a:gd name="connsiteY8" fmla="*/ 1543677 h 2413450"/>
                <a:gd name="connsiteX9" fmla="*/ 3760 w 3529925"/>
                <a:gd name="connsiteY9" fmla="*/ 554666 h 2413450"/>
                <a:gd name="connsiteX0" fmla="*/ 3760 w 3529925"/>
                <a:gd name="connsiteY0" fmla="*/ 554666 h 2413450"/>
                <a:gd name="connsiteX1" fmla="*/ 763220 w 3529925"/>
                <a:gd name="connsiteY1" fmla="*/ 19676 h 2413450"/>
                <a:gd name="connsiteX2" fmla="*/ 1776680 w 3529925"/>
                <a:gd name="connsiteY2" fmla="*/ 737546 h 2413450"/>
                <a:gd name="connsiteX3" fmla="*/ 2894280 w 3529925"/>
                <a:gd name="connsiteY3" fmla="*/ 6026 h 2413450"/>
                <a:gd name="connsiteX4" fmla="*/ 3521659 w 3529925"/>
                <a:gd name="connsiteY4" fmla="*/ 636896 h 2413450"/>
                <a:gd name="connsiteX5" fmla="*/ 3064459 w 3529925"/>
                <a:gd name="connsiteY5" fmla="*/ 1536055 h 2413450"/>
                <a:gd name="connsiteX6" fmla="*/ 2744420 w 3529925"/>
                <a:gd name="connsiteY6" fmla="*/ 2322506 h 2413450"/>
                <a:gd name="connsiteX7" fmla="*/ 946100 w 3529925"/>
                <a:gd name="connsiteY7" fmla="*/ 2313298 h 2413450"/>
                <a:gd name="connsiteX8" fmla="*/ 481281 w 3529925"/>
                <a:gd name="connsiteY8" fmla="*/ 1543677 h 2413450"/>
                <a:gd name="connsiteX9" fmla="*/ 3760 w 3529925"/>
                <a:gd name="connsiteY9" fmla="*/ 554666 h 2413450"/>
                <a:gd name="connsiteX0" fmla="*/ 290 w 3526455"/>
                <a:gd name="connsiteY0" fmla="*/ 554666 h 2413450"/>
                <a:gd name="connsiteX1" fmla="*/ 759750 w 3526455"/>
                <a:gd name="connsiteY1" fmla="*/ 19676 h 2413450"/>
                <a:gd name="connsiteX2" fmla="*/ 1773210 w 3526455"/>
                <a:gd name="connsiteY2" fmla="*/ 737546 h 2413450"/>
                <a:gd name="connsiteX3" fmla="*/ 2890810 w 3526455"/>
                <a:gd name="connsiteY3" fmla="*/ 6026 h 2413450"/>
                <a:gd name="connsiteX4" fmla="*/ 3518189 w 3526455"/>
                <a:gd name="connsiteY4" fmla="*/ 636896 h 2413450"/>
                <a:gd name="connsiteX5" fmla="*/ 3060989 w 3526455"/>
                <a:gd name="connsiteY5" fmla="*/ 1536055 h 2413450"/>
                <a:gd name="connsiteX6" fmla="*/ 2740950 w 3526455"/>
                <a:gd name="connsiteY6" fmla="*/ 2322506 h 2413450"/>
                <a:gd name="connsiteX7" fmla="*/ 942630 w 3526455"/>
                <a:gd name="connsiteY7" fmla="*/ 2313298 h 2413450"/>
                <a:gd name="connsiteX8" fmla="*/ 477811 w 3526455"/>
                <a:gd name="connsiteY8" fmla="*/ 1543677 h 2413450"/>
                <a:gd name="connsiteX9" fmla="*/ 290 w 3526455"/>
                <a:gd name="connsiteY9" fmla="*/ 554666 h 2413450"/>
                <a:gd name="connsiteX0" fmla="*/ 290 w 3526455"/>
                <a:gd name="connsiteY0" fmla="*/ 554666 h 2322506"/>
                <a:gd name="connsiteX1" fmla="*/ 759750 w 3526455"/>
                <a:gd name="connsiteY1" fmla="*/ 19676 h 2322506"/>
                <a:gd name="connsiteX2" fmla="*/ 1773210 w 3526455"/>
                <a:gd name="connsiteY2" fmla="*/ 737546 h 2322506"/>
                <a:gd name="connsiteX3" fmla="*/ 2890810 w 3526455"/>
                <a:gd name="connsiteY3" fmla="*/ 6026 h 2322506"/>
                <a:gd name="connsiteX4" fmla="*/ 3518189 w 3526455"/>
                <a:gd name="connsiteY4" fmla="*/ 636896 h 2322506"/>
                <a:gd name="connsiteX5" fmla="*/ 3060989 w 3526455"/>
                <a:gd name="connsiteY5" fmla="*/ 1536055 h 2322506"/>
                <a:gd name="connsiteX6" fmla="*/ 2740950 w 3526455"/>
                <a:gd name="connsiteY6" fmla="*/ 2322506 h 2322506"/>
                <a:gd name="connsiteX7" fmla="*/ 942630 w 3526455"/>
                <a:gd name="connsiteY7" fmla="*/ 2313298 h 2322506"/>
                <a:gd name="connsiteX8" fmla="*/ 477811 w 3526455"/>
                <a:gd name="connsiteY8" fmla="*/ 1543677 h 2322506"/>
                <a:gd name="connsiteX9" fmla="*/ 290 w 3526455"/>
                <a:gd name="connsiteY9" fmla="*/ 554666 h 2322506"/>
                <a:gd name="connsiteX0" fmla="*/ 290 w 3526455"/>
                <a:gd name="connsiteY0" fmla="*/ 554666 h 2322506"/>
                <a:gd name="connsiteX1" fmla="*/ 759750 w 3526455"/>
                <a:gd name="connsiteY1" fmla="*/ 19676 h 2322506"/>
                <a:gd name="connsiteX2" fmla="*/ 1773210 w 3526455"/>
                <a:gd name="connsiteY2" fmla="*/ 737546 h 2322506"/>
                <a:gd name="connsiteX3" fmla="*/ 2890810 w 3526455"/>
                <a:gd name="connsiteY3" fmla="*/ 6026 h 2322506"/>
                <a:gd name="connsiteX4" fmla="*/ 3518189 w 3526455"/>
                <a:gd name="connsiteY4" fmla="*/ 636896 h 2322506"/>
                <a:gd name="connsiteX5" fmla="*/ 3060989 w 3526455"/>
                <a:gd name="connsiteY5" fmla="*/ 1536055 h 2322506"/>
                <a:gd name="connsiteX6" fmla="*/ 2740950 w 3526455"/>
                <a:gd name="connsiteY6" fmla="*/ 2322506 h 2322506"/>
                <a:gd name="connsiteX7" fmla="*/ 942630 w 3526455"/>
                <a:gd name="connsiteY7" fmla="*/ 2313298 h 2322506"/>
                <a:gd name="connsiteX8" fmla="*/ 477811 w 3526455"/>
                <a:gd name="connsiteY8" fmla="*/ 1543677 h 2322506"/>
                <a:gd name="connsiteX9" fmla="*/ 290 w 3526455"/>
                <a:gd name="connsiteY9" fmla="*/ 554666 h 2322506"/>
                <a:gd name="connsiteX0" fmla="*/ 2404 w 3528569"/>
                <a:gd name="connsiteY0" fmla="*/ 554666 h 2322506"/>
                <a:gd name="connsiteX1" fmla="*/ 700904 w 3528569"/>
                <a:gd name="connsiteY1" fmla="*/ 19676 h 2322506"/>
                <a:gd name="connsiteX2" fmla="*/ 1775324 w 3528569"/>
                <a:gd name="connsiteY2" fmla="*/ 737546 h 2322506"/>
                <a:gd name="connsiteX3" fmla="*/ 2892924 w 3528569"/>
                <a:gd name="connsiteY3" fmla="*/ 6026 h 2322506"/>
                <a:gd name="connsiteX4" fmla="*/ 3520303 w 3528569"/>
                <a:gd name="connsiteY4" fmla="*/ 636896 h 2322506"/>
                <a:gd name="connsiteX5" fmla="*/ 3063103 w 3528569"/>
                <a:gd name="connsiteY5" fmla="*/ 1536055 h 2322506"/>
                <a:gd name="connsiteX6" fmla="*/ 2743064 w 3528569"/>
                <a:gd name="connsiteY6" fmla="*/ 2322506 h 2322506"/>
                <a:gd name="connsiteX7" fmla="*/ 944744 w 3528569"/>
                <a:gd name="connsiteY7" fmla="*/ 2313298 h 2322506"/>
                <a:gd name="connsiteX8" fmla="*/ 479925 w 3528569"/>
                <a:gd name="connsiteY8" fmla="*/ 1543677 h 2322506"/>
                <a:gd name="connsiteX9" fmla="*/ 2404 w 3528569"/>
                <a:gd name="connsiteY9" fmla="*/ 554666 h 232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28569" h="2322506">
                  <a:moveTo>
                    <a:pt x="2404" y="554666"/>
                  </a:moveTo>
                  <a:cubicBezTo>
                    <a:pt x="39234" y="300666"/>
                    <a:pt x="423197" y="-31124"/>
                    <a:pt x="700904" y="19676"/>
                  </a:cubicBezTo>
                  <a:cubicBezTo>
                    <a:pt x="1138631" y="17136"/>
                    <a:pt x="1409987" y="739821"/>
                    <a:pt x="1775324" y="737546"/>
                  </a:cubicBezTo>
                  <a:cubicBezTo>
                    <a:pt x="2140661" y="735271"/>
                    <a:pt x="2368414" y="-77529"/>
                    <a:pt x="2892924" y="6026"/>
                  </a:cubicBezTo>
                  <a:cubicBezTo>
                    <a:pt x="3165974" y="-17099"/>
                    <a:pt x="3555440" y="315851"/>
                    <a:pt x="3520303" y="636896"/>
                  </a:cubicBezTo>
                  <a:cubicBezTo>
                    <a:pt x="3591846" y="881741"/>
                    <a:pt x="3178673" y="1271630"/>
                    <a:pt x="3063103" y="1536055"/>
                  </a:cubicBezTo>
                  <a:cubicBezTo>
                    <a:pt x="2947533" y="1800480"/>
                    <a:pt x="3096124" y="2192966"/>
                    <a:pt x="2743064" y="2322506"/>
                  </a:cubicBezTo>
                  <a:lnTo>
                    <a:pt x="944744" y="2313298"/>
                  </a:lnTo>
                  <a:cubicBezTo>
                    <a:pt x="509134" y="2188573"/>
                    <a:pt x="597612" y="1812652"/>
                    <a:pt x="479925" y="1543677"/>
                  </a:cubicBezTo>
                  <a:cubicBezTo>
                    <a:pt x="362238" y="1274702"/>
                    <a:pt x="-34426" y="808666"/>
                    <a:pt x="2404" y="554666"/>
                  </a:cubicBezTo>
                  <a:close/>
                </a:path>
              </a:pathLst>
            </a:custGeom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rondir un rectangle avec un coin du même côté 14"/>
            <p:cNvSpPr/>
            <p:nvPr/>
          </p:nvSpPr>
          <p:spPr>
            <a:xfrm>
              <a:off x="5013448" y="5957989"/>
              <a:ext cx="2221303" cy="189783"/>
            </a:xfrm>
            <a:prstGeom prst="round2SameRect">
              <a:avLst>
                <a:gd name="adj1" fmla="val 50000"/>
                <a:gd name="adj2" fmla="val 0"/>
              </a:avLst>
            </a:prstGeom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Arrondir un rectangle avec un coin du même côté 15"/>
            <p:cNvSpPr/>
            <p:nvPr/>
          </p:nvSpPr>
          <p:spPr>
            <a:xfrm>
              <a:off x="5321841" y="5587050"/>
              <a:ext cx="1604515" cy="370939"/>
            </a:xfrm>
            <a:prstGeom prst="round2SameRect">
              <a:avLst>
                <a:gd name="adj1" fmla="val 50000"/>
                <a:gd name="adj2" fmla="val 0"/>
              </a:avLst>
            </a:prstGeom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Ellipse 16"/>
            <p:cNvSpPr/>
            <p:nvPr/>
          </p:nvSpPr>
          <p:spPr>
            <a:xfrm>
              <a:off x="5623560" y="2795594"/>
              <a:ext cx="937260" cy="1217600"/>
            </a:xfrm>
            <a:prstGeom prst="ellipse">
              <a:avLst/>
            </a:prstGeom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Croix 7"/>
            <p:cNvSpPr/>
            <p:nvPr/>
          </p:nvSpPr>
          <p:spPr>
            <a:xfrm>
              <a:off x="5761911" y="2239649"/>
              <a:ext cx="660558" cy="568882"/>
            </a:xfrm>
            <a:custGeom>
              <a:avLst/>
              <a:gdLst>
                <a:gd name="connsiteX0" fmla="*/ 0 w 660558"/>
                <a:gd name="connsiteY0" fmla="*/ 211753 h 572692"/>
                <a:gd name="connsiteX1" fmla="*/ 211753 w 660558"/>
                <a:gd name="connsiteY1" fmla="*/ 211753 h 572692"/>
                <a:gd name="connsiteX2" fmla="*/ 211753 w 660558"/>
                <a:gd name="connsiteY2" fmla="*/ 0 h 572692"/>
                <a:gd name="connsiteX3" fmla="*/ 448805 w 660558"/>
                <a:gd name="connsiteY3" fmla="*/ 0 h 572692"/>
                <a:gd name="connsiteX4" fmla="*/ 448805 w 660558"/>
                <a:gd name="connsiteY4" fmla="*/ 211753 h 572692"/>
                <a:gd name="connsiteX5" fmla="*/ 660558 w 660558"/>
                <a:gd name="connsiteY5" fmla="*/ 211753 h 572692"/>
                <a:gd name="connsiteX6" fmla="*/ 660558 w 660558"/>
                <a:gd name="connsiteY6" fmla="*/ 360939 h 572692"/>
                <a:gd name="connsiteX7" fmla="*/ 448805 w 660558"/>
                <a:gd name="connsiteY7" fmla="*/ 360939 h 572692"/>
                <a:gd name="connsiteX8" fmla="*/ 448805 w 660558"/>
                <a:gd name="connsiteY8" fmla="*/ 572692 h 572692"/>
                <a:gd name="connsiteX9" fmla="*/ 211753 w 660558"/>
                <a:gd name="connsiteY9" fmla="*/ 572692 h 572692"/>
                <a:gd name="connsiteX10" fmla="*/ 211753 w 660558"/>
                <a:gd name="connsiteY10" fmla="*/ 360939 h 572692"/>
                <a:gd name="connsiteX11" fmla="*/ 0 w 660558"/>
                <a:gd name="connsiteY11" fmla="*/ 360939 h 572692"/>
                <a:gd name="connsiteX12" fmla="*/ 0 w 660558"/>
                <a:gd name="connsiteY12" fmla="*/ 211753 h 572692"/>
                <a:gd name="connsiteX0" fmla="*/ 0 w 660558"/>
                <a:gd name="connsiteY0" fmla="*/ 211753 h 572692"/>
                <a:gd name="connsiteX1" fmla="*/ 211753 w 660558"/>
                <a:gd name="connsiteY1" fmla="*/ 211753 h 572692"/>
                <a:gd name="connsiteX2" fmla="*/ 211753 w 660558"/>
                <a:gd name="connsiteY2" fmla="*/ 0 h 572692"/>
                <a:gd name="connsiteX3" fmla="*/ 448805 w 660558"/>
                <a:gd name="connsiteY3" fmla="*/ 0 h 572692"/>
                <a:gd name="connsiteX4" fmla="*/ 448805 w 660558"/>
                <a:gd name="connsiteY4" fmla="*/ 211753 h 572692"/>
                <a:gd name="connsiteX5" fmla="*/ 660558 w 660558"/>
                <a:gd name="connsiteY5" fmla="*/ 211753 h 572692"/>
                <a:gd name="connsiteX6" fmla="*/ 660558 w 660558"/>
                <a:gd name="connsiteY6" fmla="*/ 360939 h 572692"/>
                <a:gd name="connsiteX7" fmla="*/ 448805 w 660558"/>
                <a:gd name="connsiteY7" fmla="*/ 360939 h 572692"/>
                <a:gd name="connsiteX8" fmla="*/ 448805 w 660558"/>
                <a:gd name="connsiteY8" fmla="*/ 572692 h 572692"/>
                <a:gd name="connsiteX9" fmla="*/ 334089 w 660558"/>
                <a:gd name="connsiteY9" fmla="*/ 570226 h 572692"/>
                <a:gd name="connsiteX10" fmla="*/ 211753 w 660558"/>
                <a:gd name="connsiteY10" fmla="*/ 572692 h 572692"/>
                <a:gd name="connsiteX11" fmla="*/ 211753 w 660558"/>
                <a:gd name="connsiteY11" fmla="*/ 360939 h 572692"/>
                <a:gd name="connsiteX12" fmla="*/ 0 w 660558"/>
                <a:gd name="connsiteY12" fmla="*/ 360939 h 572692"/>
                <a:gd name="connsiteX13" fmla="*/ 0 w 660558"/>
                <a:gd name="connsiteY13" fmla="*/ 211753 h 572692"/>
                <a:gd name="connsiteX0" fmla="*/ 0 w 660558"/>
                <a:gd name="connsiteY0" fmla="*/ 211753 h 572692"/>
                <a:gd name="connsiteX1" fmla="*/ 211753 w 660558"/>
                <a:gd name="connsiteY1" fmla="*/ 211753 h 572692"/>
                <a:gd name="connsiteX2" fmla="*/ 211753 w 660558"/>
                <a:gd name="connsiteY2" fmla="*/ 0 h 572692"/>
                <a:gd name="connsiteX3" fmla="*/ 448805 w 660558"/>
                <a:gd name="connsiteY3" fmla="*/ 0 h 572692"/>
                <a:gd name="connsiteX4" fmla="*/ 448805 w 660558"/>
                <a:gd name="connsiteY4" fmla="*/ 211753 h 572692"/>
                <a:gd name="connsiteX5" fmla="*/ 660558 w 660558"/>
                <a:gd name="connsiteY5" fmla="*/ 211753 h 572692"/>
                <a:gd name="connsiteX6" fmla="*/ 660558 w 660558"/>
                <a:gd name="connsiteY6" fmla="*/ 360939 h 572692"/>
                <a:gd name="connsiteX7" fmla="*/ 448805 w 660558"/>
                <a:gd name="connsiteY7" fmla="*/ 360939 h 572692"/>
                <a:gd name="connsiteX8" fmla="*/ 448805 w 660558"/>
                <a:gd name="connsiteY8" fmla="*/ 572692 h 572692"/>
                <a:gd name="connsiteX9" fmla="*/ 332184 w 660558"/>
                <a:gd name="connsiteY9" fmla="*/ 560701 h 572692"/>
                <a:gd name="connsiteX10" fmla="*/ 211753 w 660558"/>
                <a:gd name="connsiteY10" fmla="*/ 572692 h 572692"/>
                <a:gd name="connsiteX11" fmla="*/ 211753 w 660558"/>
                <a:gd name="connsiteY11" fmla="*/ 360939 h 572692"/>
                <a:gd name="connsiteX12" fmla="*/ 0 w 660558"/>
                <a:gd name="connsiteY12" fmla="*/ 360939 h 572692"/>
                <a:gd name="connsiteX13" fmla="*/ 0 w 660558"/>
                <a:gd name="connsiteY13" fmla="*/ 211753 h 572692"/>
                <a:gd name="connsiteX0" fmla="*/ 0 w 660558"/>
                <a:gd name="connsiteY0" fmla="*/ 211753 h 572692"/>
                <a:gd name="connsiteX1" fmla="*/ 211753 w 660558"/>
                <a:gd name="connsiteY1" fmla="*/ 211753 h 572692"/>
                <a:gd name="connsiteX2" fmla="*/ 211753 w 660558"/>
                <a:gd name="connsiteY2" fmla="*/ 0 h 572692"/>
                <a:gd name="connsiteX3" fmla="*/ 448805 w 660558"/>
                <a:gd name="connsiteY3" fmla="*/ 0 h 572692"/>
                <a:gd name="connsiteX4" fmla="*/ 448805 w 660558"/>
                <a:gd name="connsiteY4" fmla="*/ 211753 h 572692"/>
                <a:gd name="connsiteX5" fmla="*/ 660558 w 660558"/>
                <a:gd name="connsiteY5" fmla="*/ 211753 h 572692"/>
                <a:gd name="connsiteX6" fmla="*/ 660558 w 660558"/>
                <a:gd name="connsiteY6" fmla="*/ 360939 h 572692"/>
                <a:gd name="connsiteX7" fmla="*/ 448805 w 660558"/>
                <a:gd name="connsiteY7" fmla="*/ 360939 h 572692"/>
                <a:gd name="connsiteX8" fmla="*/ 448805 w 660558"/>
                <a:gd name="connsiteY8" fmla="*/ 572692 h 572692"/>
                <a:gd name="connsiteX9" fmla="*/ 324564 w 660558"/>
                <a:gd name="connsiteY9" fmla="*/ 551176 h 572692"/>
                <a:gd name="connsiteX10" fmla="*/ 211753 w 660558"/>
                <a:gd name="connsiteY10" fmla="*/ 572692 h 572692"/>
                <a:gd name="connsiteX11" fmla="*/ 211753 w 660558"/>
                <a:gd name="connsiteY11" fmla="*/ 360939 h 572692"/>
                <a:gd name="connsiteX12" fmla="*/ 0 w 660558"/>
                <a:gd name="connsiteY12" fmla="*/ 360939 h 572692"/>
                <a:gd name="connsiteX13" fmla="*/ 0 w 660558"/>
                <a:gd name="connsiteY13" fmla="*/ 211753 h 572692"/>
                <a:gd name="connsiteX0" fmla="*/ 0 w 660558"/>
                <a:gd name="connsiteY0" fmla="*/ 211753 h 572692"/>
                <a:gd name="connsiteX1" fmla="*/ 211753 w 660558"/>
                <a:gd name="connsiteY1" fmla="*/ 211753 h 572692"/>
                <a:gd name="connsiteX2" fmla="*/ 211753 w 660558"/>
                <a:gd name="connsiteY2" fmla="*/ 0 h 572692"/>
                <a:gd name="connsiteX3" fmla="*/ 448805 w 660558"/>
                <a:gd name="connsiteY3" fmla="*/ 0 h 572692"/>
                <a:gd name="connsiteX4" fmla="*/ 448805 w 660558"/>
                <a:gd name="connsiteY4" fmla="*/ 211753 h 572692"/>
                <a:gd name="connsiteX5" fmla="*/ 660558 w 660558"/>
                <a:gd name="connsiteY5" fmla="*/ 211753 h 572692"/>
                <a:gd name="connsiteX6" fmla="*/ 660558 w 660558"/>
                <a:gd name="connsiteY6" fmla="*/ 360939 h 572692"/>
                <a:gd name="connsiteX7" fmla="*/ 448805 w 660558"/>
                <a:gd name="connsiteY7" fmla="*/ 360939 h 572692"/>
                <a:gd name="connsiteX8" fmla="*/ 448805 w 660558"/>
                <a:gd name="connsiteY8" fmla="*/ 572692 h 572692"/>
                <a:gd name="connsiteX9" fmla="*/ 324564 w 660558"/>
                <a:gd name="connsiteY9" fmla="*/ 551176 h 572692"/>
                <a:gd name="connsiteX10" fmla="*/ 211753 w 660558"/>
                <a:gd name="connsiteY10" fmla="*/ 572692 h 572692"/>
                <a:gd name="connsiteX11" fmla="*/ 211753 w 660558"/>
                <a:gd name="connsiteY11" fmla="*/ 360939 h 572692"/>
                <a:gd name="connsiteX12" fmla="*/ 0 w 660558"/>
                <a:gd name="connsiteY12" fmla="*/ 360939 h 572692"/>
                <a:gd name="connsiteX13" fmla="*/ 0 w 660558"/>
                <a:gd name="connsiteY13" fmla="*/ 211753 h 572692"/>
                <a:gd name="connsiteX0" fmla="*/ 0 w 660558"/>
                <a:gd name="connsiteY0" fmla="*/ 211753 h 572692"/>
                <a:gd name="connsiteX1" fmla="*/ 211753 w 660558"/>
                <a:gd name="connsiteY1" fmla="*/ 211753 h 572692"/>
                <a:gd name="connsiteX2" fmla="*/ 211753 w 660558"/>
                <a:gd name="connsiteY2" fmla="*/ 0 h 572692"/>
                <a:gd name="connsiteX3" fmla="*/ 448805 w 660558"/>
                <a:gd name="connsiteY3" fmla="*/ 0 h 572692"/>
                <a:gd name="connsiteX4" fmla="*/ 448805 w 660558"/>
                <a:gd name="connsiteY4" fmla="*/ 211753 h 572692"/>
                <a:gd name="connsiteX5" fmla="*/ 660558 w 660558"/>
                <a:gd name="connsiteY5" fmla="*/ 211753 h 572692"/>
                <a:gd name="connsiteX6" fmla="*/ 660558 w 660558"/>
                <a:gd name="connsiteY6" fmla="*/ 360939 h 572692"/>
                <a:gd name="connsiteX7" fmla="*/ 448805 w 660558"/>
                <a:gd name="connsiteY7" fmla="*/ 360939 h 572692"/>
                <a:gd name="connsiteX8" fmla="*/ 448805 w 660558"/>
                <a:gd name="connsiteY8" fmla="*/ 572692 h 572692"/>
                <a:gd name="connsiteX9" fmla="*/ 324564 w 660558"/>
                <a:gd name="connsiteY9" fmla="*/ 551176 h 572692"/>
                <a:gd name="connsiteX10" fmla="*/ 211753 w 660558"/>
                <a:gd name="connsiteY10" fmla="*/ 572692 h 572692"/>
                <a:gd name="connsiteX11" fmla="*/ 211753 w 660558"/>
                <a:gd name="connsiteY11" fmla="*/ 360939 h 572692"/>
                <a:gd name="connsiteX12" fmla="*/ 0 w 660558"/>
                <a:gd name="connsiteY12" fmla="*/ 360939 h 572692"/>
                <a:gd name="connsiteX13" fmla="*/ 0 w 660558"/>
                <a:gd name="connsiteY13" fmla="*/ 211753 h 572692"/>
                <a:gd name="connsiteX0" fmla="*/ 0 w 660558"/>
                <a:gd name="connsiteY0" fmla="*/ 213658 h 574597"/>
                <a:gd name="connsiteX1" fmla="*/ 211753 w 660558"/>
                <a:gd name="connsiteY1" fmla="*/ 213658 h 574597"/>
                <a:gd name="connsiteX2" fmla="*/ 221278 w 660558"/>
                <a:gd name="connsiteY2" fmla="*/ 0 h 574597"/>
                <a:gd name="connsiteX3" fmla="*/ 448805 w 660558"/>
                <a:gd name="connsiteY3" fmla="*/ 1905 h 574597"/>
                <a:gd name="connsiteX4" fmla="*/ 448805 w 660558"/>
                <a:gd name="connsiteY4" fmla="*/ 213658 h 574597"/>
                <a:gd name="connsiteX5" fmla="*/ 660558 w 660558"/>
                <a:gd name="connsiteY5" fmla="*/ 213658 h 574597"/>
                <a:gd name="connsiteX6" fmla="*/ 660558 w 660558"/>
                <a:gd name="connsiteY6" fmla="*/ 362844 h 574597"/>
                <a:gd name="connsiteX7" fmla="*/ 448805 w 660558"/>
                <a:gd name="connsiteY7" fmla="*/ 362844 h 574597"/>
                <a:gd name="connsiteX8" fmla="*/ 448805 w 660558"/>
                <a:gd name="connsiteY8" fmla="*/ 574597 h 574597"/>
                <a:gd name="connsiteX9" fmla="*/ 324564 w 660558"/>
                <a:gd name="connsiteY9" fmla="*/ 553081 h 574597"/>
                <a:gd name="connsiteX10" fmla="*/ 211753 w 660558"/>
                <a:gd name="connsiteY10" fmla="*/ 574597 h 574597"/>
                <a:gd name="connsiteX11" fmla="*/ 211753 w 660558"/>
                <a:gd name="connsiteY11" fmla="*/ 362844 h 574597"/>
                <a:gd name="connsiteX12" fmla="*/ 0 w 660558"/>
                <a:gd name="connsiteY12" fmla="*/ 362844 h 574597"/>
                <a:gd name="connsiteX13" fmla="*/ 0 w 660558"/>
                <a:gd name="connsiteY13" fmla="*/ 213658 h 574597"/>
                <a:gd name="connsiteX0" fmla="*/ 0 w 660558"/>
                <a:gd name="connsiteY0" fmla="*/ 213658 h 574597"/>
                <a:gd name="connsiteX1" fmla="*/ 226993 w 660558"/>
                <a:gd name="connsiteY1" fmla="*/ 211753 h 574597"/>
                <a:gd name="connsiteX2" fmla="*/ 221278 w 660558"/>
                <a:gd name="connsiteY2" fmla="*/ 0 h 574597"/>
                <a:gd name="connsiteX3" fmla="*/ 448805 w 660558"/>
                <a:gd name="connsiteY3" fmla="*/ 1905 h 574597"/>
                <a:gd name="connsiteX4" fmla="*/ 448805 w 660558"/>
                <a:gd name="connsiteY4" fmla="*/ 213658 h 574597"/>
                <a:gd name="connsiteX5" fmla="*/ 660558 w 660558"/>
                <a:gd name="connsiteY5" fmla="*/ 213658 h 574597"/>
                <a:gd name="connsiteX6" fmla="*/ 660558 w 660558"/>
                <a:gd name="connsiteY6" fmla="*/ 362844 h 574597"/>
                <a:gd name="connsiteX7" fmla="*/ 448805 w 660558"/>
                <a:gd name="connsiteY7" fmla="*/ 362844 h 574597"/>
                <a:gd name="connsiteX8" fmla="*/ 448805 w 660558"/>
                <a:gd name="connsiteY8" fmla="*/ 574597 h 574597"/>
                <a:gd name="connsiteX9" fmla="*/ 324564 w 660558"/>
                <a:gd name="connsiteY9" fmla="*/ 553081 h 574597"/>
                <a:gd name="connsiteX10" fmla="*/ 211753 w 660558"/>
                <a:gd name="connsiteY10" fmla="*/ 574597 h 574597"/>
                <a:gd name="connsiteX11" fmla="*/ 211753 w 660558"/>
                <a:gd name="connsiteY11" fmla="*/ 362844 h 574597"/>
                <a:gd name="connsiteX12" fmla="*/ 0 w 660558"/>
                <a:gd name="connsiteY12" fmla="*/ 362844 h 574597"/>
                <a:gd name="connsiteX13" fmla="*/ 0 w 660558"/>
                <a:gd name="connsiteY13" fmla="*/ 213658 h 574597"/>
                <a:gd name="connsiteX0" fmla="*/ 0 w 660558"/>
                <a:gd name="connsiteY0" fmla="*/ 213658 h 574597"/>
                <a:gd name="connsiteX1" fmla="*/ 217468 w 660558"/>
                <a:gd name="connsiteY1" fmla="*/ 211753 h 574597"/>
                <a:gd name="connsiteX2" fmla="*/ 221278 w 660558"/>
                <a:gd name="connsiteY2" fmla="*/ 0 h 574597"/>
                <a:gd name="connsiteX3" fmla="*/ 448805 w 660558"/>
                <a:gd name="connsiteY3" fmla="*/ 1905 h 574597"/>
                <a:gd name="connsiteX4" fmla="*/ 448805 w 660558"/>
                <a:gd name="connsiteY4" fmla="*/ 213658 h 574597"/>
                <a:gd name="connsiteX5" fmla="*/ 660558 w 660558"/>
                <a:gd name="connsiteY5" fmla="*/ 213658 h 574597"/>
                <a:gd name="connsiteX6" fmla="*/ 660558 w 660558"/>
                <a:gd name="connsiteY6" fmla="*/ 362844 h 574597"/>
                <a:gd name="connsiteX7" fmla="*/ 448805 w 660558"/>
                <a:gd name="connsiteY7" fmla="*/ 362844 h 574597"/>
                <a:gd name="connsiteX8" fmla="*/ 448805 w 660558"/>
                <a:gd name="connsiteY8" fmla="*/ 574597 h 574597"/>
                <a:gd name="connsiteX9" fmla="*/ 324564 w 660558"/>
                <a:gd name="connsiteY9" fmla="*/ 553081 h 574597"/>
                <a:gd name="connsiteX10" fmla="*/ 211753 w 660558"/>
                <a:gd name="connsiteY10" fmla="*/ 574597 h 574597"/>
                <a:gd name="connsiteX11" fmla="*/ 211753 w 660558"/>
                <a:gd name="connsiteY11" fmla="*/ 362844 h 574597"/>
                <a:gd name="connsiteX12" fmla="*/ 0 w 660558"/>
                <a:gd name="connsiteY12" fmla="*/ 362844 h 574597"/>
                <a:gd name="connsiteX13" fmla="*/ 0 w 660558"/>
                <a:gd name="connsiteY13" fmla="*/ 213658 h 574597"/>
                <a:gd name="connsiteX0" fmla="*/ 0 w 660558"/>
                <a:gd name="connsiteY0" fmla="*/ 213658 h 574597"/>
                <a:gd name="connsiteX1" fmla="*/ 226993 w 660558"/>
                <a:gd name="connsiteY1" fmla="*/ 211753 h 574597"/>
                <a:gd name="connsiteX2" fmla="*/ 221278 w 660558"/>
                <a:gd name="connsiteY2" fmla="*/ 0 h 574597"/>
                <a:gd name="connsiteX3" fmla="*/ 448805 w 660558"/>
                <a:gd name="connsiteY3" fmla="*/ 1905 h 574597"/>
                <a:gd name="connsiteX4" fmla="*/ 448805 w 660558"/>
                <a:gd name="connsiteY4" fmla="*/ 213658 h 574597"/>
                <a:gd name="connsiteX5" fmla="*/ 660558 w 660558"/>
                <a:gd name="connsiteY5" fmla="*/ 213658 h 574597"/>
                <a:gd name="connsiteX6" fmla="*/ 660558 w 660558"/>
                <a:gd name="connsiteY6" fmla="*/ 362844 h 574597"/>
                <a:gd name="connsiteX7" fmla="*/ 448805 w 660558"/>
                <a:gd name="connsiteY7" fmla="*/ 362844 h 574597"/>
                <a:gd name="connsiteX8" fmla="*/ 448805 w 660558"/>
                <a:gd name="connsiteY8" fmla="*/ 574597 h 574597"/>
                <a:gd name="connsiteX9" fmla="*/ 324564 w 660558"/>
                <a:gd name="connsiteY9" fmla="*/ 553081 h 574597"/>
                <a:gd name="connsiteX10" fmla="*/ 211753 w 660558"/>
                <a:gd name="connsiteY10" fmla="*/ 574597 h 574597"/>
                <a:gd name="connsiteX11" fmla="*/ 211753 w 660558"/>
                <a:gd name="connsiteY11" fmla="*/ 362844 h 574597"/>
                <a:gd name="connsiteX12" fmla="*/ 0 w 660558"/>
                <a:gd name="connsiteY12" fmla="*/ 362844 h 574597"/>
                <a:gd name="connsiteX13" fmla="*/ 0 w 660558"/>
                <a:gd name="connsiteY13" fmla="*/ 213658 h 574597"/>
                <a:gd name="connsiteX0" fmla="*/ 0 w 660558"/>
                <a:gd name="connsiteY0" fmla="*/ 213658 h 574597"/>
                <a:gd name="connsiteX1" fmla="*/ 225088 w 660558"/>
                <a:gd name="connsiteY1" fmla="*/ 211753 h 574597"/>
                <a:gd name="connsiteX2" fmla="*/ 221278 w 660558"/>
                <a:gd name="connsiteY2" fmla="*/ 0 h 574597"/>
                <a:gd name="connsiteX3" fmla="*/ 448805 w 660558"/>
                <a:gd name="connsiteY3" fmla="*/ 1905 h 574597"/>
                <a:gd name="connsiteX4" fmla="*/ 448805 w 660558"/>
                <a:gd name="connsiteY4" fmla="*/ 213658 h 574597"/>
                <a:gd name="connsiteX5" fmla="*/ 660558 w 660558"/>
                <a:gd name="connsiteY5" fmla="*/ 213658 h 574597"/>
                <a:gd name="connsiteX6" fmla="*/ 660558 w 660558"/>
                <a:gd name="connsiteY6" fmla="*/ 362844 h 574597"/>
                <a:gd name="connsiteX7" fmla="*/ 448805 w 660558"/>
                <a:gd name="connsiteY7" fmla="*/ 362844 h 574597"/>
                <a:gd name="connsiteX8" fmla="*/ 448805 w 660558"/>
                <a:gd name="connsiteY8" fmla="*/ 574597 h 574597"/>
                <a:gd name="connsiteX9" fmla="*/ 324564 w 660558"/>
                <a:gd name="connsiteY9" fmla="*/ 553081 h 574597"/>
                <a:gd name="connsiteX10" fmla="*/ 211753 w 660558"/>
                <a:gd name="connsiteY10" fmla="*/ 574597 h 574597"/>
                <a:gd name="connsiteX11" fmla="*/ 211753 w 660558"/>
                <a:gd name="connsiteY11" fmla="*/ 362844 h 574597"/>
                <a:gd name="connsiteX12" fmla="*/ 0 w 660558"/>
                <a:gd name="connsiteY12" fmla="*/ 362844 h 574597"/>
                <a:gd name="connsiteX13" fmla="*/ 0 w 660558"/>
                <a:gd name="connsiteY13" fmla="*/ 213658 h 574597"/>
                <a:gd name="connsiteX0" fmla="*/ 0 w 660558"/>
                <a:gd name="connsiteY0" fmla="*/ 213658 h 574597"/>
                <a:gd name="connsiteX1" fmla="*/ 225088 w 660558"/>
                <a:gd name="connsiteY1" fmla="*/ 211753 h 574597"/>
                <a:gd name="connsiteX2" fmla="*/ 221278 w 660558"/>
                <a:gd name="connsiteY2" fmla="*/ 0 h 574597"/>
                <a:gd name="connsiteX3" fmla="*/ 439280 w 660558"/>
                <a:gd name="connsiteY3" fmla="*/ 3810 h 574597"/>
                <a:gd name="connsiteX4" fmla="*/ 448805 w 660558"/>
                <a:gd name="connsiteY4" fmla="*/ 213658 h 574597"/>
                <a:gd name="connsiteX5" fmla="*/ 660558 w 660558"/>
                <a:gd name="connsiteY5" fmla="*/ 213658 h 574597"/>
                <a:gd name="connsiteX6" fmla="*/ 660558 w 660558"/>
                <a:gd name="connsiteY6" fmla="*/ 362844 h 574597"/>
                <a:gd name="connsiteX7" fmla="*/ 448805 w 660558"/>
                <a:gd name="connsiteY7" fmla="*/ 362844 h 574597"/>
                <a:gd name="connsiteX8" fmla="*/ 448805 w 660558"/>
                <a:gd name="connsiteY8" fmla="*/ 574597 h 574597"/>
                <a:gd name="connsiteX9" fmla="*/ 324564 w 660558"/>
                <a:gd name="connsiteY9" fmla="*/ 553081 h 574597"/>
                <a:gd name="connsiteX10" fmla="*/ 211753 w 660558"/>
                <a:gd name="connsiteY10" fmla="*/ 574597 h 574597"/>
                <a:gd name="connsiteX11" fmla="*/ 211753 w 660558"/>
                <a:gd name="connsiteY11" fmla="*/ 362844 h 574597"/>
                <a:gd name="connsiteX12" fmla="*/ 0 w 660558"/>
                <a:gd name="connsiteY12" fmla="*/ 362844 h 574597"/>
                <a:gd name="connsiteX13" fmla="*/ 0 w 660558"/>
                <a:gd name="connsiteY13" fmla="*/ 213658 h 574597"/>
                <a:gd name="connsiteX0" fmla="*/ 0 w 660558"/>
                <a:gd name="connsiteY0" fmla="*/ 213658 h 574597"/>
                <a:gd name="connsiteX1" fmla="*/ 225088 w 660558"/>
                <a:gd name="connsiteY1" fmla="*/ 211753 h 574597"/>
                <a:gd name="connsiteX2" fmla="*/ 221278 w 660558"/>
                <a:gd name="connsiteY2" fmla="*/ 0 h 574597"/>
                <a:gd name="connsiteX3" fmla="*/ 439280 w 660558"/>
                <a:gd name="connsiteY3" fmla="*/ 3810 h 574597"/>
                <a:gd name="connsiteX4" fmla="*/ 433565 w 660558"/>
                <a:gd name="connsiteY4" fmla="*/ 213658 h 574597"/>
                <a:gd name="connsiteX5" fmla="*/ 660558 w 660558"/>
                <a:gd name="connsiteY5" fmla="*/ 213658 h 574597"/>
                <a:gd name="connsiteX6" fmla="*/ 660558 w 660558"/>
                <a:gd name="connsiteY6" fmla="*/ 362844 h 574597"/>
                <a:gd name="connsiteX7" fmla="*/ 448805 w 660558"/>
                <a:gd name="connsiteY7" fmla="*/ 362844 h 574597"/>
                <a:gd name="connsiteX8" fmla="*/ 448805 w 660558"/>
                <a:gd name="connsiteY8" fmla="*/ 574597 h 574597"/>
                <a:gd name="connsiteX9" fmla="*/ 324564 w 660558"/>
                <a:gd name="connsiteY9" fmla="*/ 553081 h 574597"/>
                <a:gd name="connsiteX10" fmla="*/ 211753 w 660558"/>
                <a:gd name="connsiteY10" fmla="*/ 574597 h 574597"/>
                <a:gd name="connsiteX11" fmla="*/ 211753 w 660558"/>
                <a:gd name="connsiteY11" fmla="*/ 362844 h 574597"/>
                <a:gd name="connsiteX12" fmla="*/ 0 w 660558"/>
                <a:gd name="connsiteY12" fmla="*/ 362844 h 574597"/>
                <a:gd name="connsiteX13" fmla="*/ 0 w 660558"/>
                <a:gd name="connsiteY13" fmla="*/ 213658 h 574597"/>
                <a:gd name="connsiteX0" fmla="*/ 0 w 660558"/>
                <a:gd name="connsiteY0" fmla="*/ 213658 h 574597"/>
                <a:gd name="connsiteX1" fmla="*/ 225088 w 660558"/>
                <a:gd name="connsiteY1" fmla="*/ 211753 h 574597"/>
                <a:gd name="connsiteX2" fmla="*/ 221278 w 660558"/>
                <a:gd name="connsiteY2" fmla="*/ 0 h 574597"/>
                <a:gd name="connsiteX3" fmla="*/ 431660 w 660558"/>
                <a:gd name="connsiteY3" fmla="*/ 3810 h 574597"/>
                <a:gd name="connsiteX4" fmla="*/ 433565 w 660558"/>
                <a:gd name="connsiteY4" fmla="*/ 213658 h 574597"/>
                <a:gd name="connsiteX5" fmla="*/ 660558 w 660558"/>
                <a:gd name="connsiteY5" fmla="*/ 213658 h 574597"/>
                <a:gd name="connsiteX6" fmla="*/ 660558 w 660558"/>
                <a:gd name="connsiteY6" fmla="*/ 362844 h 574597"/>
                <a:gd name="connsiteX7" fmla="*/ 448805 w 660558"/>
                <a:gd name="connsiteY7" fmla="*/ 362844 h 574597"/>
                <a:gd name="connsiteX8" fmla="*/ 448805 w 660558"/>
                <a:gd name="connsiteY8" fmla="*/ 574597 h 574597"/>
                <a:gd name="connsiteX9" fmla="*/ 324564 w 660558"/>
                <a:gd name="connsiteY9" fmla="*/ 553081 h 574597"/>
                <a:gd name="connsiteX10" fmla="*/ 211753 w 660558"/>
                <a:gd name="connsiteY10" fmla="*/ 574597 h 574597"/>
                <a:gd name="connsiteX11" fmla="*/ 211753 w 660558"/>
                <a:gd name="connsiteY11" fmla="*/ 362844 h 574597"/>
                <a:gd name="connsiteX12" fmla="*/ 0 w 660558"/>
                <a:gd name="connsiteY12" fmla="*/ 362844 h 574597"/>
                <a:gd name="connsiteX13" fmla="*/ 0 w 660558"/>
                <a:gd name="connsiteY13" fmla="*/ 213658 h 574597"/>
                <a:gd name="connsiteX0" fmla="*/ 0 w 660558"/>
                <a:gd name="connsiteY0" fmla="*/ 213658 h 574597"/>
                <a:gd name="connsiteX1" fmla="*/ 225088 w 660558"/>
                <a:gd name="connsiteY1" fmla="*/ 211753 h 574597"/>
                <a:gd name="connsiteX2" fmla="*/ 221278 w 660558"/>
                <a:gd name="connsiteY2" fmla="*/ 0 h 574597"/>
                <a:gd name="connsiteX3" fmla="*/ 433565 w 660558"/>
                <a:gd name="connsiteY3" fmla="*/ 3810 h 574597"/>
                <a:gd name="connsiteX4" fmla="*/ 433565 w 660558"/>
                <a:gd name="connsiteY4" fmla="*/ 213658 h 574597"/>
                <a:gd name="connsiteX5" fmla="*/ 660558 w 660558"/>
                <a:gd name="connsiteY5" fmla="*/ 213658 h 574597"/>
                <a:gd name="connsiteX6" fmla="*/ 660558 w 660558"/>
                <a:gd name="connsiteY6" fmla="*/ 362844 h 574597"/>
                <a:gd name="connsiteX7" fmla="*/ 448805 w 660558"/>
                <a:gd name="connsiteY7" fmla="*/ 362844 h 574597"/>
                <a:gd name="connsiteX8" fmla="*/ 448805 w 660558"/>
                <a:gd name="connsiteY8" fmla="*/ 574597 h 574597"/>
                <a:gd name="connsiteX9" fmla="*/ 324564 w 660558"/>
                <a:gd name="connsiteY9" fmla="*/ 553081 h 574597"/>
                <a:gd name="connsiteX10" fmla="*/ 211753 w 660558"/>
                <a:gd name="connsiteY10" fmla="*/ 574597 h 574597"/>
                <a:gd name="connsiteX11" fmla="*/ 211753 w 660558"/>
                <a:gd name="connsiteY11" fmla="*/ 362844 h 574597"/>
                <a:gd name="connsiteX12" fmla="*/ 0 w 660558"/>
                <a:gd name="connsiteY12" fmla="*/ 362844 h 574597"/>
                <a:gd name="connsiteX13" fmla="*/ 0 w 660558"/>
                <a:gd name="connsiteY13" fmla="*/ 213658 h 574597"/>
                <a:gd name="connsiteX0" fmla="*/ 0 w 660558"/>
                <a:gd name="connsiteY0" fmla="*/ 209848 h 570787"/>
                <a:gd name="connsiteX1" fmla="*/ 225088 w 660558"/>
                <a:gd name="connsiteY1" fmla="*/ 207943 h 570787"/>
                <a:gd name="connsiteX2" fmla="*/ 221278 w 660558"/>
                <a:gd name="connsiteY2" fmla="*/ 1905 h 570787"/>
                <a:gd name="connsiteX3" fmla="*/ 433565 w 660558"/>
                <a:gd name="connsiteY3" fmla="*/ 0 h 570787"/>
                <a:gd name="connsiteX4" fmla="*/ 433565 w 660558"/>
                <a:gd name="connsiteY4" fmla="*/ 209848 h 570787"/>
                <a:gd name="connsiteX5" fmla="*/ 660558 w 660558"/>
                <a:gd name="connsiteY5" fmla="*/ 209848 h 570787"/>
                <a:gd name="connsiteX6" fmla="*/ 660558 w 660558"/>
                <a:gd name="connsiteY6" fmla="*/ 359034 h 570787"/>
                <a:gd name="connsiteX7" fmla="*/ 448805 w 660558"/>
                <a:gd name="connsiteY7" fmla="*/ 359034 h 570787"/>
                <a:gd name="connsiteX8" fmla="*/ 448805 w 660558"/>
                <a:gd name="connsiteY8" fmla="*/ 570787 h 570787"/>
                <a:gd name="connsiteX9" fmla="*/ 324564 w 660558"/>
                <a:gd name="connsiteY9" fmla="*/ 549271 h 570787"/>
                <a:gd name="connsiteX10" fmla="*/ 211753 w 660558"/>
                <a:gd name="connsiteY10" fmla="*/ 570787 h 570787"/>
                <a:gd name="connsiteX11" fmla="*/ 211753 w 660558"/>
                <a:gd name="connsiteY11" fmla="*/ 359034 h 570787"/>
                <a:gd name="connsiteX12" fmla="*/ 0 w 660558"/>
                <a:gd name="connsiteY12" fmla="*/ 359034 h 570787"/>
                <a:gd name="connsiteX13" fmla="*/ 0 w 660558"/>
                <a:gd name="connsiteY13" fmla="*/ 209848 h 570787"/>
                <a:gd name="connsiteX0" fmla="*/ 0 w 660558"/>
                <a:gd name="connsiteY0" fmla="*/ 209848 h 570787"/>
                <a:gd name="connsiteX1" fmla="*/ 217468 w 660558"/>
                <a:gd name="connsiteY1" fmla="*/ 207943 h 570787"/>
                <a:gd name="connsiteX2" fmla="*/ 221278 w 660558"/>
                <a:gd name="connsiteY2" fmla="*/ 1905 h 570787"/>
                <a:gd name="connsiteX3" fmla="*/ 433565 w 660558"/>
                <a:gd name="connsiteY3" fmla="*/ 0 h 570787"/>
                <a:gd name="connsiteX4" fmla="*/ 433565 w 660558"/>
                <a:gd name="connsiteY4" fmla="*/ 209848 h 570787"/>
                <a:gd name="connsiteX5" fmla="*/ 660558 w 660558"/>
                <a:gd name="connsiteY5" fmla="*/ 209848 h 570787"/>
                <a:gd name="connsiteX6" fmla="*/ 660558 w 660558"/>
                <a:gd name="connsiteY6" fmla="*/ 359034 h 570787"/>
                <a:gd name="connsiteX7" fmla="*/ 448805 w 660558"/>
                <a:gd name="connsiteY7" fmla="*/ 359034 h 570787"/>
                <a:gd name="connsiteX8" fmla="*/ 448805 w 660558"/>
                <a:gd name="connsiteY8" fmla="*/ 570787 h 570787"/>
                <a:gd name="connsiteX9" fmla="*/ 324564 w 660558"/>
                <a:gd name="connsiteY9" fmla="*/ 549271 h 570787"/>
                <a:gd name="connsiteX10" fmla="*/ 211753 w 660558"/>
                <a:gd name="connsiteY10" fmla="*/ 570787 h 570787"/>
                <a:gd name="connsiteX11" fmla="*/ 211753 w 660558"/>
                <a:gd name="connsiteY11" fmla="*/ 359034 h 570787"/>
                <a:gd name="connsiteX12" fmla="*/ 0 w 660558"/>
                <a:gd name="connsiteY12" fmla="*/ 359034 h 570787"/>
                <a:gd name="connsiteX13" fmla="*/ 0 w 660558"/>
                <a:gd name="connsiteY13" fmla="*/ 209848 h 570787"/>
                <a:gd name="connsiteX0" fmla="*/ 0 w 660558"/>
                <a:gd name="connsiteY0" fmla="*/ 209848 h 570787"/>
                <a:gd name="connsiteX1" fmla="*/ 221278 w 660558"/>
                <a:gd name="connsiteY1" fmla="*/ 207943 h 570787"/>
                <a:gd name="connsiteX2" fmla="*/ 221278 w 660558"/>
                <a:gd name="connsiteY2" fmla="*/ 1905 h 570787"/>
                <a:gd name="connsiteX3" fmla="*/ 433565 w 660558"/>
                <a:gd name="connsiteY3" fmla="*/ 0 h 570787"/>
                <a:gd name="connsiteX4" fmla="*/ 433565 w 660558"/>
                <a:gd name="connsiteY4" fmla="*/ 209848 h 570787"/>
                <a:gd name="connsiteX5" fmla="*/ 660558 w 660558"/>
                <a:gd name="connsiteY5" fmla="*/ 209848 h 570787"/>
                <a:gd name="connsiteX6" fmla="*/ 660558 w 660558"/>
                <a:gd name="connsiteY6" fmla="*/ 359034 h 570787"/>
                <a:gd name="connsiteX7" fmla="*/ 448805 w 660558"/>
                <a:gd name="connsiteY7" fmla="*/ 359034 h 570787"/>
                <a:gd name="connsiteX8" fmla="*/ 448805 w 660558"/>
                <a:gd name="connsiteY8" fmla="*/ 570787 h 570787"/>
                <a:gd name="connsiteX9" fmla="*/ 324564 w 660558"/>
                <a:gd name="connsiteY9" fmla="*/ 549271 h 570787"/>
                <a:gd name="connsiteX10" fmla="*/ 211753 w 660558"/>
                <a:gd name="connsiteY10" fmla="*/ 570787 h 570787"/>
                <a:gd name="connsiteX11" fmla="*/ 211753 w 660558"/>
                <a:gd name="connsiteY11" fmla="*/ 359034 h 570787"/>
                <a:gd name="connsiteX12" fmla="*/ 0 w 660558"/>
                <a:gd name="connsiteY12" fmla="*/ 359034 h 570787"/>
                <a:gd name="connsiteX13" fmla="*/ 0 w 660558"/>
                <a:gd name="connsiteY13" fmla="*/ 209848 h 570787"/>
                <a:gd name="connsiteX0" fmla="*/ 0 w 660558"/>
                <a:gd name="connsiteY0" fmla="*/ 209848 h 570787"/>
                <a:gd name="connsiteX1" fmla="*/ 221278 w 660558"/>
                <a:gd name="connsiteY1" fmla="*/ 207943 h 570787"/>
                <a:gd name="connsiteX2" fmla="*/ 221278 w 660558"/>
                <a:gd name="connsiteY2" fmla="*/ 1905 h 570787"/>
                <a:gd name="connsiteX3" fmla="*/ 433565 w 660558"/>
                <a:gd name="connsiteY3" fmla="*/ 0 h 570787"/>
                <a:gd name="connsiteX4" fmla="*/ 433565 w 660558"/>
                <a:gd name="connsiteY4" fmla="*/ 209848 h 570787"/>
                <a:gd name="connsiteX5" fmla="*/ 660558 w 660558"/>
                <a:gd name="connsiteY5" fmla="*/ 209848 h 570787"/>
                <a:gd name="connsiteX6" fmla="*/ 660558 w 660558"/>
                <a:gd name="connsiteY6" fmla="*/ 359034 h 570787"/>
                <a:gd name="connsiteX7" fmla="*/ 448805 w 660558"/>
                <a:gd name="connsiteY7" fmla="*/ 359034 h 570787"/>
                <a:gd name="connsiteX8" fmla="*/ 448805 w 660558"/>
                <a:gd name="connsiteY8" fmla="*/ 570787 h 570787"/>
                <a:gd name="connsiteX9" fmla="*/ 324564 w 660558"/>
                <a:gd name="connsiteY9" fmla="*/ 549271 h 570787"/>
                <a:gd name="connsiteX10" fmla="*/ 211753 w 660558"/>
                <a:gd name="connsiteY10" fmla="*/ 570787 h 570787"/>
                <a:gd name="connsiteX11" fmla="*/ 211753 w 660558"/>
                <a:gd name="connsiteY11" fmla="*/ 359034 h 570787"/>
                <a:gd name="connsiteX12" fmla="*/ 0 w 660558"/>
                <a:gd name="connsiteY12" fmla="*/ 359034 h 570787"/>
                <a:gd name="connsiteX13" fmla="*/ 0 w 660558"/>
                <a:gd name="connsiteY13" fmla="*/ 209848 h 570787"/>
                <a:gd name="connsiteX0" fmla="*/ 0 w 660558"/>
                <a:gd name="connsiteY0" fmla="*/ 207943 h 568882"/>
                <a:gd name="connsiteX1" fmla="*/ 221278 w 660558"/>
                <a:gd name="connsiteY1" fmla="*/ 206038 h 568882"/>
                <a:gd name="connsiteX2" fmla="*/ 221278 w 660558"/>
                <a:gd name="connsiteY2" fmla="*/ 0 h 568882"/>
                <a:gd name="connsiteX3" fmla="*/ 422135 w 660558"/>
                <a:gd name="connsiteY3" fmla="*/ 1905 h 568882"/>
                <a:gd name="connsiteX4" fmla="*/ 433565 w 660558"/>
                <a:gd name="connsiteY4" fmla="*/ 207943 h 568882"/>
                <a:gd name="connsiteX5" fmla="*/ 660558 w 660558"/>
                <a:gd name="connsiteY5" fmla="*/ 207943 h 568882"/>
                <a:gd name="connsiteX6" fmla="*/ 660558 w 660558"/>
                <a:gd name="connsiteY6" fmla="*/ 357129 h 568882"/>
                <a:gd name="connsiteX7" fmla="*/ 448805 w 660558"/>
                <a:gd name="connsiteY7" fmla="*/ 357129 h 568882"/>
                <a:gd name="connsiteX8" fmla="*/ 448805 w 660558"/>
                <a:gd name="connsiteY8" fmla="*/ 568882 h 568882"/>
                <a:gd name="connsiteX9" fmla="*/ 324564 w 660558"/>
                <a:gd name="connsiteY9" fmla="*/ 547366 h 568882"/>
                <a:gd name="connsiteX10" fmla="*/ 211753 w 660558"/>
                <a:gd name="connsiteY10" fmla="*/ 568882 h 568882"/>
                <a:gd name="connsiteX11" fmla="*/ 211753 w 660558"/>
                <a:gd name="connsiteY11" fmla="*/ 357129 h 568882"/>
                <a:gd name="connsiteX12" fmla="*/ 0 w 660558"/>
                <a:gd name="connsiteY12" fmla="*/ 357129 h 568882"/>
                <a:gd name="connsiteX13" fmla="*/ 0 w 660558"/>
                <a:gd name="connsiteY13" fmla="*/ 207943 h 568882"/>
                <a:gd name="connsiteX0" fmla="*/ 0 w 660558"/>
                <a:gd name="connsiteY0" fmla="*/ 207943 h 568882"/>
                <a:gd name="connsiteX1" fmla="*/ 221278 w 660558"/>
                <a:gd name="connsiteY1" fmla="*/ 206038 h 568882"/>
                <a:gd name="connsiteX2" fmla="*/ 221278 w 660558"/>
                <a:gd name="connsiteY2" fmla="*/ 0 h 568882"/>
                <a:gd name="connsiteX3" fmla="*/ 422135 w 660558"/>
                <a:gd name="connsiteY3" fmla="*/ 1905 h 568882"/>
                <a:gd name="connsiteX4" fmla="*/ 418325 w 660558"/>
                <a:gd name="connsiteY4" fmla="*/ 207943 h 568882"/>
                <a:gd name="connsiteX5" fmla="*/ 660558 w 660558"/>
                <a:gd name="connsiteY5" fmla="*/ 207943 h 568882"/>
                <a:gd name="connsiteX6" fmla="*/ 660558 w 660558"/>
                <a:gd name="connsiteY6" fmla="*/ 357129 h 568882"/>
                <a:gd name="connsiteX7" fmla="*/ 448805 w 660558"/>
                <a:gd name="connsiteY7" fmla="*/ 357129 h 568882"/>
                <a:gd name="connsiteX8" fmla="*/ 448805 w 660558"/>
                <a:gd name="connsiteY8" fmla="*/ 568882 h 568882"/>
                <a:gd name="connsiteX9" fmla="*/ 324564 w 660558"/>
                <a:gd name="connsiteY9" fmla="*/ 547366 h 568882"/>
                <a:gd name="connsiteX10" fmla="*/ 211753 w 660558"/>
                <a:gd name="connsiteY10" fmla="*/ 568882 h 568882"/>
                <a:gd name="connsiteX11" fmla="*/ 211753 w 660558"/>
                <a:gd name="connsiteY11" fmla="*/ 357129 h 568882"/>
                <a:gd name="connsiteX12" fmla="*/ 0 w 660558"/>
                <a:gd name="connsiteY12" fmla="*/ 357129 h 568882"/>
                <a:gd name="connsiteX13" fmla="*/ 0 w 660558"/>
                <a:gd name="connsiteY13" fmla="*/ 207943 h 568882"/>
                <a:gd name="connsiteX0" fmla="*/ 0 w 660558"/>
                <a:gd name="connsiteY0" fmla="*/ 207943 h 568882"/>
                <a:gd name="connsiteX1" fmla="*/ 221278 w 660558"/>
                <a:gd name="connsiteY1" fmla="*/ 206038 h 568882"/>
                <a:gd name="connsiteX2" fmla="*/ 221278 w 660558"/>
                <a:gd name="connsiteY2" fmla="*/ 0 h 568882"/>
                <a:gd name="connsiteX3" fmla="*/ 422135 w 660558"/>
                <a:gd name="connsiteY3" fmla="*/ 0 h 568882"/>
                <a:gd name="connsiteX4" fmla="*/ 418325 w 660558"/>
                <a:gd name="connsiteY4" fmla="*/ 207943 h 568882"/>
                <a:gd name="connsiteX5" fmla="*/ 660558 w 660558"/>
                <a:gd name="connsiteY5" fmla="*/ 207943 h 568882"/>
                <a:gd name="connsiteX6" fmla="*/ 660558 w 660558"/>
                <a:gd name="connsiteY6" fmla="*/ 357129 h 568882"/>
                <a:gd name="connsiteX7" fmla="*/ 448805 w 660558"/>
                <a:gd name="connsiteY7" fmla="*/ 357129 h 568882"/>
                <a:gd name="connsiteX8" fmla="*/ 448805 w 660558"/>
                <a:gd name="connsiteY8" fmla="*/ 568882 h 568882"/>
                <a:gd name="connsiteX9" fmla="*/ 324564 w 660558"/>
                <a:gd name="connsiteY9" fmla="*/ 547366 h 568882"/>
                <a:gd name="connsiteX10" fmla="*/ 211753 w 660558"/>
                <a:gd name="connsiteY10" fmla="*/ 568882 h 568882"/>
                <a:gd name="connsiteX11" fmla="*/ 211753 w 660558"/>
                <a:gd name="connsiteY11" fmla="*/ 357129 h 568882"/>
                <a:gd name="connsiteX12" fmla="*/ 0 w 660558"/>
                <a:gd name="connsiteY12" fmla="*/ 357129 h 568882"/>
                <a:gd name="connsiteX13" fmla="*/ 0 w 660558"/>
                <a:gd name="connsiteY13" fmla="*/ 207943 h 568882"/>
                <a:gd name="connsiteX0" fmla="*/ 0 w 660558"/>
                <a:gd name="connsiteY0" fmla="*/ 207943 h 568882"/>
                <a:gd name="connsiteX1" fmla="*/ 221278 w 660558"/>
                <a:gd name="connsiteY1" fmla="*/ 206038 h 568882"/>
                <a:gd name="connsiteX2" fmla="*/ 221278 w 660558"/>
                <a:gd name="connsiteY2" fmla="*/ 0 h 568882"/>
                <a:gd name="connsiteX3" fmla="*/ 422135 w 660558"/>
                <a:gd name="connsiteY3" fmla="*/ 0 h 568882"/>
                <a:gd name="connsiteX4" fmla="*/ 424040 w 660558"/>
                <a:gd name="connsiteY4" fmla="*/ 207943 h 568882"/>
                <a:gd name="connsiteX5" fmla="*/ 660558 w 660558"/>
                <a:gd name="connsiteY5" fmla="*/ 207943 h 568882"/>
                <a:gd name="connsiteX6" fmla="*/ 660558 w 660558"/>
                <a:gd name="connsiteY6" fmla="*/ 357129 h 568882"/>
                <a:gd name="connsiteX7" fmla="*/ 448805 w 660558"/>
                <a:gd name="connsiteY7" fmla="*/ 357129 h 568882"/>
                <a:gd name="connsiteX8" fmla="*/ 448805 w 660558"/>
                <a:gd name="connsiteY8" fmla="*/ 568882 h 568882"/>
                <a:gd name="connsiteX9" fmla="*/ 324564 w 660558"/>
                <a:gd name="connsiteY9" fmla="*/ 547366 h 568882"/>
                <a:gd name="connsiteX10" fmla="*/ 211753 w 660558"/>
                <a:gd name="connsiteY10" fmla="*/ 568882 h 568882"/>
                <a:gd name="connsiteX11" fmla="*/ 211753 w 660558"/>
                <a:gd name="connsiteY11" fmla="*/ 357129 h 568882"/>
                <a:gd name="connsiteX12" fmla="*/ 0 w 660558"/>
                <a:gd name="connsiteY12" fmla="*/ 357129 h 568882"/>
                <a:gd name="connsiteX13" fmla="*/ 0 w 660558"/>
                <a:gd name="connsiteY13" fmla="*/ 207943 h 568882"/>
                <a:gd name="connsiteX0" fmla="*/ 0 w 660558"/>
                <a:gd name="connsiteY0" fmla="*/ 207943 h 568882"/>
                <a:gd name="connsiteX1" fmla="*/ 221278 w 660558"/>
                <a:gd name="connsiteY1" fmla="*/ 206038 h 568882"/>
                <a:gd name="connsiteX2" fmla="*/ 221278 w 660558"/>
                <a:gd name="connsiteY2" fmla="*/ 0 h 568882"/>
                <a:gd name="connsiteX3" fmla="*/ 422135 w 660558"/>
                <a:gd name="connsiteY3" fmla="*/ 0 h 568882"/>
                <a:gd name="connsiteX4" fmla="*/ 424040 w 660558"/>
                <a:gd name="connsiteY4" fmla="*/ 207943 h 568882"/>
                <a:gd name="connsiteX5" fmla="*/ 660558 w 660558"/>
                <a:gd name="connsiteY5" fmla="*/ 207943 h 568882"/>
                <a:gd name="connsiteX6" fmla="*/ 660558 w 660558"/>
                <a:gd name="connsiteY6" fmla="*/ 357129 h 568882"/>
                <a:gd name="connsiteX7" fmla="*/ 431660 w 660558"/>
                <a:gd name="connsiteY7" fmla="*/ 357129 h 568882"/>
                <a:gd name="connsiteX8" fmla="*/ 448805 w 660558"/>
                <a:gd name="connsiteY8" fmla="*/ 568882 h 568882"/>
                <a:gd name="connsiteX9" fmla="*/ 324564 w 660558"/>
                <a:gd name="connsiteY9" fmla="*/ 547366 h 568882"/>
                <a:gd name="connsiteX10" fmla="*/ 211753 w 660558"/>
                <a:gd name="connsiteY10" fmla="*/ 568882 h 568882"/>
                <a:gd name="connsiteX11" fmla="*/ 211753 w 660558"/>
                <a:gd name="connsiteY11" fmla="*/ 357129 h 568882"/>
                <a:gd name="connsiteX12" fmla="*/ 0 w 660558"/>
                <a:gd name="connsiteY12" fmla="*/ 357129 h 568882"/>
                <a:gd name="connsiteX13" fmla="*/ 0 w 660558"/>
                <a:gd name="connsiteY13" fmla="*/ 207943 h 568882"/>
                <a:gd name="connsiteX0" fmla="*/ 0 w 660558"/>
                <a:gd name="connsiteY0" fmla="*/ 207943 h 568882"/>
                <a:gd name="connsiteX1" fmla="*/ 221278 w 660558"/>
                <a:gd name="connsiteY1" fmla="*/ 206038 h 568882"/>
                <a:gd name="connsiteX2" fmla="*/ 221278 w 660558"/>
                <a:gd name="connsiteY2" fmla="*/ 0 h 568882"/>
                <a:gd name="connsiteX3" fmla="*/ 422135 w 660558"/>
                <a:gd name="connsiteY3" fmla="*/ 0 h 568882"/>
                <a:gd name="connsiteX4" fmla="*/ 424040 w 660558"/>
                <a:gd name="connsiteY4" fmla="*/ 207943 h 568882"/>
                <a:gd name="connsiteX5" fmla="*/ 660558 w 660558"/>
                <a:gd name="connsiteY5" fmla="*/ 207943 h 568882"/>
                <a:gd name="connsiteX6" fmla="*/ 660558 w 660558"/>
                <a:gd name="connsiteY6" fmla="*/ 357129 h 568882"/>
                <a:gd name="connsiteX7" fmla="*/ 431660 w 660558"/>
                <a:gd name="connsiteY7" fmla="*/ 357129 h 568882"/>
                <a:gd name="connsiteX8" fmla="*/ 433565 w 660558"/>
                <a:gd name="connsiteY8" fmla="*/ 568882 h 568882"/>
                <a:gd name="connsiteX9" fmla="*/ 324564 w 660558"/>
                <a:gd name="connsiteY9" fmla="*/ 547366 h 568882"/>
                <a:gd name="connsiteX10" fmla="*/ 211753 w 660558"/>
                <a:gd name="connsiteY10" fmla="*/ 568882 h 568882"/>
                <a:gd name="connsiteX11" fmla="*/ 211753 w 660558"/>
                <a:gd name="connsiteY11" fmla="*/ 357129 h 568882"/>
                <a:gd name="connsiteX12" fmla="*/ 0 w 660558"/>
                <a:gd name="connsiteY12" fmla="*/ 357129 h 568882"/>
                <a:gd name="connsiteX13" fmla="*/ 0 w 660558"/>
                <a:gd name="connsiteY13" fmla="*/ 207943 h 568882"/>
                <a:gd name="connsiteX0" fmla="*/ 0 w 660558"/>
                <a:gd name="connsiteY0" fmla="*/ 207943 h 568882"/>
                <a:gd name="connsiteX1" fmla="*/ 221278 w 660558"/>
                <a:gd name="connsiteY1" fmla="*/ 206038 h 568882"/>
                <a:gd name="connsiteX2" fmla="*/ 221278 w 660558"/>
                <a:gd name="connsiteY2" fmla="*/ 0 h 568882"/>
                <a:gd name="connsiteX3" fmla="*/ 422135 w 660558"/>
                <a:gd name="connsiteY3" fmla="*/ 0 h 568882"/>
                <a:gd name="connsiteX4" fmla="*/ 424040 w 660558"/>
                <a:gd name="connsiteY4" fmla="*/ 207943 h 568882"/>
                <a:gd name="connsiteX5" fmla="*/ 660558 w 660558"/>
                <a:gd name="connsiteY5" fmla="*/ 207943 h 568882"/>
                <a:gd name="connsiteX6" fmla="*/ 660558 w 660558"/>
                <a:gd name="connsiteY6" fmla="*/ 357129 h 568882"/>
                <a:gd name="connsiteX7" fmla="*/ 431660 w 660558"/>
                <a:gd name="connsiteY7" fmla="*/ 357129 h 568882"/>
                <a:gd name="connsiteX8" fmla="*/ 433565 w 660558"/>
                <a:gd name="connsiteY8" fmla="*/ 568882 h 568882"/>
                <a:gd name="connsiteX9" fmla="*/ 324564 w 660558"/>
                <a:gd name="connsiteY9" fmla="*/ 547366 h 568882"/>
                <a:gd name="connsiteX10" fmla="*/ 211753 w 660558"/>
                <a:gd name="connsiteY10" fmla="*/ 568882 h 568882"/>
                <a:gd name="connsiteX11" fmla="*/ 232708 w 660558"/>
                <a:gd name="connsiteY11" fmla="*/ 357129 h 568882"/>
                <a:gd name="connsiteX12" fmla="*/ 0 w 660558"/>
                <a:gd name="connsiteY12" fmla="*/ 357129 h 568882"/>
                <a:gd name="connsiteX13" fmla="*/ 0 w 660558"/>
                <a:gd name="connsiteY13" fmla="*/ 207943 h 568882"/>
                <a:gd name="connsiteX0" fmla="*/ 0 w 660558"/>
                <a:gd name="connsiteY0" fmla="*/ 207943 h 568882"/>
                <a:gd name="connsiteX1" fmla="*/ 221278 w 660558"/>
                <a:gd name="connsiteY1" fmla="*/ 206038 h 568882"/>
                <a:gd name="connsiteX2" fmla="*/ 221278 w 660558"/>
                <a:gd name="connsiteY2" fmla="*/ 0 h 568882"/>
                <a:gd name="connsiteX3" fmla="*/ 422135 w 660558"/>
                <a:gd name="connsiteY3" fmla="*/ 0 h 568882"/>
                <a:gd name="connsiteX4" fmla="*/ 424040 w 660558"/>
                <a:gd name="connsiteY4" fmla="*/ 207943 h 568882"/>
                <a:gd name="connsiteX5" fmla="*/ 660558 w 660558"/>
                <a:gd name="connsiteY5" fmla="*/ 207943 h 568882"/>
                <a:gd name="connsiteX6" fmla="*/ 660558 w 660558"/>
                <a:gd name="connsiteY6" fmla="*/ 357129 h 568882"/>
                <a:gd name="connsiteX7" fmla="*/ 431660 w 660558"/>
                <a:gd name="connsiteY7" fmla="*/ 357129 h 568882"/>
                <a:gd name="connsiteX8" fmla="*/ 433565 w 660558"/>
                <a:gd name="connsiteY8" fmla="*/ 568882 h 568882"/>
                <a:gd name="connsiteX9" fmla="*/ 324564 w 660558"/>
                <a:gd name="connsiteY9" fmla="*/ 547366 h 568882"/>
                <a:gd name="connsiteX10" fmla="*/ 232708 w 660558"/>
                <a:gd name="connsiteY10" fmla="*/ 563167 h 568882"/>
                <a:gd name="connsiteX11" fmla="*/ 232708 w 660558"/>
                <a:gd name="connsiteY11" fmla="*/ 357129 h 568882"/>
                <a:gd name="connsiteX12" fmla="*/ 0 w 660558"/>
                <a:gd name="connsiteY12" fmla="*/ 357129 h 568882"/>
                <a:gd name="connsiteX13" fmla="*/ 0 w 660558"/>
                <a:gd name="connsiteY13" fmla="*/ 207943 h 568882"/>
                <a:gd name="connsiteX0" fmla="*/ 0 w 660558"/>
                <a:gd name="connsiteY0" fmla="*/ 207943 h 568882"/>
                <a:gd name="connsiteX1" fmla="*/ 221278 w 660558"/>
                <a:gd name="connsiteY1" fmla="*/ 206038 h 568882"/>
                <a:gd name="connsiteX2" fmla="*/ 230803 w 660558"/>
                <a:gd name="connsiteY2" fmla="*/ 1905 h 568882"/>
                <a:gd name="connsiteX3" fmla="*/ 422135 w 660558"/>
                <a:gd name="connsiteY3" fmla="*/ 0 h 568882"/>
                <a:gd name="connsiteX4" fmla="*/ 424040 w 660558"/>
                <a:gd name="connsiteY4" fmla="*/ 207943 h 568882"/>
                <a:gd name="connsiteX5" fmla="*/ 660558 w 660558"/>
                <a:gd name="connsiteY5" fmla="*/ 207943 h 568882"/>
                <a:gd name="connsiteX6" fmla="*/ 660558 w 660558"/>
                <a:gd name="connsiteY6" fmla="*/ 357129 h 568882"/>
                <a:gd name="connsiteX7" fmla="*/ 431660 w 660558"/>
                <a:gd name="connsiteY7" fmla="*/ 357129 h 568882"/>
                <a:gd name="connsiteX8" fmla="*/ 433565 w 660558"/>
                <a:gd name="connsiteY8" fmla="*/ 568882 h 568882"/>
                <a:gd name="connsiteX9" fmla="*/ 324564 w 660558"/>
                <a:gd name="connsiteY9" fmla="*/ 547366 h 568882"/>
                <a:gd name="connsiteX10" fmla="*/ 232708 w 660558"/>
                <a:gd name="connsiteY10" fmla="*/ 563167 h 568882"/>
                <a:gd name="connsiteX11" fmla="*/ 232708 w 660558"/>
                <a:gd name="connsiteY11" fmla="*/ 357129 h 568882"/>
                <a:gd name="connsiteX12" fmla="*/ 0 w 660558"/>
                <a:gd name="connsiteY12" fmla="*/ 357129 h 568882"/>
                <a:gd name="connsiteX13" fmla="*/ 0 w 660558"/>
                <a:gd name="connsiteY13" fmla="*/ 207943 h 568882"/>
                <a:gd name="connsiteX0" fmla="*/ 0 w 660558"/>
                <a:gd name="connsiteY0" fmla="*/ 207943 h 568882"/>
                <a:gd name="connsiteX1" fmla="*/ 234613 w 660558"/>
                <a:gd name="connsiteY1" fmla="*/ 209848 h 568882"/>
                <a:gd name="connsiteX2" fmla="*/ 230803 w 660558"/>
                <a:gd name="connsiteY2" fmla="*/ 1905 h 568882"/>
                <a:gd name="connsiteX3" fmla="*/ 422135 w 660558"/>
                <a:gd name="connsiteY3" fmla="*/ 0 h 568882"/>
                <a:gd name="connsiteX4" fmla="*/ 424040 w 660558"/>
                <a:gd name="connsiteY4" fmla="*/ 207943 h 568882"/>
                <a:gd name="connsiteX5" fmla="*/ 660558 w 660558"/>
                <a:gd name="connsiteY5" fmla="*/ 207943 h 568882"/>
                <a:gd name="connsiteX6" fmla="*/ 660558 w 660558"/>
                <a:gd name="connsiteY6" fmla="*/ 357129 h 568882"/>
                <a:gd name="connsiteX7" fmla="*/ 431660 w 660558"/>
                <a:gd name="connsiteY7" fmla="*/ 357129 h 568882"/>
                <a:gd name="connsiteX8" fmla="*/ 433565 w 660558"/>
                <a:gd name="connsiteY8" fmla="*/ 568882 h 568882"/>
                <a:gd name="connsiteX9" fmla="*/ 324564 w 660558"/>
                <a:gd name="connsiteY9" fmla="*/ 547366 h 568882"/>
                <a:gd name="connsiteX10" fmla="*/ 232708 w 660558"/>
                <a:gd name="connsiteY10" fmla="*/ 563167 h 568882"/>
                <a:gd name="connsiteX11" fmla="*/ 232708 w 660558"/>
                <a:gd name="connsiteY11" fmla="*/ 357129 h 568882"/>
                <a:gd name="connsiteX12" fmla="*/ 0 w 660558"/>
                <a:gd name="connsiteY12" fmla="*/ 357129 h 568882"/>
                <a:gd name="connsiteX13" fmla="*/ 0 w 660558"/>
                <a:gd name="connsiteY13" fmla="*/ 207943 h 568882"/>
                <a:gd name="connsiteX0" fmla="*/ 0 w 660558"/>
                <a:gd name="connsiteY0" fmla="*/ 207943 h 568882"/>
                <a:gd name="connsiteX1" fmla="*/ 234613 w 660558"/>
                <a:gd name="connsiteY1" fmla="*/ 206038 h 568882"/>
                <a:gd name="connsiteX2" fmla="*/ 230803 w 660558"/>
                <a:gd name="connsiteY2" fmla="*/ 1905 h 568882"/>
                <a:gd name="connsiteX3" fmla="*/ 422135 w 660558"/>
                <a:gd name="connsiteY3" fmla="*/ 0 h 568882"/>
                <a:gd name="connsiteX4" fmla="*/ 424040 w 660558"/>
                <a:gd name="connsiteY4" fmla="*/ 207943 h 568882"/>
                <a:gd name="connsiteX5" fmla="*/ 660558 w 660558"/>
                <a:gd name="connsiteY5" fmla="*/ 207943 h 568882"/>
                <a:gd name="connsiteX6" fmla="*/ 660558 w 660558"/>
                <a:gd name="connsiteY6" fmla="*/ 357129 h 568882"/>
                <a:gd name="connsiteX7" fmla="*/ 431660 w 660558"/>
                <a:gd name="connsiteY7" fmla="*/ 357129 h 568882"/>
                <a:gd name="connsiteX8" fmla="*/ 433565 w 660558"/>
                <a:gd name="connsiteY8" fmla="*/ 568882 h 568882"/>
                <a:gd name="connsiteX9" fmla="*/ 324564 w 660558"/>
                <a:gd name="connsiteY9" fmla="*/ 547366 h 568882"/>
                <a:gd name="connsiteX10" fmla="*/ 232708 w 660558"/>
                <a:gd name="connsiteY10" fmla="*/ 563167 h 568882"/>
                <a:gd name="connsiteX11" fmla="*/ 232708 w 660558"/>
                <a:gd name="connsiteY11" fmla="*/ 357129 h 568882"/>
                <a:gd name="connsiteX12" fmla="*/ 0 w 660558"/>
                <a:gd name="connsiteY12" fmla="*/ 357129 h 568882"/>
                <a:gd name="connsiteX13" fmla="*/ 0 w 660558"/>
                <a:gd name="connsiteY13" fmla="*/ 207943 h 568882"/>
                <a:gd name="connsiteX0" fmla="*/ 0 w 660558"/>
                <a:gd name="connsiteY0" fmla="*/ 207943 h 568882"/>
                <a:gd name="connsiteX1" fmla="*/ 228898 w 660558"/>
                <a:gd name="connsiteY1" fmla="*/ 206038 h 568882"/>
                <a:gd name="connsiteX2" fmla="*/ 230803 w 660558"/>
                <a:gd name="connsiteY2" fmla="*/ 1905 h 568882"/>
                <a:gd name="connsiteX3" fmla="*/ 422135 w 660558"/>
                <a:gd name="connsiteY3" fmla="*/ 0 h 568882"/>
                <a:gd name="connsiteX4" fmla="*/ 424040 w 660558"/>
                <a:gd name="connsiteY4" fmla="*/ 207943 h 568882"/>
                <a:gd name="connsiteX5" fmla="*/ 660558 w 660558"/>
                <a:gd name="connsiteY5" fmla="*/ 207943 h 568882"/>
                <a:gd name="connsiteX6" fmla="*/ 660558 w 660558"/>
                <a:gd name="connsiteY6" fmla="*/ 357129 h 568882"/>
                <a:gd name="connsiteX7" fmla="*/ 431660 w 660558"/>
                <a:gd name="connsiteY7" fmla="*/ 357129 h 568882"/>
                <a:gd name="connsiteX8" fmla="*/ 433565 w 660558"/>
                <a:gd name="connsiteY8" fmla="*/ 568882 h 568882"/>
                <a:gd name="connsiteX9" fmla="*/ 324564 w 660558"/>
                <a:gd name="connsiteY9" fmla="*/ 547366 h 568882"/>
                <a:gd name="connsiteX10" fmla="*/ 232708 w 660558"/>
                <a:gd name="connsiteY10" fmla="*/ 563167 h 568882"/>
                <a:gd name="connsiteX11" fmla="*/ 232708 w 660558"/>
                <a:gd name="connsiteY11" fmla="*/ 357129 h 568882"/>
                <a:gd name="connsiteX12" fmla="*/ 0 w 660558"/>
                <a:gd name="connsiteY12" fmla="*/ 357129 h 568882"/>
                <a:gd name="connsiteX13" fmla="*/ 0 w 660558"/>
                <a:gd name="connsiteY13" fmla="*/ 207943 h 568882"/>
                <a:gd name="connsiteX0" fmla="*/ 0 w 660558"/>
                <a:gd name="connsiteY0" fmla="*/ 207943 h 568882"/>
                <a:gd name="connsiteX1" fmla="*/ 232708 w 660558"/>
                <a:gd name="connsiteY1" fmla="*/ 206038 h 568882"/>
                <a:gd name="connsiteX2" fmla="*/ 230803 w 660558"/>
                <a:gd name="connsiteY2" fmla="*/ 1905 h 568882"/>
                <a:gd name="connsiteX3" fmla="*/ 422135 w 660558"/>
                <a:gd name="connsiteY3" fmla="*/ 0 h 568882"/>
                <a:gd name="connsiteX4" fmla="*/ 424040 w 660558"/>
                <a:gd name="connsiteY4" fmla="*/ 207943 h 568882"/>
                <a:gd name="connsiteX5" fmla="*/ 660558 w 660558"/>
                <a:gd name="connsiteY5" fmla="*/ 207943 h 568882"/>
                <a:gd name="connsiteX6" fmla="*/ 660558 w 660558"/>
                <a:gd name="connsiteY6" fmla="*/ 357129 h 568882"/>
                <a:gd name="connsiteX7" fmla="*/ 431660 w 660558"/>
                <a:gd name="connsiteY7" fmla="*/ 357129 h 568882"/>
                <a:gd name="connsiteX8" fmla="*/ 433565 w 660558"/>
                <a:gd name="connsiteY8" fmla="*/ 568882 h 568882"/>
                <a:gd name="connsiteX9" fmla="*/ 324564 w 660558"/>
                <a:gd name="connsiteY9" fmla="*/ 547366 h 568882"/>
                <a:gd name="connsiteX10" fmla="*/ 232708 w 660558"/>
                <a:gd name="connsiteY10" fmla="*/ 563167 h 568882"/>
                <a:gd name="connsiteX11" fmla="*/ 232708 w 660558"/>
                <a:gd name="connsiteY11" fmla="*/ 357129 h 568882"/>
                <a:gd name="connsiteX12" fmla="*/ 0 w 660558"/>
                <a:gd name="connsiteY12" fmla="*/ 357129 h 568882"/>
                <a:gd name="connsiteX13" fmla="*/ 0 w 660558"/>
                <a:gd name="connsiteY13" fmla="*/ 207943 h 568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0558" h="568882">
                  <a:moveTo>
                    <a:pt x="0" y="207943"/>
                  </a:moveTo>
                  <a:lnTo>
                    <a:pt x="232708" y="206038"/>
                  </a:lnTo>
                  <a:lnTo>
                    <a:pt x="230803" y="1905"/>
                  </a:lnTo>
                  <a:lnTo>
                    <a:pt x="422135" y="0"/>
                  </a:lnTo>
                  <a:lnTo>
                    <a:pt x="424040" y="207943"/>
                  </a:lnTo>
                  <a:lnTo>
                    <a:pt x="660558" y="207943"/>
                  </a:lnTo>
                  <a:lnTo>
                    <a:pt x="660558" y="357129"/>
                  </a:lnTo>
                  <a:lnTo>
                    <a:pt x="431660" y="357129"/>
                  </a:lnTo>
                  <a:lnTo>
                    <a:pt x="433565" y="568882"/>
                  </a:lnTo>
                  <a:cubicBezTo>
                    <a:pt x="392151" y="561710"/>
                    <a:pt x="459323" y="573588"/>
                    <a:pt x="324564" y="547366"/>
                  </a:cubicBezTo>
                  <a:lnTo>
                    <a:pt x="232708" y="563167"/>
                  </a:lnTo>
                  <a:lnTo>
                    <a:pt x="232708" y="357129"/>
                  </a:lnTo>
                  <a:lnTo>
                    <a:pt x="0" y="357129"/>
                  </a:lnTo>
                  <a:lnTo>
                    <a:pt x="0" y="207943"/>
                  </a:lnTo>
                  <a:close/>
                </a:path>
              </a:pathLst>
            </a:custGeom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Corde 18"/>
            <p:cNvSpPr/>
            <p:nvPr/>
          </p:nvSpPr>
          <p:spPr>
            <a:xfrm rot="1511394">
              <a:off x="4968933" y="4261452"/>
              <a:ext cx="1309255" cy="638604"/>
            </a:xfrm>
            <a:prstGeom prst="chord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Corde 19"/>
            <p:cNvSpPr/>
            <p:nvPr/>
          </p:nvSpPr>
          <p:spPr>
            <a:xfrm rot="20088606" flipH="1">
              <a:off x="5910886" y="4261453"/>
              <a:ext cx="1309255" cy="638604"/>
            </a:xfrm>
            <a:prstGeom prst="chord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2060030" y="517584"/>
            <a:ext cx="2924390" cy="3393031"/>
            <a:chOff x="4320677" y="2239649"/>
            <a:chExt cx="3528569" cy="3908123"/>
          </a:xfrm>
        </p:grpSpPr>
        <p:sp>
          <p:nvSpPr>
            <p:cNvPr id="24" name="Ellipse 3"/>
            <p:cNvSpPr/>
            <p:nvPr/>
          </p:nvSpPr>
          <p:spPr>
            <a:xfrm>
              <a:off x="4320677" y="3264544"/>
              <a:ext cx="3528569" cy="2322506"/>
            </a:xfrm>
            <a:custGeom>
              <a:avLst/>
              <a:gdLst>
                <a:gd name="connsiteX0" fmla="*/ 0 w 3362960"/>
                <a:gd name="connsiteY0" fmla="*/ 1539240 h 3078480"/>
                <a:gd name="connsiteX1" fmla="*/ 1681480 w 3362960"/>
                <a:gd name="connsiteY1" fmla="*/ 0 h 3078480"/>
                <a:gd name="connsiteX2" fmla="*/ 3362960 w 3362960"/>
                <a:gd name="connsiteY2" fmla="*/ 1539240 h 3078480"/>
                <a:gd name="connsiteX3" fmla="*/ 1681480 w 3362960"/>
                <a:gd name="connsiteY3" fmla="*/ 3078480 h 3078480"/>
                <a:gd name="connsiteX4" fmla="*/ 0 w 3362960"/>
                <a:gd name="connsiteY4" fmla="*/ 1539240 h 3078480"/>
                <a:gd name="connsiteX0" fmla="*/ 0 w 3446780"/>
                <a:gd name="connsiteY0" fmla="*/ 995542 h 3106343"/>
                <a:gd name="connsiteX1" fmla="*/ 1765300 w 3446780"/>
                <a:gd name="connsiteY1" fmla="*/ 20182 h 3106343"/>
                <a:gd name="connsiteX2" fmla="*/ 3446780 w 3446780"/>
                <a:gd name="connsiteY2" fmla="*/ 1559422 h 3106343"/>
                <a:gd name="connsiteX3" fmla="*/ 1765300 w 3446780"/>
                <a:gd name="connsiteY3" fmla="*/ 3098662 h 3106343"/>
                <a:gd name="connsiteX4" fmla="*/ 0 w 3446780"/>
                <a:gd name="connsiteY4" fmla="*/ 995542 h 3106343"/>
                <a:gd name="connsiteX0" fmla="*/ 31718 w 3478498"/>
                <a:gd name="connsiteY0" fmla="*/ 995542 h 3121662"/>
                <a:gd name="connsiteX1" fmla="*/ 1797018 w 3478498"/>
                <a:gd name="connsiteY1" fmla="*/ 20182 h 3121662"/>
                <a:gd name="connsiteX2" fmla="*/ 3478498 w 3478498"/>
                <a:gd name="connsiteY2" fmla="*/ 1559422 h 3121662"/>
                <a:gd name="connsiteX3" fmla="*/ 1797018 w 3478498"/>
                <a:gd name="connsiteY3" fmla="*/ 3098662 h 3121662"/>
                <a:gd name="connsiteX4" fmla="*/ 745458 w 3478498"/>
                <a:gd name="connsiteY4" fmla="*/ 2380794 h 3121662"/>
                <a:gd name="connsiteX5" fmla="*/ 31718 w 3478498"/>
                <a:gd name="connsiteY5" fmla="*/ 995542 h 3121662"/>
                <a:gd name="connsiteX0" fmla="*/ 32413 w 3479193"/>
                <a:gd name="connsiteY0" fmla="*/ 984678 h 3137773"/>
                <a:gd name="connsiteX1" fmla="*/ 1797713 w 3479193"/>
                <a:gd name="connsiteY1" fmla="*/ 9318 h 3137773"/>
                <a:gd name="connsiteX2" fmla="*/ 3479193 w 3479193"/>
                <a:gd name="connsiteY2" fmla="*/ 1548558 h 3137773"/>
                <a:gd name="connsiteX3" fmla="*/ 1797713 w 3479193"/>
                <a:gd name="connsiteY3" fmla="*/ 3087798 h 3137773"/>
                <a:gd name="connsiteX4" fmla="*/ 738533 w 3479193"/>
                <a:gd name="connsiteY4" fmla="*/ 2598530 h 3137773"/>
                <a:gd name="connsiteX5" fmla="*/ 32413 w 3479193"/>
                <a:gd name="connsiteY5" fmla="*/ 984678 h 3137773"/>
                <a:gd name="connsiteX0" fmla="*/ 32413 w 3479193"/>
                <a:gd name="connsiteY0" fmla="*/ 984678 h 2804413"/>
                <a:gd name="connsiteX1" fmla="*/ 1797713 w 3479193"/>
                <a:gd name="connsiteY1" fmla="*/ 9318 h 2804413"/>
                <a:gd name="connsiteX2" fmla="*/ 3479193 w 3479193"/>
                <a:gd name="connsiteY2" fmla="*/ 1548558 h 2804413"/>
                <a:gd name="connsiteX3" fmla="*/ 2849273 w 3479193"/>
                <a:gd name="connsiteY3" fmla="*/ 2607738 h 2804413"/>
                <a:gd name="connsiteX4" fmla="*/ 738533 w 3479193"/>
                <a:gd name="connsiteY4" fmla="*/ 2598530 h 2804413"/>
                <a:gd name="connsiteX5" fmla="*/ 32413 w 3479193"/>
                <a:gd name="connsiteY5" fmla="*/ 984678 h 2804413"/>
                <a:gd name="connsiteX0" fmla="*/ 94802 w 3541582"/>
                <a:gd name="connsiteY0" fmla="*/ 984678 h 2716974"/>
                <a:gd name="connsiteX1" fmla="*/ 1860102 w 3541582"/>
                <a:gd name="connsiteY1" fmla="*/ 9318 h 2716974"/>
                <a:gd name="connsiteX2" fmla="*/ 3541582 w 3541582"/>
                <a:gd name="connsiteY2" fmla="*/ 1548558 h 2716974"/>
                <a:gd name="connsiteX3" fmla="*/ 2911662 w 3541582"/>
                <a:gd name="connsiteY3" fmla="*/ 2607738 h 2716974"/>
                <a:gd name="connsiteX4" fmla="*/ 800922 w 3541582"/>
                <a:gd name="connsiteY4" fmla="*/ 2598530 h 2716974"/>
                <a:gd name="connsiteX5" fmla="*/ 298003 w 3541582"/>
                <a:gd name="connsiteY5" fmla="*/ 1859389 h 2716974"/>
                <a:gd name="connsiteX6" fmla="*/ 94802 w 3541582"/>
                <a:gd name="connsiteY6" fmla="*/ 984678 h 2716974"/>
                <a:gd name="connsiteX0" fmla="*/ 59841 w 3506621"/>
                <a:gd name="connsiteY0" fmla="*/ 983200 h 2715496"/>
                <a:gd name="connsiteX1" fmla="*/ 1825141 w 3506621"/>
                <a:gd name="connsiteY1" fmla="*/ 7840 h 2715496"/>
                <a:gd name="connsiteX2" fmla="*/ 3506621 w 3506621"/>
                <a:gd name="connsiteY2" fmla="*/ 1547080 h 2715496"/>
                <a:gd name="connsiteX3" fmla="*/ 2876701 w 3506621"/>
                <a:gd name="connsiteY3" fmla="*/ 2606260 h 2715496"/>
                <a:gd name="connsiteX4" fmla="*/ 765961 w 3506621"/>
                <a:gd name="connsiteY4" fmla="*/ 2597052 h 2715496"/>
                <a:gd name="connsiteX5" fmla="*/ 445922 w 3506621"/>
                <a:gd name="connsiteY5" fmla="*/ 1766471 h 2715496"/>
                <a:gd name="connsiteX6" fmla="*/ 59841 w 3506621"/>
                <a:gd name="connsiteY6" fmla="*/ 983200 h 2715496"/>
                <a:gd name="connsiteX0" fmla="*/ 59841 w 3506621"/>
                <a:gd name="connsiteY0" fmla="*/ 983200 h 2773567"/>
                <a:gd name="connsiteX1" fmla="*/ 1825141 w 3506621"/>
                <a:gd name="connsiteY1" fmla="*/ 7840 h 2773567"/>
                <a:gd name="connsiteX2" fmla="*/ 3506621 w 3506621"/>
                <a:gd name="connsiteY2" fmla="*/ 1547080 h 2773567"/>
                <a:gd name="connsiteX3" fmla="*/ 2876701 w 3506621"/>
                <a:gd name="connsiteY3" fmla="*/ 2606260 h 2773567"/>
                <a:gd name="connsiteX4" fmla="*/ 887881 w 3506621"/>
                <a:gd name="connsiteY4" fmla="*/ 2696112 h 2773567"/>
                <a:gd name="connsiteX5" fmla="*/ 445922 w 3506621"/>
                <a:gd name="connsiteY5" fmla="*/ 1766471 h 2773567"/>
                <a:gd name="connsiteX6" fmla="*/ 59841 w 3506621"/>
                <a:gd name="connsiteY6" fmla="*/ 983200 h 2773567"/>
                <a:gd name="connsiteX0" fmla="*/ 68292 w 3431252"/>
                <a:gd name="connsiteY0" fmla="*/ 737534 h 2786981"/>
                <a:gd name="connsiteX1" fmla="*/ 1749772 w 3431252"/>
                <a:gd name="connsiteY1" fmla="*/ 21254 h 2786981"/>
                <a:gd name="connsiteX2" fmla="*/ 3431252 w 3431252"/>
                <a:gd name="connsiteY2" fmla="*/ 1560494 h 2786981"/>
                <a:gd name="connsiteX3" fmla="*/ 2801332 w 3431252"/>
                <a:gd name="connsiteY3" fmla="*/ 2619674 h 2786981"/>
                <a:gd name="connsiteX4" fmla="*/ 812512 w 3431252"/>
                <a:gd name="connsiteY4" fmla="*/ 2709526 h 2786981"/>
                <a:gd name="connsiteX5" fmla="*/ 370553 w 3431252"/>
                <a:gd name="connsiteY5" fmla="*/ 1779885 h 2786981"/>
                <a:gd name="connsiteX6" fmla="*/ 68292 w 3431252"/>
                <a:gd name="connsiteY6" fmla="*/ 737534 h 2786981"/>
                <a:gd name="connsiteX0" fmla="*/ 62666 w 3478966"/>
                <a:gd name="connsiteY0" fmla="*/ 787229 h 2783336"/>
                <a:gd name="connsiteX1" fmla="*/ 1797486 w 3478966"/>
                <a:gd name="connsiteY1" fmla="*/ 17609 h 2783336"/>
                <a:gd name="connsiteX2" fmla="*/ 3478966 w 3478966"/>
                <a:gd name="connsiteY2" fmla="*/ 1556849 h 2783336"/>
                <a:gd name="connsiteX3" fmla="*/ 2849046 w 3478966"/>
                <a:gd name="connsiteY3" fmla="*/ 2616029 h 2783336"/>
                <a:gd name="connsiteX4" fmla="*/ 860226 w 3478966"/>
                <a:gd name="connsiteY4" fmla="*/ 2705881 h 2783336"/>
                <a:gd name="connsiteX5" fmla="*/ 418267 w 3478966"/>
                <a:gd name="connsiteY5" fmla="*/ 1776240 h 2783336"/>
                <a:gd name="connsiteX6" fmla="*/ 62666 w 3478966"/>
                <a:gd name="connsiteY6" fmla="*/ 787229 h 2783336"/>
                <a:gd name="connsiteX0" fmla="*/ 50598 w 3466898"/>
                <a:gd name="connsiteY0" fmla="*/ 787888 h 2783995"/>
                <a:gd name="connsiteX1" fmla="*/ 1785418 w 3466898"/>
                <a:gd name="connsiteY1" fmla="*/ 18268 h 2783995"/>
                <a:gd name="connsiteX2" fmla="*/ 3466898 w 3466898"/>
                <a:gd name="connsiteY2" fmla="*/ 1557508 h 2783995"/>
                <a:gd name="connsiteX3" fmla="*/ 2836978 w 3466898"/>
                <a:gd name="connsiteY3" fmla="*/ 2616688 h 2783995"/>
                <a:gd name="connsiteX4" fmla="*/ 848158 w 3466898"/>
                <a:gd name="connsiteY4" fmla="*/ 2706540 h 2783995"/>
                <a:gd name="connsiteX5" fmla="*/ 490019 w 3466898"/>
                <a:gd name="connsiteY5" fmla="*/ 1936919 h 2783995"/>
                <a:gd name="connsiteX6" fmla="*/ 50598 w 3466898"/>
                <a:gd name="connsiteY6" fmla="*/ 787888 h 2783995"/>
                <a:gd name="connsiteX0" fmla="*/ 46697 w 3462997"/>
                <a:gd name="connsiteY0" fmla="*/ 35265 h 2031372"/>
                <a:gd name="connsiteX1" fmla="*/ 1712937 w 3462997"/>
                <a:gd name="connsiteY1" fmla="*/ 340065 h 2031372"/>
                <a:gd name="connsiteX2" fmla="*/ 3462997 w 3462997"/>
                <a:gd name="connsiteY2" fmla="*/ 804885 h 2031372"/>
                <a:gd name="connsiteX3" fmla="*/ 2833077 w 3462997"/>
                <a:gd name="connsiteY3" fmla="*/ 1864065 h 2031372"/>
                <a:gd name="connsiteX4" fmla="*/ 844257 w 3462997"/>
                <a:gd name="connsiteY4" fmla="*/ 1953917 h 2031372"/>
                <a:gd name="connsiteX5" fmla="*/ 486118 w 3462997"/>
                <a:gd name="connsiteY5" fmla="*/ 1184296 h 2031372"/>
                <a:gd name="connsiteX6" fmla="*/ 46697 w 3462997"/>
                <a:gd name="connsiteY6" fmla="*/ 35265 h 2031372"/>
                <a:gd name="connsiteX0" fmla="*/ 46697 w 3462997"/>
                <a:gd name="connsiteY0" fmla="*/ 79288 h 2075395"/>
                <a:gd name="connsiteX1" fmla="*/ 684237 w 3462997"/>
                <a:gd name="connsiteY1" fmla="*/ 131038 h 2075395"/>
                <a:gd name="connsiteX2" fmla="*/ 1712937 w 3462997"/>
                <a:gd name="connsiteY2" fmla="*/ 384088 h 2075395"/>
                <a:gd name="connsiteX3" fmla="*/ 3462997 w 3462997"/>
                <a:gd name="connsiteY3" fmla="*/ 848908 h 2075395"/>
                <a:gd name="connsiteX4" fmla="*/ 2833077 w 3462997"/>
                <a:gd name="connsiteY4" fmla="*/ 1908088 h 2075395"/>
                <a:gd name="connsiteX5" fmla="*/ 844257 w 3462997"/>
                <a:gd name="connsiteY5" fmla="*/ 1997940 h 2075395"/>
                <a:gd name="connsiteX6" fmla="*/ 486118 w 3462997"/>
                <a:gd name="connsiteY6" fmla="*/ 1228319 h 2075395"/>
                <a:gd name="connsiteX7" fmla="*/ 46697 w 3462997"/>
                <a:gd name="connsiteY7" fmla="*/ 79288 h 2075395"/>
                <a:gd name="connsiteX0" fmla="*/ 6774 w 3423074"/>
                <a:gd name="connsiteY0" fmla="*/ 347218 h 2343325"/>
                <a:gd name="connsiteX1" fmla="*/ 819574 w 3423074"/>
                <a:gd name="connsiteY1" fmla="*/ 10348 h 2343325"/>
                <a:gd name="connsiteX2" fmla="*/ 1673014 w 3423074"/>
                <a:gd name="connsiteY2" fmla="*/ 652018 h 2343325"/>
                <a:gd name="connsiteX3" fmla="*/ 3423074 w 3423074"/>
                <a:gd name="connsiteY3" fmla="*/ 1116838 h 2343325"/>
                <a:gd name="connsiteX4" fmla="*/ 2793154 w 3423074"/>
                <a:gd name="connsiteY4" fmla="*/ 2176018 h 2343325"/>
                <a:gd name="connsiteX5" fmla="*/ 804334 w 3423074"/>
                <a:gd name="connsiteY5" fmla="*/ 2265870 h 2343325"/>
                <a:gd name="connsiteX6" fmla="*/ 446195 w 3423074"/>
                <a:gd name="connsiteY6" fmla="*/ 1496249 h 2343325"/>
                <a:gd name="connsiteX7" fmla="*/ 6774 w 3423074"/>
                <a:gd name="connsiteY7" fmla="*/ 347218 h 2343325"/>
                <a:gd name="connsiteX0" fmla="*/ 6224 w 3460624"/>
                <a:gd name="connsiteY0" fmla="*/ 502571 h 2338658"/>
                <a:gd name="connsiteX1" fmla="*/ 857124 w 3460624"/>
                <a:gd name="connsiteY1" fmla="*/ 5681 h 2338658"/>
                <a:gd name="connsiteX2" fmla="*/ 1710564 w 3460624"/>
                <a:gd name="connsiteY2" fmla="*/ 647351 h 2338658"/>
                <a:gd name="connsiteX3" fmla="*/ 3460624 w 3460624"/>
                <a:gd name="connsiteY3" fmla="*/ 1112171 h 2338658"/>
                <a:gd name="connsiteX4" fmla="*/ 2830704 w 3460624"/>
                <a:gd name="connsiteY4" fmla="*/ 2171351 h 2338658"/>
                <a:gd name="connsiteX5" fmla="*/ 841884 w 3460624"/>
                <a:gd name="connsiteY5" fmla="*/ 2261203 h 2338658"/>
                <a:gd name="connsiteX6" fmla="*/ 483745 w 3460624"/>
                <a:gd name="connsiteY6" fmla="*/ 1491582 h 2338658"/>
                <a:gd name="connsiteX7" fmla="*/ 6224 w 3460624"/>
                <a:gd name="connsiteY7" fmla="*/ 502571 h 2338658"/>
                <a:gd name="connsiteX0" fmla="*/ 3760 w 3458160"/>
                <a:gd name="connsiteY0" fmla="*/ 540192 h 2376279"/>
                <a:gd name="connsiteX1" fmla="*/ 763220 w 3458160"/>
                <a:gd name="connsiteY1" fmla="*/ 5202 h 2376279"/>
                <a:gd name="connsiteX2" fmla="*/ 1708100 w 3458160"/>
                <a:gd name="connsiteY2" fmla="*/ 684972 h 2376279"/>
                <a:gd name="connsiteX3" fmla="*/ 3458160 w 3458160"/>
                <a:gd name="connsiteY3" fmla="*/ 1149792 h 2376279"/>
                <a:gd name="connsiteX4" fmla="*/ 2828240 w 3458160"/>
                <a:gd name="connsiteY4" fmla="*/ 2208972 h 2376279"/>
                <a:gd name="connsiteX5" fmla="*/ 839420 w 3458160"/>
                <a:gd name="connsiteY5" fmla="*/ 2298824 h 2376279"/>
                <a:gd name="connsiteX6" fmla="*/ 481281 w 3458160"/>
                <a:gd name="connsiteY6" fmla="*/ 1529203 h 2376279"/>
                <a:gd name="connsiteX7" fmla="*/ 3760 w 3458160"/>
                <a:gd name="connsiteY7" fmla="*/ 540192 h 2376279"/>
                <a:gd name="connsiteX0" fmla="*/ 3760 w 3458160"/>
                <a:gd name="connsiteY0" fmla="*/ 540192 h 2376279"/>
                <a:gd name="connsiteX1" fmla="*/ 763220 w 3458160"/>
                <a:gd name="connsiteY1" fmla="*/ 5202 h 2376279"/>
                <a:gd name="connsiteX2" fmla="*/ 1708100 w 3458160"/>
                <a:gd name="connsiteY2" fmla="*/ 684972 h 2376279"/>
                <a:gd name="connsiteX3" fmla="*/ 3458160 w 3458160"/>
                <a:gd name="connsiteY3" fmla="*/ 1149792 h 2376279"/>
                <a:gd name="connsiteX4" fmla="*/ 2828240 w 3458160"/>
                <a:gd name="connsiteY4" fmla="*/ 2208972 h 2376279"/>
                <a:gd name="connsiteX5" fmla="*/ 946100 w 3458160"/>
                <a:gd name="connsiteY5" fmla="*/ 2298824 h 2376279"/>
                <a:gd name="connsiteX6" fmla="*/ 481281 w 3458160"/>
                <a:gd name="connsiteY6" fmla="*/ 1529203 h 2376279"/>
                <a:gd name="connsiteX7" fmla="*/ 3760 w 3458160"/>
                <a:gd name="connsiteY7" fmla="*/ 540192 h 2376279"/>
                <a:gd name="connsiteX0" fmla="*/ 3760 w 3056457"/>
                <a:gd name="connsiteY0" fmla="*/ 540192 h 2425998"/>
                <a:gd name="connsiteX1" fmla="*/ 763220 w 3056457"/>
                <a:gd name="connsiteY1" fmla="*/ 5202 h 2425998"/>
                <a:gd name="connsiteX2" fmla="*/ 1708100 w 3056457"/>
                <a:gd name="connsiteY2" fmla="*/ 684972 h 2425998"/>
                <a:gd name="connsiteX3" fmla="*/ 3023820 w 3056457"/>
                <a:gd name="connsiteY3" fmla="*/ 296352 h 2425998"/>
                <a:gd name="connsiteX4" fmla="*/ 2828240 w 3056457"/>
                <a:gd name="connsiteY4" fmla="*/ 2208972 h 2425998"/>
                <a:gd name="connsiteX5" fmla="*/ 946100 w 3056457"/>
                <a:gd name="connsiteY5" fmla="*/ 2298824 h 2425998"/>
                <a:gd name="connsiteX6" fmla="*/ 481281 w 3056457"/>
                <a:gd name="connsiteY6" fmla="*/ 1529203 h 2425998"/>
                <a:gd name="connsiteX7" fmla="*/ 3760 w 3056457"/>
                <a:gd name="connsiteY7" fmla="*/ 540192 h 2425998"/>
                <a:gd name="connsiteX0" fmla="*/ 3760 w 3056457"/>
                <a:gd name="connsiteY0" fmla="*/ 540192 h 2425998"/>
                <a:gd name="connsiteX1" fmla="*/ 763220 w 3056457"/>
                <a:gd name="connsiteY1" fmla="*/ 5202 h 2425998"/>
                <a:gd name="connsiteX2" fmla="*/ 1708100 w 3056457"/>
                <a:gd name="connsiteY2" fmla="*/ 684972 h 2425998"/>
                <a:gd name="connsiteX3" fmla="*/ 3023820 w 3056457"/>
                <a:gd name="connsiteY3" fmla="*/ 296352 h 2425998"/>
                <a:gd name="connsiteX4" fmla="*/ 2828240 w 3056457"/>
                <a:gd name="connsiteY4" fmla="*/ 2208972 h 2425998"/>
                <a:gd name="connsiteX5" fmla="*/ 946100 w 3056457"/>
                <a:gd name="connsiteY5" fmla="*/ 2298824 h 2425998"/>
                <a:gd name="connsiteX6" fmla="*/ 481281 w 3056457"/>
                <a:gd name="connsiteY6" fmla="*/ 1529203 h 2425998"/>
                <a:gd name="connsiteX7" fmla="*/ 3760 w 3056457"/>
                <a:gd name="connsiteY7" fmla="*/ 540192 h 2425998"/>
                <a:gd name="connsiteX0" fmla="*/ 3760 w 3298286"/>
                <a:gd name="connsiteY0" fmla="*/ 540192 h 2425998"/>
                <a:gd name="connsiteX1" fmla="*/ 763220 w 3298286"/>
                <a:gd name="connsiteY1" fmla="*/ 5202 h 2425998"/>
                <a:gd name="connsiteX2" fmla="*/ 1708100 w 3298286"/>
                <a:gd name="connsiteY2" fmla="*/ 684972 h 2425998"/>
                <a:gd name="connsiteX3" fmla="*/ 3023820 w 3298286"/>
                <a:gd name="connsiteY3" fmla="*/ 296352 h 2425998"/>
                <a:gd name="connsiteX4" fmla="*/ 2828240 w 3298286"/>
                <a:gd name="connsiteY4" fmla="*/ 2208972 h 2425998"/>
                <a:gd name="connsiteX5" fmla="*/ 946100 w 3298286"/>
                <a:gd name="connsiteY5" fmla="*/ 2298824 h 2425998"/>
                <a:gd name="connsiteX6" fmla="*/ 481281 w 3298286"/>
                <a:gd name="connsiteY6" fmla="*/ 1529203 h 2425998"/>
                <a:gd name="connsiteX7" fmla="*/ 3760 w 3298286"/>
                <a:gd name="connsiteY7" fmla="*/ 540192 h 2425998"/>
                <a:gd name="connsiteX0" fmla="*/ 3760 w 3404659"/>
                <a:gd name="connsiteY0" fmla="*/ 546742 h 2443470"/>
                <a:gd name="connsiteX1" fmla="*/ 763220 w 3404659"/>
                <a:gd name="connsiteY1" fmla="*/ 11752 h 2443470"/>
                <a:gd name="connsiteX2" fmla="*/ 1708100 w 3404659"/>
                <a:gd name="connsiteY2" fmla="*/ 691522 h 2443470"/>
                <a:gd name="connsiteX3" fmla="*/ 3160980 w 3404659"/>
                <a:gd name="connsiteY3" fmla="*/ 135262 h 2443470"/>
                <a:gd name="connsiteX4" fmla="*/ 2828240 w 3404659"/>
                <a:gd name="connsiteY4" fmla="*/ 2215522 h 2443470"/>
                <a:gd name="connsiteX5" fmla="*/ 946100 w 3404659"/>
                <a:gd name="connsiteY5" fmla="*/ 2305374 h 2443470"/>
                <a:gd name="connsiteX6" fmla="*/ 481281 w 3404659"/>
                <a:gd name="connsiteY6" fmla="*/ 1535753 h 2443470"/>
                <a:gd name="connsiteX7" fmla="*/ 3760 w 3404659"/>
                <a:gd name="connsiteY7" fmla="*/ 546742 h 2443470"/>
                <a:gd name="connsiteX0" fmla="*/ 3760 w 3404659"/>
                <a:gd name="connsiteY0" fmla="*/ 540193 h 2436921"/>
                <a:gd name="connsiteX1" fmla="*/ 763220 w 3404659"/>
                <a:gd name="connsiteY1" fmla="*/ 5203 h 2436921"/>
                <a:gd name="connsiteX2" fmla="*/ 1708100 w 3404659"/>
                <a:gd name="connsiteY2" fmla="*/ 684973 h 2436921"/>
                <a:gd name="connsiteX3" fmla="*/ 3160980 w 3404659"/>
                <a:gd name="connsiteY3" fmla="*/ 128713 h 2436921"/>
                <a:gd name="connsiteX4" fmla="*/ 2828240 w 3404659"/>
                <a:gd name="connsiteY4" fmla="*/ 2208973 h 2436921"/>
                <a:gd name="connsiteX5" fmla="*/ 946100 w 3404659"/>
                <a:gd name="connsiteY5" fmla="*/ 2298825 h 2436921"/>
                <a:gd name="connsiteX6" fmla="*/ 481281 w 3404659"/>
                <a:gd name="connsiteY6" fmla="*/ 1529204 h 2436921"/>
                <a:gd name="connsiteX7" fmla="*/ 3760 w 3404659"/>
                <a:gd name="connsiteY7" fmla="*/ 540193 h 2436921"/>
                <a:gd name="connsiteX0" fmla="*/ 3760 w 3374454"/>
                <a:gd name="connsiteY0" fmla="*/ 554296 h 2458599"/>
                <a:gd name="connsiteX1" fmla="*/ 763220 w 3374454"/>
                <a:gd name="connsiteY1" fmla="*/ 19306 h 2458599"/>
                <a:gd name="connsiteX2" fmla="*/ 1708100 w 3374454"/>
                <a:gd name="connsiteY2" fmla="*/ 699076 h 2458599"/>
                <a:gd name="connsiteX3" fmla="*/ 3122880 w 3374454"/>
                <a:gd name="connsiteY3" fmla="*/ 28516 h 2458599"/>
                <a:gd name="connsiteX4" fmla="*/ 2828240 w 3374454"/>
                <a:gd name="connsiteY4" fmla="*/ 2223076 h 2458599"/>
                <a:gd name="connsiteX5" fmla="*/ 946100 w 3374454"/>
                <a:gd name="connsiteY5" fmla="*/ 2312928 h 2458599"/>
                <a:gd name="connsiteX6" fmla="*/ 481281 w 3374454"/>
                <a:gd name="connsiteY6" fmla="*/ 1543307 h 2458599"/>
                <a:gd name="connsiteX7" fmla="*/ 3760 w 3374454"/>
                <a:gd name="connsiteY7" fmla="*/ 554296 h 2458599"/>
                <a:gd name="connsiteX0" fmla="*/ 3760 w 3371382"/>
                <a:gd name="connsiteY0" fmla="*/ 540193 h 2410242"/>
                <a:gd name="connsiteX1" fmla="*/ 763220 w 3371382"/>
                <a:gd name="connsiteY1" fmla="*/ 5203 h 2410242"/>
                <a:gd name="connsiteX2" fmla="*/ 1708100 w 3371382"/>
                <a:gd name="connsiteY2" fmla="*/ 684973 h 2410242"/>
                <a:gd name="connsiteX3" fmla="*/ 3122880 w 3371382"/>
                <a:gd name="connsiteY3" fmla="*/ 14413 h 2410242"/>
                <a:gd name="connsiteX4" fmla="*/ 3346399 w 3371382"/>
                <a:gd name="connsiteY4" fmla="*/ 546223 h 2410242"/>
                <a:gd name="connsiteX5" fmla="*/ 2828240 w 3371382"/>
                <a:gd name="connsiteY5" fmla="*/ 2208973 h 2410242"/>
                <a:gd name="connsiteX6" fmla="*/ 946100 w 3371382"/>
                <a:gd name="connsiteY6" fmla="*/ 2298825 h 2410242"/>
                <a:gd name="connsiteX7" fmla="*/ 481281 w 3371382"/>
                <a:gd name="connsiteY7" fmla="*/ 1529204 h 2410242"/>
                <a:gd name="connsiteX8" fmla="*/ 3760 w 3371382"/>
                <a:gd name="connsiteY8" fmla="*/ 540193 h 2410242"/>
                <a:gd name="connsiteX0" fmla="*/ 3760 w 3529909"/>
                <a:gd name="connsiteY0" fmla="*/ 540193 h 2405592"/>
                <a:gd name="connsiteX1" fmla="*/ 763220 w 3529909"/>
                <a:gd name="connsiteY1" fmla="*/ 5203 h 2405592"/>
                <a:gd name="connsiteX2" fmla="*/ 1708100 w 3529909"/>
                <a:gd name="connsiteY2" fmla="*/ 684973 h 2405592"/>
                <a:gd name="connsiteX3" fmla="*/ 3122880 w 3529909"/>
                <a:gd name="connsiteY3" fmla="*/ 14413 h 2405592"/>
                <a:gd name="connsiteX4" fmla="*/ 3521659 w 3529909"/>
                <a:gd name="connsiteY4" fmla="*/ 622423 h 2405592"/>
                <a:gd name="connsiteX5" fmla="*/ 2828240 w 3529909"/>
                <a:gd name="connsiteY5" fmla="*/ 2208973 h 2405592"/>
                <a:gd name="connsiteX6" fmla="*/ 946100 w 3529909"/>
                <a:gd name="connsiteY6" fmla="*/ 2298825 h 2405592"/>
                <a:gd name="connsiteX7" fmla="*/ 481281 w 3529909"/>
                <a:gd name="connsiteY7" fmla="*/ 1529204 h 2405592"/>
                <a:gd name="connsiteX8" fmla="*/ 3760 w 3529909"/>
                <a:gd name="connsiteY8" fmla="*/ 540193 h 2405592"/>
                <a:gd name="connsiteX0" fmla="*/ 3760 w 3525492"/>
                <a:gd name="connsiteY0" fmla="*/ 540193 h 2405592"/>
                <a:gd name="connsiteX1" fmla="*/ 763220 w 3525492"/>
                <a:gd name="connsiteY1" fmla="*/ 5203 h 2405592"/>
                <a:gd name="connsiteX2" fmla="*/ 1708100 w 3525492"/>
                <a:gd name="connsiteY2" fmla="*/ 684973 h 2405592"/>
                <a:gd name="connsiteX3" fmla="*/ 2863800 w 3525492"/>
                <a:gd name="connsiteY3" fmla="*/ 37273 h 2405592"/>
                <a:gd name="connsiteX4" fmla="*/ 3521659 w 3525492"/>
                <a:gd name="connsiteY4" fmla="*/ 622423 h 2405592"/>
                <a:gd name="connsiteX5" fmla="*/ 2828240 w 3525492"/>
                <a:gd name="connsiteY5" fmla="*/ 2208973 h 2405592"/>
                <a:gd name="connsiteX6" fmla="*/ 946100 w 3525492"/>
                <a:gd name="connsiteY6" fmla="*/ 2298825 h 2405592"/>
                <a:gd name="connsiteX7" fmla="*/ 481281 w 3525492"/>
                <a:gd name="connsiteY7" fmla="*/ 1529204 h 2405592"/>
                <a:gd name="connsiteX8" fmla="*/ 3760 w 3525492"/>
                <a:gd name="connsiteY8" fmla="*/ 540193 h 2405592"/>
                <a:gd name="connsiteX0" fmla="*/ 3760 w 3525492"/>
                <a:gd name="connsiteY0" fmla="*/ 540193 h 2405592"/>
                <a:gd name="connsiteX1" fmla="*/ 763220 w 3525492"/>
                <a:gd name="connsiteY1" fmla="*/ 5203 h 2405592"/>
                <a:gd name="connsiteX2" fmla="*/ 1776680 w 3525492"/>
                <a:gd name="connsiteY2" fmla="*/ 723073 h 2405592"/>
                <a:gd name="connsiteX3" fmla="*/ 2863800 w 3525492"/>
                <a:gd name="connsiteY3" fmla="*/ 37273 h 2405592"/>
                <a:gd name="connsiteX4" fmla="*/ 3521659 w 3525492"/>
                <a:gd name="connsiteY4" fmla="*/ 622423 h 2405592"/>
                <a:gd name="connsiteX5" fmla="*/ 2828240 w 3525492"/>
                <a:gd name="connsiteY5" fmla="*/ 2208973 h 2405592"/>
                <a:gd name="connsiteX6" fmla="*/ 946100 w 3525492"/>
                <a:gd name="connsiteY6" fmla="*/ 2298825 h 2405592"/>
                <a:gd name="connsiteX7" fmla="*/ 481281 w 3525492"/>
                <a:gd name="connsiteY7" fmla="*/ 1529204 h 2405592"/>
                <a:gd name="connsiteX8" fmla="*/ 3760 w 3525492"/>
                <a:gd name="connsiteY8" fmla="*/ 540193 h 2405592"/>
                <a:gd name="connsiteX0" fmla="*/ 3760 w 3537677"/>
                <a:gd name="connsiteY0" fmla="*/ 540193 h 2360396"/>
                <a:gd name="connsiteX1" fmla="*/ 763220 w 3537677"/>
                <a:gd name="connsiteY1" fmla="*/ 5203 h 2360396"/>
                <a:gd name="connsiteX2" fmla="*/ 1776680 w 3537677"/>
                <a:gd name="connsiteY2" fmla="*/ 723073 h 2360396"/>
                <a:gd name="connsiteX3" fmla="*/ 2863800 w 3537677"/>
                <a:gd name="connsiteY3" fmla="*/ 37273 h 2360396"/>
                <a:gd name="connsiteX4" fmla="*/ 3521659 w 3537677"/>
                <a:gd name="connsiteY4" fmla="*/ 622423 h 2360396"/>
                <a:gd name="connsiteX5" fmla="*/ 3293059 w 3537677"/>
                <a:gd name="connsiteY5" fmla="*/ 1506342 h 2360396"/>
                <a:gd name="connsiteX6" fmla="*/ 2828240 w 3537677"/>
                <a:gd name="connsiteY6" fmla="*/ 2208973 h 2360396"/>
                <a:gd name="connsiteX7" fmla="*/ 946100 w 3537677"/>
                <a:gd name="connsiteY7" fmla="*/ 2298825 h 2360396"/>
                <a:gd name="connsiteX8" fmla="*/ 481281 w 3537677"/>
                <a:gd name="connsiteY8" fmla="*/ 1529204 h 2360396"/>
                <a:gd name="connsiteX9" fmla="*/ 3760 w 3537677"/>
                <a:gd name="connsiteY9" fmla="*/ 540193 h 2360396"/>
                <a:gd name="connsiteX0" fmla="*/ 3760 w 3529925"/>
                <a:gd name="connsiteY0" fmla="*/ 540193 h 2359801"/>
                <a:gd name="connsiteX1" fmla="*/ 763220 w 3529925"/>
                <a:gd name="connsiteY1" fmla="*/ 5203 h 2359801"/>
                <a:gd name="connsiteX2" fmla="*/ 1776680 w 3529925"/>
                <a:gd name="connsiteY2" fmla="*/ 723073 h 2359801"/>
                <a:gd name="connsiteX3" fmla="*/ 2863800 w 3529925"/>
                <a:gd name="connsiteY3" fmla="*/ 37273 h 2359801"/>
                <a:gd name="connsiteX4" fmla="*/ 3521659 w 3529925"/>
                <a:gd name="connsiteY4" fmla="*/ 622423 h 2359801"/>
                <a:gd name="connsiteX5" fmla="*/ 3064459 w 3529925"/>
                <a:gd name="connsiteY5" fmla="*/ 1521582 h 2359801"/>
                <a:gd name="connsiteX6" fmla="*/ 2828240 w 3529925"/>
                <a:gd name="connsiteY6" fmla="*/ 2208973 h 2359801"/>
                <a:gd name="connsiteX7" fmla="*/ 946100 w 3529925"/>
                <a:gd name="connsiteY7" fmla="*/ 2298825 h 2359801"/>
                <a:gd name="connsiteX8" fmla="*/ 481281 w 3529925"/>
                <a:gd name="connsiteY8" fmla="*/ 1529204 h 2359801"/>
                <a:gd name="connsiteX9" fmla="*/ 3760 w 3529925"/>
                <a:gd name="connsiteY9" fmla="*/ 540193 h 2359801"/>
                <a:gd name="connsiteX0" fmla="*/ 3760 w 3529925"/>
                <a:gd name="connsiteY0" fmla="*/ 540193 h 2398977"/>
                <a:gd name="connsiteX1" fmla="*/ 763220 w 3529925"/>
                <a:gd name="connsiteY1" fmla="*/ 5203 h 2398977"/>
                <a:gd name="connsiteX2" fmla="*/ 1776680 w 3529925"/>
                <a:gd name="connsiteY2" fmla="*/ 723073 h 2398977"/>
                <a:gd name="connsiteX3" fmla="*/ 2863800 w 3529925"/>
                <a:gd name="connsiteY3" fmla="*/ 37273 h 2398977"/>
                <a:gd name="connsiteX4" fmla="*/ 3521659 w 3529925"/>
                <a:gd name="connsiteY4" fmla="*/ 622423 h 2398977"/>
                <a:gd name="connsiteX5" fmla="*/ 3064459 w 3529925"/>
                <a:gd name="connsiteY5" fmla="*/ 1521582 h 2398977"/>
                <a:gd name="connsiteX6" fmla="*/ 2744420 w 3529925"/>
                <a:gd name="connsiteY6" fmla="*/ 2308033 h 2398977"/>
                <a:gd name="connsiteX7" fmla="*/ 946100 w 3529925"/>
                <a:gd name="connsiteY7" fmla="*/ 2298825 h 2398977"/>
                <a:gd name="connsiteX8" fmla="*/ 481281 w 3529925"/>
                <a:gd name="connsiteY8" fmla="*/ 1529204 h 2398977"/>
                <a:gd name="connsiteX9" fmla="*/ 3760 w 3529925"/>
                <a:gd name="connsiteY9" fmla="*/ 540193 h 2398977"/>
                <a:gd name="connsiteX0" fmla="*/ 3760 w 3529925"/>
                <a:gd name="connsiteY0" fmla="*/ 540193 h 2398977"/>
                <a:gd name="connsiteX1" fmla="*/ 763220 w 3529925"/>
                <a:gd name="connsiteY1" fmla="*/ 5203 h 2398977"/>
                <a:gd name="connsiteX2" fmla="*/ 1776680 w 3529925"/>
                <a:gd name="connsiteY2" fmla="*/ 723073 h 2398977"/>
                <a:gd name="connsiteX3" fmla="*/ 2863800 w 3529925"/>
                <a:gd name="connsiteY3" fmla="*/ 37273 h 2398977"/>
                <a:gd name="connsiteX4" fmla="*/ 3521659 w 3529925"/>
                <a:gd name="connsiteY4" fmla="*/ 622423 h 2398977"/>
                <a:gd name="connsiteX5" fmla="*/ 3064459 w 3529925"/>
                <a:gd name="connsiteY5" fmla="*/ 1521582 h 2398977"/>
                <a:gd name="connsiteX6" fmla="*/ 2744420 w 3529925"/>
                <a:gd name="connsiteY6" fmla="*/ 2308033 h 2398977"/>
                <a:gd name="connsiteX7" fmla="*/ 946100 w 3529925"/>
                <a:gd name="connsiteY7" fmla="*/ 2298825 h 2398977"/>
                <a:gd name="connsiteX8" fmla="*/ 481281 w 3529925"/>
                <a:gd name="connsiteY8" fmla="*/ 1529204 h 2398977"/>
                <a:gd name="connsiteX9" fmla="*/ 3760 w 3529925"/>
                <a:gd name="connsiteY9" fmla="*/ 540193 h 2398977"/>
                <a:gd name="connsiteX0" fmla="*/ 3760 w 3529925"/>
                <a:gd name="connsiteY0" fmla="*/ 540193 h 2398977"/>
                <a:gd name="connsiteX1" fmla="*/ 763220 w 3529925"/>
                <a:gd name="connsiteY1" fmla="*/ 5203 h 2398977"/>
                <a:gd name="connsiteX2" fmla="*/ 1776680 w 3529925"/>
                <a:gd name="connsiteY2" fmla="*/ 723073 h 2398977"/>
                <a:gd name="connsiteX3" fmla="*/ 2863800 w 3529925"/>
                <a:gd name="connsiteY3" fmla="*/ 37273 h 2398977"/>
                <a:gd name="connsiteX4" fmla="*/ 3521659 w 3529925"/>
                <a:gd name="connsiteY4" fmla="*/ 622423 h 2398977"/>
                <a:gd name="connsiteX5" fmla="*/ 3064459 w 3529925"/>
                <a:gd name="connsiteY5" fmla="*/ 1521582 h 2398977"/>
                <a:gd name="connsiteX6" fmla="*/ 2744420 w 3529925"/>
                <a:gd name="connsiteY6" fmla="*/ 2308033 h 2398977"/>
                <a:gd name="connsiteX7" fmla="*/ 946100 w 3529925"/>
                <a:gd name="connsiteY7" fmla="*/ 2298825 h 2398977"/>
                <a:gd name="connsiteX8" fmla="*/ 481281 w 3529925"/>
                <a:gd name="connsiteY8" fmla="*/ 1529204 h 2398977"/>
                <a:gd name="connsiteX9" fmla="*/ 3760 w 3529925"/>
                <a:gd name="connsiteY9" fmla="*/ 540193 h 2398977"/>
                <a:gd name="connsiteX0" fmla="*/ 3760 w 3529925"/>
                <a:gd name="connsiteY0" fmla="*/ 540193 h 2398977"/>
                <a:gd name="connsiteX1" fmla="*/ 763220 w 3529925"/>
                <a:gd name="connsiteY1" fmla="*/ 5203 h 2398977"/>
                <a:gd name="connsiteX2" fmla="*/ 1776680 w 3529925"/>
                <a:gd name="connsiteY2" fmla="*/ 723073 h 2398977"/>
                <a:gd name="connsiteX3" fmla="*/ 2863800 w 3529925"/>
                <a:gd name="connsiteY3" fmla="*/ 37273 h 2398977"/>
                <a:gd name="connsiteX4" fmla="*/ 3521659 w 3529925"/>
                <a:gd name="connsiteY4" fmla="*/ 622423 h 2398977"/>
                <a:gd name="connsiteX5" fmla="*/ 3064459 w 3529925"/>
                <a:gd name="connsiteY5" fmla="*/ 1521582 h 2398977"/>
                <a:gd name="connsiteX6" fmla="*/ 2744420 w 3529925"/>
                <a:gd name="connsiteY6" fmla="*/ 2308033 h 2398977"/>
                <a:gd name="connsiteX7" fmla="*/ 946100 w 3529925"/>
                <a:gd name="connsiteY7" fmla="*/ 2298825 h 2398977"/>
                <a:gd name="connsiteX8" fmla="*/ 481281 w 3529925"/>
                <a:gd name="connsiteY8" fmla="*/ 1529204 h 2398977"/>
                <a:gd name="connsiteX9" fmla="*/ 3760 w 3529925"/>
                <a:gd name="connsiteY9" fmla="*/ 540193 h 2398977"/>
                <a:gd name="connsiteX0" fmla="*/ 3760 w 3529925"/>
                <a:gd name="connsiteY0" fmla="*/ 554666 h 2413450"/>
                <a:gd name="connsiteX1" fmla="*/ 763220 w 3529925"/>
                <a:gd name="connsiteY1" fmla="*/ 19676 h 2413450"/>
                <a:gd name="connsiteX2" fmla="*/ 1776680 w 3529925"/>
                <a:gd name="connsiteY2" fmla="*/ 737546 h 2413450"/>
                <a:gd name="connsiteX3" fmla="*/ 2894280 w 3529925"/>
                <a:gd name="connsiteY3" fmla="*/ 6026 h 2413450"/>
                <a:gd name="connsiteX4" fmla="*/ 3521659 w 3529925"/>
                <a:gd name="connsiteY4" fmla="*/ 636896 h 2413450"/>
                <a:gd name="connsiteX5" fmla="*/ 3064459 w 3529925"/>
                <a:gd name="connsiteY5" fmla="*/ 1536055 h 2413450"/>
                <a:gd name="connsiteX6" fmla="*/ 2744420 w 3529925"/>
                <a:gd name="connsiteY6" fmla="*/ 2322506 h 2413450"/>
                <a:gd name="connsiteX7" fmla="*/ 946100 w 3529925"/>
                <a:gd name="connsiteY7" fmla="*/ 2313298 h 2413450"/>
                <a:gd name="connsiteX8" fmla="*/ 481281 w 3529925"/>
                <a:gd name="connsiteY8" fmla="*/ 1543677 h 2413450"/>
                <a:gd name="connsiteX9" fmla="*/ 3760 w 3529925"/>
                <a:gd name="connsiteY9" fmla="*/ 554666 h 2413450"/>
                <a:gd name="connsiteX0" fmla="*/ 3760 w 3529925"/>
                <a:gd name="connsiteY0" fmla="*/ 554666 h 2413450"/>
                <a:gd name="connsiteX1" fmla="*/ 763220 w 3529925"/>
                <a:gd name="connsiteY1" fmla="*/ 19676 h 2413450"/>
                <a:gd name="connsiteX2" fmla="*/ 1776680 w 3529925"/>
                <a:gd name="connsiteY2" fmla="*/ 737546 h 2413450"/>
                <a:gd name="connsiteX3" fmla="*/ 2894280 w 3529925"/>
                <a:gd name="connsiteY3" fmla="*/ 6026 h 2413450"/>
                <a:gd name="connsiteX4" fmla="*/ 3521659 w 3529925"/>
                <a:gd name="connsiteY4" fmla="*/ 636896 h 2413450"/>
                <a:gd name="connsiteX5" fmla="*/ 3064459 w 3529925"/>
                <a:gd name="connsiteY5" fmla="*/ 1536055 h 2413450"/>
                <a:gd name="connsiteX6" fmla="*/ 2744420 w 3529925"/>
                <a:gd name="connsiteY6" fmla="*/ 2322506 h 2413450"/>
                <a:gd name="connsiteX7" fmla="*/ 946100 w 3529925"/>
                <a:gd name="connsiteY7" fmla="*/ 2313298 h 2413450"/>
                <a:gd name="connsiteX8" fmla="*/ 481281 w 3529925"/>
                <a:gd name="connsiteY8" fmla="*/ 1543677 h 2413450"/>
                <a:gd name="connsiteX9" fmla="*/ 3760 w 3529925"/>
                <a:gd name="connsiteY9" fmla="*/ 554666 h 2413450"/>
                <a:gd name="connsiteX0" fmla="*/ 290 w 3526455"/>
                <a:gd name="connsiteY0" fmla="*/ 554666 h 2413450"/>
                <a:gd name="connsiteX1" fmla="*/ 759750 w 3526455"/>
                <a:gd name="connsiteY1" fmla="*/ 19676 h 2413450"/>
                <a:gd name="connsiteX2" fmla="*/ 1773210 w 3526455"/>
                <a:gd name="connsiteY2" fmla="*/ 737546 h 2413450"/>
                <a:gd name="connsiteX3" fmla="*/ 2890810 w 3526455"/>
                <a:gd name="connsiteY3" fmla="*/ 6026 h 2413450"/>
                <a:gd name="connsiteX4" fmla="*/ 3518189 w 3526455"/>
                <a:gd name="connsiteY4" fmla="*/ 636896 h 2413450"/>
                <a:gd name="connsiteX5" fmla="*/ 3060989 w 3526455"/>
                <a:gd name="connsiteY5" fmla="*/ 1536055 h 2413450"/>
                <a:gd name="connsiteX6" fmla="*/ 2740950 w 3526455"/>
                <a:gd name="connsiteY6" fmla="*/ 2322506 h 2413450"/>
                <a:gd name="connsiteX7" fmla="*/ 942630 w 3526455"/>
                <a:gd name="connsiteY7" fmla="*/ 2313298 h 2413450"/>
                <a:gd name="connsiteX8" fmla="*/ 477811 w 3526455"/>
                <a:gd name="connsiteY8" fmla="*/ 1543677 h 2413450"/>
                <a:gd name="connsiteX9" fmla="*/ 290 w 3526455"/>
                <a:gd name="connsiteY9" fmla="*/ 554666 h 2413450"/>
                <a:gd name="connsiteX0" fmla="*/ 290 w 3526455"/>
                <a:gd name="connsiteY0" fmla="*/ 554666 h 2322506"/>
                <a:gd name="connsiteX1" fmla="*/ 759750 w 3526455"/>
                <a:gd name="connsiteY1" fmla="*/ 19676 h 2322506"/>
                <a:gd name="connsiteX2" fmla="*/ 1773210 w 3526455"/>
                <a:gd name="connsiteY2" fmla="*/ 737546 h 2322506"/>
                <a:gd name="connsiteX3" fmla="*/ 2890810 w 3526455"/>
                <a:gd name="connsiteY3" fmla="*/ 6026 h 2322506"/>
                <a:gd name="connsiteX4" fmla="*/ 3518189 w 3526455"/>
                <a:gd name="connsiteY4" fmla="*/ 636896 h 2322506"/>
                <a:gd name="connsiteX5" fmla="*/ 3060989 w 3526455"/>
                <a:gd name="connsiteY5" fmla="*/ 1536055 h 2322506"/>
                <a:gd name="connsiteX6" fmla="*/ 2740950 w 3526455"/>
                <a:gd name="connsiteY6" fmla="*/ 2322506 h 2322506"/>
                <a:gd name="connsiteX7" fmla="*/ 942630 w 3526455"/>
                <a:gd name="connsiteY7" fmla="*/ 2313298 h 2322506"/>
                <a:gd name="connsiteX8" fmla="*/ 477811 w 3526455"/>
                <a:gd name="connsiteY8" fmla="*/ 1543677 h 2322506"/>
                <a:gd name="connsiteX9" fmla="*/ 290 w 3526455"/>
                <a:gd name="connsiteY9" fmla="*/ 554666 h 2322506"/>
                <a:gd name="connsiteX0" fmla="*/ 290 w 3526455"/>
                <a:gd name="connsiteY0" fmla="*/ 554666 h 2322506"/>
                <a:gd name="connsiteX1" fmla="*/ 759750 w 3526455"/>
                <a:gd name="connsiteY1" fmla="*/ 19676 h 2322506"/>
                <a:gd name="connsiteX2" fmla="*/ 1773210 w 3526455"/>
                <a:gd name="connsiteY2" fmla="*/ 737546 h 2322506"/>
                <a:gd name="connsiteX3" fmla="*/ 2890810 w 3526455"/>
                <a:gd name="connsiteY3" fmla="*/ 6026 h 2322506"/>
                <a:gd name="connsiteX4" fmla="*/ 3518189 w 3526455"/>
                <a:gd name="connsiteY4" fmla="*/ 636896 h 2322506"/>
                <a:gd name="connsiteX5" fmla="*/ 3060989 w 3526455"/>
                <a:gd name="connsiteY5" fmla="*/ 1536055 h 2322506"/>
                <a:gd name="connsiteX6" fmla="*/ 2740950 w 3526455"/>
                <a:gd name="connsiteY6" fmla="*/ 2322506 h 2322506"/>
                <a:gd name="connsiteX7" fmla="*/ 942630 w 3526455"/>
                <a:gd name="connsiteY7" fmla="*/ 2313298 h 2322506"/>
                <a:gd name="connsiteX8" fmla="*/ 477811 w 3526455"/>
                <a:gd name="connsiteY8" fmla="*/ 1543677 h 2322506"/>
                <a:gd name="connsiteX9" fmla="*/ 290 w 3526455"/>
                <a:gd name="connsiteY9" fmla="*/ 554666 h 2322506"/>
                <a:gd name="connsiteX0" fmla="*/ 2404 w 3528569"/>
                <a:gd name="connsiteY0" fmla="*/ 554666 h 2322506"/>
                <a:gd name="connsiteX1" fmla="*/ 700904 w 3528569"/>
                <a:gd name="connsiteY1" fmla="*/ 19676 h 2322506"/>
                <a:gd name="connsiteX2" fmla="*/ 1775324 w 3528569"/>
                <a:gd name="connsiteY2" fmla="*/ 737546 h 2322506"/>
                <a:gd name="connsiteX3" fmla="*/ 2892924 w 3528569"/>
                <a:gd name="connsiteY3" fmla="*/ 6026 h 2322506"/>
                <a:gd name="connsiteX4" fmla="*/ 3520303 w 3528569"/>
                <a:gd name="connsiteY4" fmla="*/ 636896 h 2322506"/>
                <a:gd name="connsiteX5" fmla="*/ 3063103 w 3528569"/>
                <a:gd name="connsiteY5" fmla="*/ 1536055 h 2322506"/>
                <a:gd name="connsiteX6" fmla="*/ 2743064 w 3528569"/>
                <a:gd name="connsiteY6" fmla="*/ 2322506 h 2322506"/>
                <a:gd name="connsiteX7" fmla="*/ 944744 w 3528569"/>
                <a:gd name="connsiteY7" fmla="*/ 2313298 h 2322506"/>
                <a:gd name="connsiteX8" fmla="*/ 479925 w 3528569"/>
                <a:gd name="connsiteY8" fmla="*/ 1543677 h 2322506"/>
                <a:gd name="connsiteX9" fmla="*/ 2404 w 3528569"/>
                <a:gd name="connsiteY9" fmla="*/ 554666 h 232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28569" h="2322506">
                  <a:moveTo>
                    <a:pt x="2404" y="554666"/>
                  </a:moveTo>
                  <a:cubicBezTo>
                    <a:pt x="39234" y="300666"/>
                    <a:pt x="423197" y="-31124"/>
                    <a:pt x="700904" y="19676"/>
                  </a:cubicBezTo>
                  <a:cubicBezTo>
                    <a:pt x="1138631" y="17136"/>
                    <a:pt x="1409987" y="739821"/>
                    <a:pt x="1775324" y="737546"/>
                  </a:cubicBezTo>
                  <a:cubicBezTo>
                    <a:pt x="2140661" y="735271"/>
                    <a:pt x="2368414" y="-77529"/>
                    <a:pt x="2892924" y="6026"/>
                  </a:cubicBezTo>
                  <a:cubicBezTo>
                    <a:pt x="3165974" y="-17099"/>
                    <a:pt x="3555440" y="315851"/>
                    <a:pt x="3520303" y="636896"/>
                  </a:cubicBezTo>
                  <a:cubicBezTo>
                    <a:pt x="3591846" y="881741"/>
                    <a:pt x="3178673" y="1271630"/>
                    <a:pt x="3063103" y="1536055"/>
                  </a:cubicBezTo>
                  <a:cubicBezTo>
                    <a:pt x="2947533" y="1800480"/>
                    <a:pt x="3096124" y="2192966"/>
                    <a:pt x="2743064" y="2322506"/>
                  </a:cubicBezTo>
                  <a:lnTo>
                    <a:pt x="944744" y="2313298"/>
                  </a:lnTo>
                  <a:cubicBezTo>
                    <a:pt x="509134" y="2188573"/>
                    <a:pt x="597612" y="1812652"/>
                    <a:pt x="479925" y="1543677"/>
                  </a:cubicBezTo>
                  <a:cubicBezTo>
                    <a:pt x="362238" y="1274702"/>
                    <a:pt x="-34426" y="808666"/>
                    <a:pt x="2404" y="554666"/>
                  </a:cubicBezTo>
                  <a:close/>
                </a:path>
              </a:pathLst>
            </a:custGeom>
            <a:ln w="381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Arrondir un rectangle avec un coin du même côté 24"/>
            <p:cNvSpPr/>
            <p:nvPr/>
          </p:nvSpPr>
          <p:spPr>
            <a:xfrm>
              <a:off x="5013448" y="5957989"/>
              <a:ext cx="2221303" cy="189783"/>
            </a:xfrm>
            <a:prstGeom prst="round2SameRect">
              <a:avLst>
                <a:gd name="adj1" fmla="val 50000"/>
                <a:gd name="adj2" fmla="val 0"/>
              </a:avLst>
            </a:prstGeom>
            <a:ln w="381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Arrondir un rectangle avec un coin du même côté 25"/>
            <p:cNvSpPr/>
            <p:nvPr/>
          </p:nvSpPr>
          <p:spPr>
            <a:xfrm>
              <a:off x="5321841" y="5587050"/>
              <a:ext cx="1604515" cy="370939"/>
            </a:xfrm>
            <a:prstGeom prst="round2SameRect">
              <a:avLst>
                <a:gd name="adj1" fmla="val 50000"/>
                <a:gd name="adj2" fmla="val 0"/>
              </a:avLst>
            </a:prstGeom>
            <a:ln w="381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Ellipse 26"/>
            <p:cNvSpPr/>
            <p:nvPr/>
          </p:nvSpPr>
          <p:spPr>
            <a:xfrm>
              <a:off x="5623560" y="2795594"/>
              <a:ext cx="937260" cy="1217600"/>
            </a:xfrm>
            <a:prstGeom prst="ellipse">
              <a:avLst/>
            </a:prstGeom>
            <a:ln w="381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Croix 7"/>
            <p:cNvSpPr/>
            <p:nvPr/>
          </p:nvSpPr>
          <p:spPr>
            <a:xfrm>
              <a:off x="5761911" y="2239649"/>
              <a:ext cx="660558" cy="568882"/>
            </a:xfrm>
            <a:custGeom>
              <a:avLst/>
              <a:gdLst>
                <a:gd name="connsiteX0" fmla="*/ 0 w 660558"/>
                <a:gd name="connsiteY0" fmla="*/ 211753 h 572692"/>
                <a:gd name="connsiteX1" fmla="*/ 211753 w 660558"/>
                <a:gd name="connsiteY1" fmla="*/ 211753 h 572692"/>
                <a:gd name="connsiteX2" fmla="*/ 211753 w 660558"/>
                <a:gd name="connsiteY2" fmla="*/ 0 h 572692"/>
                <a:gd name="connsiteX3" fmla="*/ 448805 w 660558"/>
                <a:gd name="connsiteY3" fmla="*/ 0 h 572692"/>
                <a:gd name="connsiteX4" fmla="*/ 448805 w 660558"/>
                <a:gd name="connsiteY4" fmla="*/ 211753 h 572692"/>
                <a:gd name="connsiteX5" fmla="*/ 660558 w 660558"/>
                <a:gd name="connsiteY5" fmla="*/ 211753 h 572692"/>
                <a:gd name="connsiteX6" fmla="*/ 660558 w 660558"/>
                <a:gd name="connsiteY6" fmla="*/ 360939 h 572692"/>
                <a:gd name="connsiteX7" fmla="*/ 448805 w 660558"/>
                <a:gd name="connsiteY7" fmla="*/ 360939 h 572692"/>
                <a:gd name="connsiteX8" fmla="*/ 448805 w 660558"/>
                <a:gd name="connsiteY8" fmla="*/ 572692 h 572692"/>
                <a:gd name="connsiteX9" fmla="*/ 211753 w 660558"/>
                <a:gd name="connsiteY9" fmla="*/ 572692 h 572692"/>
                <a:gd name="connsiteX10" fmla="*/ 211753 w 660558"/>
                <a:gd name="connsiteY10" fmla="*/ 360939 h 572692"/>
                <a:gd name="connsiteX11" fmla="*/ 0 w 660558"/>
                <a:gd name="connsiteY11" fmla="*/ 360939 h 572692"/>
                <a:gd name="connsiteX12" fmla="*/ 0 w 660558"/>
                <a:gd name="connsiteY12" fmla="*/ 211753 h 572692"/>
                <a:gd name="connsiteX0" fmla="*/ 0 w 660558"/>
                <a:gd name="connsiteY0" fmla="*/ 211753 h 572692"/>
                <a:gd name="connsiteX1" fmla="*/ 211753 w 660558"/>
                <a:gd name="connsiteY1" fmla="*/ 211753 h 572692"/>
                <a:gd name="connsiteX2" fmla="*/ 211753 w 660558"/>
                <a:gd name="connsiteY2" fmla="*/ 0 h 572692"/>
                <a:gd name="connsiteX3" fmla="*/ 448805 w 660558"/>
                <a:gd name="connsiteY3" fmla="*/ 0 h 572692"/>
                <a:gd name="connsiteX4" fmla="*/ 448805 w 660558"/>
                <a:gd name="connsiteY4" fmla="*/ 211753 h 572692"/>
                <a:gd name="connsiteX5" fmla="*/ 660558 w 660558"/>
                <a:gd name="connsiteY5" fmla="*/ 211753 h 572692"/>
                <a:gd name="connsiteX6" fmla="*/ 660558 w 660558"/>
                <a:gd name="connsiteY6" fmla="*/ 360939 h 572692"/>
                <a:gd name="connsiteX7" fmla="*/ 448805 w 660558"/>
                <a:gd name="connsiteY7" fmla="*/ 360939 h 572692"/>
                <a:gd name="connsiteX8" fmla="*/ 448805 w 660558"/>
                <a:gd name="connsiteY8" fmla="*/ 572692 h 572692"/>
                <a:gd name="connsiteX9" fmla="*/ 334089 w 660558"/>
                <a:gd name="connsiteY9" fmla="*/ 570226 h 572692"/>
                <a:gd name="connsiteX10" fmla="*/ 211753 w 660558"/>
                <a:gd name="connsiteY10" fmla="*/ 572692 h 572692"/>
                <a:gd name="connsiteX11" fmla="*/ 211753 w 660558"/>
                <a:gd name="connsiteY11" fmla="*/ 360939 h 572692"/>
                <a:gd name="connsiteX12" fmla="*/ 0 w 660558"/>
                <a:gd name="connsiteY12" fmla="*/ 360939 h 572692"/>
                <a:gd name="connsiteX13" fmla="*/ 0 w 660558"/>
                <a:gd name="connsiteY13" fmla="*/ 211753 h 572692"/>
                <a:gd name="connsiteX0" fmla="*/ 0 w 660558"/>
                <a:gd name="connsiteY0" fmla="*/ 211753 h 572692"/>
                <a:gd name="connsiteX1" fmla="*/ 211753 w 660558"/>
                <a:gd name="connsiteY1" fmla="*/ 211753 h 572692"/>
                <a:gd name="connsiteX2" fmla="*/ 211753 w 660558"/>
                <a:gd name="connsiteY2" fmla="*/ 0 h 572692"/>
                <a:gd name="connsiteX3" fmla="*/ 448805 w 660558"/>
                <a:gd name="connsiteY3" fmla="*/ 0 h 572692"/>
                <a:gd name="connsiteX4" fmla="*/ 448805 w 660558"/>
                <a:gd name="connsiteY4" fmla="*/ 211753 h 572692"/>
                <a:gd name="connsiteX5" fmla="*/ 660558 w 660558"/>
                <a:gd name="connsiteY5" fmla="*/ 211753 h 572692"/>
                <a:gd name="connsiteX6" fmla="*/ 660558 w 660558"/>
                <a:gd name="connsiteY6" fmla="*/ 360939 h 572692"/>
                <a:gd name="connsiteX7" fmla="*/ 448805 w 660558"/>
                <a:gd name="connsiteY7" fmla="*/ 360939 h 572692"/>
                <a:gd name="connsiteX8" fmla="*/ 448805 w 660558"/>
                <a:gd name="connsiteY8" fmla="*/ 572692 h 572692"/>
                <a:gd name="connsiteX9" fmla="*/ 332184 w 660558"/>
                <a:gd name="connsiteY9" fmla="*/ 560701 h 572692"/>
                <a:gd name="connsiteX10" fmla="*/ 211753 w 660558"/>
                <a:gd name="connsiteY10" fmla="*/ 572692 h 572692"/>
                <a:gd name="connsiteX11" fmla="*/ 211753 w 660558"/>
                <a:gd name="connsiteY11" fmla="*/ 360939 h 572692"/>
                <a:gd name="connsiteX12" fmla="*/ 0 w 660558"/>
                <a:gd name="connsiteY12" fmla="*/ 360939 h 572692"/>
                <a:gd name="connsiteX13" fmla="*/ 0 w 660558"/>
                <a:gd name="connsiteY13" fmla="*/ 211753 h 572692"/>
                <a:gd name="connsiteX0" fmla="*/ 0 w 660558"/>
                <a:gd name="connsiteY0" fmla="*/ 211753 h 572692"/>
                <a:gd name="connsiteX1" fmla="*/ 211753 w 660558"/>
                <a:gd name="connsiteY1" fmla="*/ 211753 h 572692"/>
                <a:gd name="connsiteX2" fmla="*/ 211753 w 660558"/>
                <a:gd name="connsiteY2" fmla="*/ 0 h 572692"/>
                <a:gd name="connsiteX3" fmla="*/ 448805 w 660558"/>
                <a:gd name="connsiteY3" fmla="*/ 0 h 572692"/>
                <a:gd name="connsiteX4" fmla="*/ 448805 w 660558"/>
                <a:gd name="connsiteY4" fmla="*/ 211753 h 572692"/>
                <a:gd name="connsiteX5" fmla="*/ 660558 w 660558"/>
                <a:gd name="connsiteY5" fmla="*/ 211753 h 572692"/>
                <a:gd name="connsiteX6" fmla="*/ 660558 w 660558"/>
                <a:gd name="connsiteY6" fmla="*/ 360939 h 572692"/>
                <a:gd name="connsiteX7" fmla="*/ 448805 w 660558"/>
                <a:gd name="connsiteY7" fmla="*/ 360939 h 572692"/>
                <a:gd name="connsiteX8" fmla="*/ 448805 w 660558"/>
                <a:gd name="connsiteY8" fmla="*/ 572692 h 572692"/>
                <a:gd name="connsiteX9" fmla="*/ 324564 w 660558"/>
                <a:gd name="connsiteY9" fmla="*/ 551176 h 572692"/>
                <a:gd name="connsiteX10" fmla="*/ 211753 w 660558"/>
                <a:gd name="connsiteY10" fmla="*/ 572692 h 572692"/>
                <a:gd name="connsiteX11" fmla="*/ 211753 w 660558"/>
                <a:gd name="connsiteY11" fmla="*/ 360939 h 572692"/>
                <a:gd name="connsiteX12" fmla="*/ 0 w 660558"/>
                <a:gd name="connsiteY12" fmla="*/ 360939 h 572692"/>
                <a:gd name="connsiteX13" fmla="*/ 0 w 660558"/>
                <a:gd name="connsiteY13" fmla="*/ 211753 h 572692"/>
                <a:gd name="connsiteX0" fmla="*/ 0 w 660558"/>
                <a:gd name="connsiteY0" fmla="*/ 211753 h 572692"/>
                <a:gd name="connsiteX1" fmla="*/ 211753 w 660558"/>
                <a:gd name="connsiteY1" fmla="*/ 211753 h 572692"/>
                <a:gd name="connsiteX2" fmla="*/ 211753 w 660558"/>
                <a:gd name="connsiteY2" fmla="*/ 0 h 572692"/>
                <a:gd name="connsiteX3" fmla="*/ 448805 w 660558"/>
                <a:gd name="connsiteY3" fmla="*/ 0 h 572692"/>
                <a:gd name="connsiteX4" fmla="*/ 448805 w 660558"/>
                <a:gd name="connsiteY4" fmla="*/ 211753 h 572692"/>
                <a:gd name="connsiteX5" fmla="*/ 660558 w 660558"/>
                <a:gd name="connsiteY5" fmla="*/ 211753 h 572692"/>
                <a:gd name="connsiteX6" fmla="*/ 660558 w 660558"/>
                <a:gd name="connsiteY6" fmla="*/ 360939 h 572692"/>
                <a:gd name="connsiteX7" fmla="*/ 448805 w 660558"/>
                <a:gd name="connsiteY7" fmla="*/ 360939 h 572692"/>
                <a:gd name="connsiteX8" fmla="*/ 448805 w 660558"/>
                <a:gd name="connsiteY8" fmla="*/ 572692 h 572692"/>
                <a:gd name="connsiteX9" fmla="*/ 324564 w 660558"/>
                <a:gd name="connsiteY9" fmla="*/ 551176 h 572692"/>
                <a:gd name="connsiteX10" fmla="*/ 211753 w 660558"/>
                <a:gd name="connsiteY10" fmla="*/ 572692 h 572692"/>
                <a:gd name="connsiteX11" fmla="*/ 211753 w 660558"/>
                <a:gd name="connsiteY11" fmla="*/ 360939 h 572692"/>
                <a:gd name="connsiteX12" fmla="*/ 0 w 660558"/>
                <a:gd name="connsiteY12" fmla="*/ 360939 h 572692"/>
                <a:gd name="connsiteX13" fmla="*/ 0 w 660558"/>
                <a:gd name="connsiteY13" fmla="*/ 211753 h 572692"/>
                <a:gd name="connsiteX0" fmla="*/ 0 w 660558"/>
                <a:gd name="connsiteY0" fmla="*/ 211753 h 572692"/>
                <a:gd name="connsiteX1" fmla="*/ 211753 w 660558"/>
                <a:gd name="connsiteY1" fmla="*/ 211753 h 572692"/>
                <a:gd name="connsiteX2" fmla="*/ 211753 w 660558"/>
                <a:gd name="connsiteY2" fmla="*/ 0 h 572692"/>
                <a:gd name="connsiteX3" fmla="*/ 448805 w 660558"/>
                <a:gd name="connsiteY3" fmla="*/ 0 h 572692"/>
                <a:gd name="connsiteX4" fmla="*/ 448805 w 660558"/>
                <a:gd name="connsiteY4" fmla="*/ 211753 h 572692"/>
                <a:gd name="connsiteX5" fmla="*/ 660558 w 660558"/>
                <a:gd name="connsiteY5" fmla="*/ 211753 h 572692"/>
                <a:gd name="connsiteX6" fmla="*/ 660558 w 660558"/>
                <a:gd name="connsiteY6" fmla="*/ 360939 h 572692"/>
                <a:gd name="connsiteX7" fmla="*/ 448805 w 660558"/>
                <a:gd name="connsiteY7" fmla="*/ 360939 h 572692"/>
                <a:gd name="connsiteX8" fmla="*/ 448805 w 660558"/>
                <a:gd name="connsiteY8" fmla="*/ 572692 h 572692"/>
                <a:gd name="connsiteX9" fmla="*/ 324564 w 660558"/>
                <a:gd name="connsiteY9" fmla="*/ 551176 h 572692"/>
                <a:gd name="connsiteX10" fmla="*/ 211753 w 660558"/>
                <a:gd name="connsiteY10" fmla="*/ 572692 h 572692"/>
                <a:gd name="connsiteX11" fmla="*/ 211753 w 660558"/>
                <a:gd name="connsiteY11" fmla="*/ 360939 h 572692"/>
                <a:gd name="connsiteX12" fmla="*/ 0 w 660558"/>
                <a:gd name="connsiteY12" fmla="*/ 360939 h 572692"/>
                <a:gd name="connsiteX13" fmla="*/ 0 w 660558"/>
                <a:gd name="connsiteY13" fmla="*/ 211753 h 572692"/>
                <a:gd name="connsiteX0" fmla="*/ 0 w 660558"/>
                <a:gd name="connsiteY0" fmla="*/ 213658 h 574597"/>
                <a:gd name="connsiteX1" fmla="*/ 211753 w 660558"/>
                <a:gd name="connsiteY1" fmla="*/ 213658 h 574597"/>
                <a:gd name="connsiteX2" fmla="*/ 221278 w 660558"/>
                <a:gd name="connsiteY2" fmla="*/ 0 h 574597"/>
                <a:gd name="connsiteX3" fmla="*/ 448805 w 660558"/>
                <a:gd name="connsiteY3" fmla="*/ 1905 h 574597"/>
                <a:gd name="connsiteX4" fmla="*/ 448805 w 660558"/>
                <a:gd name="connsiteY4" fmla="*/ 213658 h 574597"/>
                <a:gd name="connsiteX5" fmla="*/ 660558 w 660558"/>
                <a:gd name="connsiteY5" fmla="*/ 213658 h 574597"/>
                <a:gd name="connsiteX6" fmla="*/ 660558 w 660558"/>
                <a:gd name="connsiteY6" fmla="*/ 362844 h 574597"/>
                <a:gd name="connsiteX7" fmla="*/ 448805 w 660558"/>
                <a:gd name="connsiteY7" fmla="*/ 362844 h 574597"/>
                <a:gd name="connsiteX8" fmla="*/ 448805 w 660558"/>
                <a:gd name="connsiteY8" fmla="*/ 574597 h 574597"/>
                <a:gd name="connsiteX9" fmla="*/ 324564 w 660558"/>
                <a:gd name="connsiteY9" fmla="*/ 553081 h 574597"/>
                <a:gd name="connsiteX10" fmla="*/ 211753 w 660558"/>
                <a:gd name="connsiteY10" fmla="*/ 574597 h 574597"/>
                <a:gd name="connsiteX11" fmla="*/ 211753 w 660558"/>
                <a:gd name="connsiteY11" fmla="*/ 362844 h 574597"/>
                <a:gd name="connsiteX12" fmla="*/ 0 w 660558"/>
                <a:gd name="connsiteY12" fmla="*/ 362844 h 574597"/>
                <a:gd name="connsiteX13" fmla="*/ 0 w 660558"/>
                <a:gd name="connsiteY13" fmla="*/ 213658 h 574597"/>
                <a:gd name="connsiteX0" fmla="*/ 0 w 660558"/>
                <a:gd name="connsiteY0" fmla="*/ 213658 h 574597"/>
                <a:gd name="connsiteX1" fmla="*/ 226993 w 660558"/>
                <a:gd name="connsiteY1" fmla="*/ 211753 h 574597"/>
                <a:gd name="connsiteX2" fmla="*/ 221278 w 660558"/>
                <a:gd name="connsiteY2" fmla="*/ 0 h 574597"/>
                <a:gd name="connsiteX3" fmla="*/ 448805 w 660558"/>
                <a:gd name="connsiteY3" fmla="*/ 1905 h 574597"/>
                <a:gd name="connsiteX4" fmla="*/ 448805 w 660558"/>
                <a:gd name="connsiteY4" fmla="*/ 213658 h 574597"/>
                <a:gd name="connsiteX5" fmla="*/ 660558 w 660558"/>
                <a:gd name="connsiteY5" fmla="*/ 213658 h 574597"/>
                <a:gd name="connsiteX6" fmla="*/ 660558 w 660558"/>
                <a:gd name="connsiteY6" fmla="*/ 362844 h 574597"/>
                <a:gd name="connsiteX7" fmla="*/ 448805 w 660558"/>
                <a:gd name="connsiteY7" fmla="*/ 362844 h 574597"/>
                <a:gd name="connsiteX8" fmla="*/ 448805 w 660558"/>
                <a:gd name="connsiteY8" fmla="*/ 574597 h 574597"/>
                <a:gd name="connsiteX9" fmla="*/ 324564 w 660558"/>
                <a:gd name="connsiteY9" fmla="*/ 553081 h 574597"/>
                <a:gd name="connsiteX10" fmla="*/ 211753 w 660558"/>
                <a:gd name="connsiteY10" fmla="*/ 574597 h 574597"/>
                <a:gd name="connsiteX11" fmla="*/ 211753 w 660558"/>
                <a:gd name="connsiteY11" fmla="*/ 362844 h 574597"/>
                <a:gd name="connsiteX12" fmla="*/ 0 w 660558"/>
                <a:gd name="connsiteY12" fmla="*/ 362844 h 574597"/>
                <a:gd name="connsiteX13" fmla="*/ 0 w 660558"/>
                <a:gd name="connsiteY13" fmla="*/ 213658 h 574597"/>
                <a:gd name="connsiteX0" fmla="*/ 0 w 660558"/>
                <a:gd name="connsiteY0" fmla="*/ 213658 h 574597"/>
                <a:gd name="connsiteX1" fmla="*/ 217468 w 660558"/>
                <a:gd name="connsiteY1" fmla="*/ 211753 h 574597"/>
                <a:gd name="connsiteX2" fmla="*/ 221278 w 660558"/>
                <a:gd name="connsiteY2" fmla="*/ 0 h 574597"/>
                <a:gd name="connsiteX3" fmla="*/ 448805 w 660558"/>
                <a:gd name="connsiteY3" fmla="*/ 1905 h 574597"/>
                <a:gd name="connsiteX4" fmla="*/ 448805 w 660558"/>
                <a:gd name="connsiteY4" fmla="*/ 213658 h 574597"/>
                <a:gd name="connsiteX5" fmla="*/ 660558 w 660558"/>
                <a:gd name="connsiteY5" fmla="*/ 213658 h 574597"/>
                <a:gd name="connsiteX6" fmla="*/ 660558 w 660558"/>
                <a:gd name="connsiteY6" fmla="*/ 362844 h 574597"/>
                <a:gd name="connsiteX7" fmla="*/ 448805 w 660558"/>
                <a:gd name="connsiteY7" fmla="*/ 362844 h 574597"/>
                <a:gd name="connsiteX8" fmla="*/ 448805 w 660558"/>
                <a:gd name="connsiteY8" fmla="*/ 574597 h 574597"/>
                <a:gd name="connsiteX9" fmla="*/ 324564 w 660558"/>
                <a:gd name="connsiteY9" fmla="*/ 553081 h 574597"/>
                <a:gd name="connsiteX10" fmla="*/ 211753 w 660558"/>
                <a:gd name="connsiteY10" fmla="*/ 574597 h 574597"/>
                <a:gd name="connsiteX11" fmla="*/ 211753 w 660558"/>
                <a:gd name="connsiteY11" fmla="*/ 362844 h 574597"/>
                <a:gd name="connsiteX12" fmla="*/ 0 w 660558"/>
                <a:gd name="connsiteY12" fmla="*/ 362844 h 574597"/>
                <a:gd name="connsiteX13" fmla="*/ 0 w 660558"/>
                <a:gd name="connsiteY13" fmla="*/ 213658 h 574597"/>
                <a:gd name="connsiteX0" fmla="*/ 0 w 660558"/>
                <a:gd name="connsiteY0" fmla="*/ 213658 h 574597"/>
                <a:gd name="connsiteX1" fmla="*/ 226993 w 660558"/>
                <a:gd name="connsiteY1" fmla="*/ 211753 h 574597"/>
                <a:gd name="connsiteX2" fmla="*/ 221278 w 660558"/>
                <a:gd name="connsiteY2" fmla="*/ 0 h 574597"/>
                <a:gd name="connsiteX3" fmla="*/ 448805 w 660558"/>
                <a:gd name="connsiteY3" fmla="*/ 1905 h 574597"/>
                <a:gd name="connsiteX4" fmla="*/ 448805 w 660558"/>
                <a:gd name="connsiteY4" fmla="*/ 213658 h 574597"/>
                <a:gd name="connsiteX5" fmla="*/ 660558 w 660558"/>
                <a:gd name="connsiteY5" fmla="*/ 213658 h 574597"/>
                <a:gd name="connsiteX6" fmla="*/ 660558 w 660558"/>
                <a:gd name="connsiteY6" fmla="*/ 362844 h 574597"/>
                <a:gd name="connsiteX7" fmla="*/ 448805 w 660558"/>
                <a:gd name="connsiteY7" fmla="*/ 362844 h 574597"/>
                <a:gd name="connsiteX8" fmla="*/ 448805 w 660558"/>
                <a:gd name="connsiteY8" fmla="*/ 574597 h 574597"/>
                <a:gd name="connsiteX9" fmla="*/ 324564 w 660558"/>
                <a:gd name="connsiteY9" fmla="*/ 553081 h 574597"/>
                <a:gd name="connsiteX10" fmla="*/ 211753 w 660558"/>
                <a:gd name="connsiteY10" fmla="*/ 574597 h 574597"/>
                <a:gd name="connsiteX11" fmla="*/ 211753 w 660558"/>
                <a:gd name="connsiteY11" fmla="*/ 362844 h 574597"/>
                <a:gd name="connsiteX12" fmla="*/ 0 w 660558"/>
                <a:gd name="connsiteY12" fmla="*/ 362844 h 574597"/>
                <a:gd name="connsiteX13" fmla="*/ 0 w 660558"/>
                <a:gd name="connsiteY13" fmla="*/ 213658 h 574597"/>
                <a:gd name="connsiteX0" fmla="*/ 0 w 660558"/>
                <a:gd name="connsiteY0" fmla="*/ 213658 h 574597"/>
                <a:gd name="connsiteX1" fmla="*/ 225088 w 660558"/>
                <a:gd name="connsiteY1" fmla="*/ 211753 h 574597"/>
                <a:gd name="connsiteX2" fmla="*/ 221278 w 660558"/>
                <a:gd name="connsiteY2" fmla="*/ 0 h 574597"/>
                <a:gd name="connsiteX3" fmla="*/ 448805 w 660558"/>
                <a:gd name="connsiteY3" fmla="*/ 1905 h 574597"/>
                <a:gd name="connsiteX4" fmla="*/ 448805 w 660558"/>
                <a:gd name="connsiteY4" fmla="*/ 213658 h 574597"/>
                <a:gd name="connsiteX5" fmla="*/ 660558 w 660558"/>
                <a:gd name="connsiteY5" fmla="*/ 213658 h 574597"/>
                <a:gd name="connsiteX6" fmla="*/ 660558 w 660558"/>
                <a:gd name="connsiteY6" fmla="*/ 362844 h 574597"/>
                <a:gd name="connsiteX7" fmla="*/ 448805 w 660558"/>
                <a:gd name="connsiteY7" fmla="*/ 362844 h 574597"/>
                <a:gd name="connsiteX8" fmla="*/ 448805 w 660558"/>
                <a:gd name="connsiteY8" fmla="*/ 574597 h 574597"/>
                <a:gd name="connsiteX9" fmla="*/ 324564 w 660558"/>
                <a:gd name="connsiteY9" fmla="*/ 553081 h 574597"/>
                <a:gd name="connsiteX10" fmla="*/ 211753 w 660558"/>
                <a:gd name="connsiteY10" fmla="*/ 574597 h 574597"/>
                <a:gd name="connsiteX11" fmla="*/ 211753 w 660558"/>
                <a:gd name="connsiteY11" fmla="*/ 362844 h 574597"/>
                <a:gd name="connsiteX12" fmla="*/ 0 w 660558"/>
                <a:gd name="connsiteY12" fmla="*/ 362844 h 574597"/>
                <a:gd name="connsiteX13" fmla="*/ 0 w 660558"/>
                <a:gd name="connsiteY13" fmla="*/ 213658 h 574597"/>
                <a:gd name="connsiteX0" fmla="*/ 0 w 660558"/>
                <a:gd name="connsiteY0" fmla="*/ 213658 h 574597"/>
                <a:gd name="connsiteX1" fmla="*/ 225088 w 660558"/>
                <a:gd name="connsiteY1" fmla="*/ 211753 h 574597"/>
                <a:gd name="connsiteX2" fmla="*/ 221278 w 660558"/>
                <a:gd name="connsiteY2" fmla="*/ 0 h 574597"/>
                <a:gd name="connsiteX3" fmla="*/ 439280 w 660558"/>
                <a:gd name="connsiteY3" fmla="*/ 3810 h 574597"/>
                <a:gd name="connsiteX4" fmla="*/ 448805 w 660558"/>
                <a:gd name="connsiteY4" fmla="*/ 213658 h 574597"/>
                <a:gd name="connsiteX5" fmla="*/ 660558 w 660558"/>
                <a:gd name="connsiteY5" fmla="*/ 213658 h 574597"/>
                <a:gd name="connsiteX6" fmla="*/ 660558 w 660558"/>
                <a:gd name="connsiteY6" fmla="*/ 362844 h 574597"/>
                <a:gd name="connsiteX7" fmla="*/ 448805 w 660558"/>
                <a:gd name="connsiteY7" fmla="*/ 362844 h 574597"/>
                <a:gd name="connsiteX8" fmla="*/ 448805 w 660558"/>
                <a:gd name="connsiteY8" fmla="*/ 574597 h 574597"/>
                <a:gd name="connsiteX9" fmla="*/ 324564 w 660558"/>
                <a:gd name="connsiteY9" fmla="*/ 553081 h 574597"/>
                <a:gd name="connsiteX10" fmla="*/ 211753 w 660558"/>
                <a:gd name="connsiteY10" fmla="*/ 574597 h 574597"/>
                <a:gd name="connsiteX11" fmla="*/ 211753 w 660558"/>
                <a:gd name="connsiteY11" fmla="*/ 362844 h 574597"/>
                <a:gd name="connsiteX12" fmla="*/ 0 w 660558"/>
                <a:gd name="connsiteY12" fmla="*/ 362844 h 574597"/>
                <a:gd name="connsiteX13" fmla="*/ 0 w 660558"/>
                <a:gd name="connsiteY13" fmla="*/ 213658 h 574597"/>
                <a:gd name="connsiteX0" fmla="*/ 0 w 660558"/>
                <a:gd name="connsiteY0" fmla="*/ 213658 h 574597"/>
                <a:gd name="connsiteX1" fmla="*/ 225088 w 660558"/>
                <a:gd name="connsiteY1" fmla="*/ 211753 h 574597"/>
                <a:gd name="connsiteX2" fmla="*/ 221278 w 660558"/>
                <a:gd name="connsiteY2" fmla="*/ 0 h 574597"/>
                <a:gd name="connsiteX3" fmla="*/ 439280 w 660558"/>
                <a:gd name="connsiteY3" fmla="*/ 3810 h 574597"/>
                <a:gd name="connsiteX4" fmla="*/ 433565 w 660558"/>
                <a:gd name="connsiteY4" fmla="*/ 213658 h 574597"/>
                <a:gd name="connsiteX5" fmla="*/ 660558 w 660558"/>
                <a:gd name="connsiteY5" fmla="*/ 213658 h 574597"/>
                <a:gd name="connsiteX6" fmla="*/ 660558 w 660558"/>
                <a:gd name="connsiteY6" fmla="*/ 362844 h 574597"/>
                <a:gd name="connsiteX7" fmla="*/ 448805 w 660558"/>
                <a:gd name="connsiteY7" fmla="*/ 362844 h 574597"/>
                <a:gd name="connsiteX8" fmla="*/ 448805 w 660558"/>
                <a:gd name="connsiteY8" fmla="*/ 574597 h 574597"/>
                <a:gd name="connsiteX9" fmla="*/ 324564 w 660558"/>
                <a:gd name="connsiteY9" fmla="*/ 553081 h 574597"/>
                <a:gd name="connsiteX10" fmla="*/ 211753 w 660558"/>
                <a:gd name="connsiteY10" fmla="*/ 574597 h 574597"/>
                <a:gd name="connsiteX11" fmla="*/ 211753 w 660558"/>
                <a:gd name="connsiteY11" fmla="*/ 362844 h 574597"/>
                <a:gd name="connsiteX12" fmla="*/ 0 w 660558"/>
                <a:gd name="connsiteY12" fmla="*/ 362844 h 574597"/>
                <a:gd name="connsiteX13" fmla="*/ 0 w 660558"/>
                <a:gd name="connsiteY13" fmla="*/ 213658 h 574597"/>
                <a:gd name="connsiteX0" fmla="*/ 0 w 660558"/>
                <a:gd name="connsiteY0" fmla="*/ 213658 h 574597"/>
                <a:gd name="connsiteX1" fmla="*/ 225088 w 660558"/>
                <a:gd name="connsiteY1" fmla="*/ 211753 h 574597"/>
                <a:gd name="connsiteX2" fmla="*/ 221278 w 660558"/>
                <a:gd name="connsiteY2" fmla="*/ 0 h 574597"/>
                <a:gd name="connsiteX3" fmla="*/ 431660 w 660558"/>
                <a:gd name="connsiteY3" fmla="*/ 3810 h 574597"/>
                <a:gd name="connsiteX4" fmla="*/ 433565 w 660558"/>
                <a:gd name="connsiteY4" fmla="*/ 213658 h 574597"/>
                <a:gd name="connsiteX5" fmla="*/ 660558 w 660558"/>
                <a:gd name="connsiteY5" fmla="*/ 213658 h 574597"/>
                <a:gd name="connsiteX6" fmla="*/ 660558 w 660558"/>
                <a:gd name="connsiteY6" fmla="*/ 362844 h 574597"/>
                <a:gd name="connsiteX7" fmla="*/ 448805 w 660558"/>
                <a:gd name="connsiteY7" fmla="*/ 362844 h 574597"/>
                <a:gd name="connsiteX8" fmla="*/ 448805 w 660558"/>
                <a:gd name="connsiteY8" fmla="*/ 574597 h 574597"/>
                <a:gd name="connsiteX9" fmla="*/ 324564 w 660558"/>
                <a:gd name="connsiteY9" fmla="*/ 553081 h 574597"/>
                <a:gd name="connsiteX10" fmla="*/ 211753 w 660558"/>
                <a:gd name="connsiteY10" fmla="*/ 574597 h 574597"/>
                <a:gd name="connsiteX11" fmla="*/ 211753 w 660558"/>
                <a:gd name="connsiteY11" fmla="*/ 362844 h 574597"/>
                <a:gd name="connsiteX12" fmla="*/ 0 w 660558"/>
                <a:gd name="connsiteY12" fmla="*/ 362844 h 574597"/>
                <a:gd name="connsiteX13" fmla="*/ 0 w 660558"/>
                <a:gd name="connsiteY13" fmla="*/ 213658 h 574597"/>
                <a:gd name="connsiteX0" fmla="*/ 0 w 660558"/>
                <a:gd name="connsiteY0" fmla="*/ 213658 h 574597"/>
                <a:gd name="connsiteX1" fmla="*/ 225088 w 660558"/>
                <a:gd name="connsiteY1" fmla="*/ 211753 h 574597"/>
                <a:gd name="connsiteX2" fmla="*/ 221278 w 660558"/>
                <a:gd name="connsiteY2" fmla="*/ 0 h 574597"/>
                <a:gd name="connsiteX3" fmla="*/ 433565 w 660558"/>
                <a:gd name="connsiteY3" fmla="*/ 3810 h 574597"/>
                <a:gd name="connsiteX4" fmla="*/ 433565 w 660558"/>
                <a:gd name="connsiteY4" fmla="*/ 213658 h 574597"/>
                <a:gd name="connsiteX5" fmla="*/ 660558 w 660558"/>
                <a:gd name="connsiteY5" fmla="*/ 213658 h 574597"/>
                <a:gd name="connsiteX6" fmla="*/ 660558 w 660558"/>
                <a:gd name="connsiteY6" fmla="*/ 362844 h 574597"/>
                <a:gd name="connsiteX7" fmla="*/ 448805 w 660558"/>
                <a:gd name="connsiteY7" fmla="*/ 362844 h 574597"/>
                <a:gd name="connsiteX8" fmla="*/ 448805 w 660558"/>
                <a:gd name="connsiteY8" fmla="*/ 574597 h 574597"/>
                <a:gd name="connsiteX9" fmla="*/ 324564 w 660558"/>
                <a:gd name="connsiteY9" fmla="*/ 553081 h 574597"/>
                <a:gd name="connsiteX10" fmla="*/ 211753 w 660558"/>
                <a:gd name="connsiteY10" fmla="*/ 574597 h 574597"/>
                <a:gd name="connsiteX11" fmla="*/ 211753 w 660558"/>
                <a:gd name="connsiteY11" fmla="*/ 362844 h 574597"/>
                <a:gd name="connsiteX12" fmla="*/ 0 w 660558"/>
                <a:gd name="connsiteY12" fmla="*/ 362844 h 574597"/>
                <a:gd name="connsiteX13" fmla="*/ 0 w 660558"/>
                <a:gd name="connsiteY13" fmla="*/ 213658 h 574597"/>
                <a:gd name="connsiteX0" fmla="*/ 0 w 660558"/>
                <a:gd name="connsiteY0" fmla="*/ 209848 h 570787"/>
                <a:gd name="connsiteX1" fmla="*/ 225088 w 660558"/>
                <a:gd name="connsiteY1" fmla="*/ 207943 h 570787"/>
                <a:gd name="connsiteX2" fmla="*/ 221278 w 660558"/>
                <a:gd name="connsiteY2" fmla="*/ 1905 h 570787"/>
                <a:gd name="connsiteX3" fmla="*/ 433565 w 660558"/>
                <a:gd name="connsiteY3" fmla="*/ 0 h 570787"/>
                <a:gd name="connsiteX4" fmla="*/ 433565 w 660558"/>
                <a:gd name="connsiteY4" fmla="*/ 209848 h 570787"/>
                <a:gd name="connsiteX5" fmla="*/ 660558 w 660558"/>
                <a:gd name="connsiteY5" fmla="*/ 209848 h 570787"/>
                <a:gd name="connsiteX6" fmla="*/ 660558 w 660558"/>
                <a:gd name="connsiteY6" fmla="*/ 359034 h 570787"/>
                <a:gd name="connsiteX7" fmla="*/ 448805 w 660558"/>
                <a:gd name="connsiteY7" fmla="*/ 359034 h 570787"/>
                <a:gd name="connsiteX8" fmla="*/ 448805 w 660558"/>
                <a:gd name="connsiteY8" fmla="*/ 570787 h 570787"/>
                <a:gd name="connsiteX9" fmla="*/ 324564 w 660558"/>
                <a:gd name="connsiteY9" fmla="*/ 549271 h 570787"/>
                <a:gd name="connsiteX10" fmla="*/ 211753 w 660558"/>
                <a:gd name="connsiteY10" fmla="*/ 570787 h 570787"/>
                <a:gd name="connsiteX11" fmla="*/ 211753 w 660558"/>
                <a:gd name="connsiteY11" fmla="*/ 359034 h 570787"/>
                <a:gd name="connsiteX12" fmla="*/ 0 w 660558"/>
                <a:gd name="connsiteY12" fmla="*/ 359034 h 570787"/>
                <a:gd name="connsiteX13" fmla="*/ 0 w 660558"/>
                <a:gd name="connsiteY13" fmla="*/ 209848 h 570787"/>
                <a:gd name="connsiteX0" fmla="*/ 0 w 660558"/>
                <a:gd name="connsiteY0" fmla="*/ 209848 h 570787"/>
                <a:gd name="connsiteX1" fmla="*/ 217468 w 660558"/>
                <a:gd name="connsiteY1" fmla="*/ 207943 h 570787"/>
                <a:gd name="connsiteX2" fmla="*/ 221278 w 660558"/>
                <a:gd name="connsiteY2" fmla="*/ 1905 h 570787"/>
                <a:gd name="connsiteX3" fmla="*/ 433565 w 660558"/>
                <a:gd name="connsiteY3" fmla="*/ 0 h 570787"/>
                <a:gd name="connsiteX4" fmla="*/ 433565 w 660558"/>
                <a:gd name="connsiteY4" fmla="*/ 209848 h 570787"/>
                <a:gd name="connsiteX5" fmla="*/ 660558 w 660558"/>
                <a:gd name="connsiteY5" fmla="*/ 209848 h 570787"/>
                <a:gd name="connsiteX6" fmla="*/ 660558 w 660558"/>
                <a:gd name="connsiteY6" fmla="*/ 359034 h 570787"/>
                <a:gd name="connsiteX7" fmla="*/ 448805 w 660558"/>
                <a:gd name="connsiteY7" fmla="*/ 359034 h 570787"/>
                <a:gd name="connsiteX8" fmla="*/ 448805 w 660558"/>
                <a:gd name="connsiteY8" fmla="*/ 570787 h 570787"/>
                <a:gd name="connsiteX9" fmla="*/ 324564 w 660558"/>
                <a:gd name="connsiteY9" fmla="*/ 549271 h 570787"/>
                <a:gd name="connsiteX10" fmla="*/ 211753 w 660558"/>
                <a:gd name="connsiteY10" fmla="*/ 570787 h 570787"/>
                <a:gd name="connsiteX11" fmla="*/ 211753 w 660558"/>
                <a:gd name="connsiteY11" fmla="*/ 359034 h 570787"/>
                <a:gd name="connsiteX12" fmla="*/ 0 w 660558"/>
                <a:gd name="connsiteY12" fmla="*/ 359034 h 570787"/>
                <a:gd name="connsiteX13" fmla="*/ 0 w 660558"/>
                <a:gd name="connsiteY13" fmla="*/ 209848 h 570787"/>
                <a:gd name="connsiteX0" fmla="*/ 0 w 660558"/>
                <a:gd name="connsiteY0" fmla="*/ 209848 h 570787"/>
                <a:gd name="connsiteX1" fmla="*/ 221278 w 660558"/>
                <a:gd name="connsiteY1" fmla="*/ 207943 h 570787"/>
                <a:gd name="connsiteX2" fmla="*/ 221278 w 660558"/>
                <a:gd name="connsiteY2" fmla="*/ 1905 h 570787"/>
                <a:gd name="connsiteX3" fmla="*/ 433565 w 660558"/>
                <a:gd name="connsiteY3" fmla="*/ 0 h 570787"/>
                <a:gd name="connsiteX4" fmla="*/ 433565 w 660558"/>
                <a:gd name="connsiteY4" fmla="*/ 209848 h 570787"/>
                <a:gd name="connsiteX5" fmla="*/ 660558 w 660558"/>
                <a:gd name="connsiteY5" fmla="*/ 209848 h 570787"/>
                <a:gd name="connsiteX6" fmla="*/ 660558 w 660558"/>
                <a:gd name="connsiteY6" fmla="*/ 359034 h 570787"/>
                <a:gd name="connsiteX7" fmla="*/ 448805 w 660558"/>
                <a:gd name="connsiteY7" fmla="*/ 359034 h 570787"/>
                <a:gd name="connsiteX8" fmla="*/ 448805 w 660558"/>
                <a:gd name="connsiteY8" fmla="*/ 570787 h 570787"/>
                <a:gd name="connsiteX9" fmla="*/ 324564 w 660558"/>
                <a:gd name="connsiteY9" fmla="*/ 549271 h 570787"/>
                <a:gd name="connsiteX10" fmla="*/ 211753 w 660558"/>
                <a:gd name="connsiteY10" fmla="*/ 570787 h 570787"/>
                <a:gd name="connsiteX11" fmla="*/ 211753 w 660558"/>
                <a:gd name="connsiteY11" fmla="*/ 359034 h 570787"/>
                <a:gd name="connsiteX12" fmla="*/ 0 w 660558"/>
                <a:gd name="connsiteY12" fmla="*/ 359034 h 570787"/>
                <a:gd name="connsiteX13" fmla="*/ 0 w 660558"/>
                <a:gd name="connsiteY13" fmla="*/ 209848 h 570787"/>
                <a:gd name="connsiteX0" fmla="*/ 0 w 660558"/>
                <a:gd name="connsiteY0" fmla="*/ 209848 h 570787"/>
                <a:gd name="connsiteX1" fmla="*/ 221278 w 660558"/>
                <a:gd name="connsiteY1" fmla="*/ 207943 h 570787"/>
                <a:gd name="connsiteX2" fmla="*/ 221278 w 660558"/>
                <a:gd name="connsiteY2" fmla="*/ 1905 h 570787"/>
                <a:gd name="connsiteX3" fmla="*/ 433565 w 660558"/>
                <a:gd name="connsiteY3" fmla="*/ 0 h 570787"/>
                <a:gd name="connsiteX4" fmla="*/ 433565 w 660558"/>
                <a:gd name="connsiteY4" fmla="*/ 209848 h 570787"/>
                <a:gd name="connsiteX5" fmla="*/ 660558 w 660558"/>
                <a:gd name="connsiteY5" fmla="*/ 209848 h 570787"/>
                <a:gd name="connsiteX6" fmla="*/ 660558 w 660558"/>
                <a:gd name="connsiteY6" fmla="*/ 359034 h 570787"/>
                <a:gd name="connsiteX7" fmla="*/ 448805 w 660558"/>
                <a:gd name="connsiteY7" fmla="*/ 359034 h 570787"/>
                <a:gd name="connsiteX8" fmla="*/ 448805 w 660558"/>
                <a:gd name="connsiteY8" fmla="*/ 570787 h 570787"/>
                <a:gd name="connsiteX9" fmla="*/ 324564 w 660558"/>
                <a:gd name="connsiteY9" fmla="*/ 549271 h 570787"/>
                <a:gd name="connsiteX10" fmla="*/ 211753 w 660558"/>
                <a:gd name="connsiteY10" fmla="*/ 570787 h 570787"/>
                <a:gd name="connsiteX11" fmla="*/ 211753 w 660558"/>
                <a:gd name="connsiteY11" fmla="*/ 359034 h 570787"/>
                <a:gd name="connsiteX12" fmla="*/ 0 w 660558"/>
                <a:gd name="connsiteY12" fmla="*/ 359034 h 570787"/>
                <a:gd name="connsiteX13" fmla="*/ 0 w 660558"/>
                <a:gd name="connsiteY13" fmla="*/ 209848 h 570787"/>
                <a:gd name="connsiteX0" fmla="*/ 0 w 660558"/>
                <a:gd name="connsiteY0" fmla="*/ 207943 h 568882"/>
                <a:gd name="connsiteX1" fmla="*/ 221278 w 660558"/>
                <a:gd name="connsiteY1" fmla="*/ 206038 h 568882"/>
                <a:gd name="connsiteX2" fmla="*/ 221278 w 660558"/>
                <a:gd name="connsiteY2" fmla="*/ 0 h 568882"/>
                <a:gd name="connsiteX3" fmla="*/ 422135 w 660558"/>
                <a:gd name="connsiteY3" fmla="*/ 1905 h 568882"/>
                <a:gd name="connsiteX4" fmla="*/ 433565 w 660558"/>
                <a:gd name="connsiteY4" fmla="*/ 207943 h 568882"/>
                <a:gd name="connsiteX5" fmla="*/ 660558 w 660558"/>
                <a:gd name="connsiteY5" fmla="*/ 207943 h 568882"/>
                <a:gd name="connsiteX6" fmla="*/ 660558 w 660558"/>
                <a:gd name="connsiteY6" fmla="*/ 357129 h 568882"/>
                <a:gd name="connsiteX7" fmla="*/ 448805 w 660558"/>
                <a:gd name="connsiteY7" fmla="*/ 357129 h 568882"/>
                <a:gd name="connsiteX8" fmla="*/ 448805 w 660558"/>
                <a:gd name="connsiteY8" fmla="*/ 568882 h 568882"/>
                <a:gd name="connsiteX9" fmla="*/ 324564 w 660558"/>
                <a:gd name="connsiteY9" fmla="*/ 547366 h 568882"/>
                <a:gd name="connsiteX10" fmla="*/ 211753 w 660558"/>
                <a:gd name="connsiteY10" fmla="*/ 568882 h 568882"/>
                <a:gd name="connsiteX11" fmla="*/ 211753 w 660558"/>
                <a:gd name="connsiteY11" fmla="*/ 357129 h 568882"/>
                <a:gd name="connsiteX12" fmla="*/ 0 w 660558"/>
                <a:gd name="connsiteY12" fmla="*/ 357129 h 568882"/>
                <a:gd name="connsiteX13" fmla="*/ 0 w 660558"/>
                <a:gd name="connsiteY13" fmla="*/ 207943 h 568882"/>
                <a:gd name="connsiteX0" fmla="*/ 0 w 660558"/>
                <a:gd name="connsiteY0" fmla="*/ 207943 h 568882"/>
                <a:gd name="connsiteX1" fmla="*/ 221278 w 660558"/>
                <a:gd name="connsiteY1" fmla="*/ 206038 h 568882"/>
                <a:gd name="connsiteX2" fmla="*/ 221278 w 660558"/>
                <a:gd name="connsiteY2" fmla="*/ 0 h 568882"/>
                <a:gd name="connsiteX3" fmla="*/ 422135 w 660558"/>
                <a:gd name="connsiteY3" fmla="*/ 1905 h 568882"/>
                <a:gd name="connsiteX4" fmla="*/ 418325 w 660558"/>
                <a:gd name="connsiteY4" fmla="*/ 207943 h 568882"/>
                <a:gd name="connsiteX5" fmla="*/ 660558 w 660558"/>
                <a:gd name="connsiteY5" fmla="*/ 207943 h 568882"/>
                <a:gd name="connsiteX6" fmla="*/ 660558 w 660558"/>
                <a:gd name="connsiteY6" fmla="*/ 357129 h 568882"/>
                <a:gd name="connsiteX7" fmla="*/ 448805 w 660558"/>
                <a:gd name="connsiteY7" fmla="*/ 357129 h 568882"/>
                <a:gd name="connsiteX8" fmla="*/ 448805 w 660558"/>
                <a:gd name="connsiteY8" fmla="*/ 568882 h 568882"/>
                <a:gd name="connsiteX9" fmla="*/ 324564 w 660558"/>
                <a:gd name="connsiteY9" fmla="*/ 547366 h 568882"/>
                <a:gd name="connsiteX10" fmla="*/ 211753 w 660558"/>
                <a:gd name="connsiteY10" fmla="*/ 568882 h 568882"/>
                <a:gd name="connsiteX11" fmla="*/ 211753 w 660558"/>
                <a:gd name="connsiteY11" fmla="*/ 357129 h 568882"/>
                <a:gd name="connsiteX12" fmla="*/ 0 w 660558"/>
                <a:gd name="connsiteY12" fmla="*/ 357129 h 568882"/>
                <a:gd name="connsiteX13" fmla="*/ 0 w 660558"/>
                <a:gd name="connsiteY13" fmla="*/ 207943 h 568882"/>
                <a:gd name="connsiteX0" fmla="*/ 0 w 660558"/>
                <a:gd name="connsiteY0" fmla="*/ 207943 h 568882"/>
                <a:gd name="connsiteX1" fmla="*/ 221278 w 660558"/>
                <a:gd name="connsiteY1" fmla="*/ 206038 h 568882"/>
                <a:gd name="connsiteX2" fmla="*/ 221278 w 660558"/>
                <a:gd name="connsiteY2" fmla="*/ 0 h 568882"/>
                <a:gd name="connsiteX3" fmla="*/ 422135 w 660558"/>
                <a:gd name="connsiteY3" fmla="*/ 0 h 568882"/>
                <a:gd name="connsiteX4" fmla="*/ 418325 w 660558"/>
                <a:gd name="connsiteY4" fmla="*/ 207943 h 568882"/>
                <a:gd name="connsiteX5" fmla="*/ 660558 w 660558"/>
                <a:gd name="connsiteY5" fmla="*/ 207943 h 568882"/>
                <a:gd name="connsiteX6" fmla="*/ 660558 w 660558"/>
                <a:gd name="connsiteY6" fmla="*/ 357129 h 568882"/>
                <a:gd name="connsiteX7" fmla="*/ 448805 w 660558"/>
                <a:gd name="connsiteY7" fmla="*/ 357129 h 568882"/>
                <a:gd name="connsiteX8" fmla="*/ 448805 w 660558"/>
                <a:gd name="connsiteY8" fmla="*/ 568882 h 568882"/>
                <a:gd name="connsiteX9" fmla="*/ 324564 w 660558"/>
                <a:gd name="connsiteY9" fmla="*/ 547366 h 568882"/>
                <a:gd name="connsiteX10" fmla="*/ 211753 w 660558"/>
                <a:gd name="connsiteY10" fmla="*/ 568882 h 568882"/>
                <a:gd name="connsiteX11" fmla="*/ 211753 w 660558"/>
                <a:gd name="connsiteY11" fmla="*/ 357129 h 568882"/>
                <a:gd name="connsiteX12" fmla="*/ 0 w 660558"/>
                <a:gd name="connsiteY12" fmla="*/ 357129 h 568882"/>
                <a:gd name="connsiteX13" fmla="*/ 0 w 660558"/>
                <a:gd name="connsiteY13" fmla="*/ 207943 h 568882"/>
                <a:gd name="connsiteX0" fmla="*/ 0 w 660558"/>
                <a:gd name="connsiteY0" fmla="*/ 207943 h 568882"/>
                <a:gd name="connsiteX1" fmla="*/ 221278 w 660558"/>
                <a:gd name="connsiteY1" fmla="*/ 206038 h 568882"/>
                <a:gd name="connsiteX2" fmla="*/ 221278 w 660558"/>
                <a:gd name="connsiteY2" fmla="*/ 0 h 568882"/>
                <a:gd name="connsiteX3" fmla="*/ 422135 w 660558"/>
                <a:gd name="connsiteY3" fmla="*/ 0 h 568882"/>
                <a:gd name="connsiteX4" fmla="*/ 424040 w 660558"/>
                <a:gd name="connsiteY4" fmla="*/ 207943 h 568882"/>
                <a:gd name="connsiteX5" fmla="*/ 660558 w 660558"/>
                <a:gd name="connsiteY5" fmla="*/ 207943 h 568882"/>
                <a:gd name="connsiteX6" fmla="*/ 660558 w 660558"/>
                <a:gd name="connsiteY6" fmla="*/ 357129 h 568882"/>
                <a:gd name="connsiteX7" fmla="*/ 448805 w 660558"/>
                <a:gd name="connsiteY7" fmla="*/ 357129 h 568882"/>
                <a:gd name="connsiteX8" fmla="*/ 448805 w 660558"/>
                <a:gd name="connsiteY8" fmla="*/ 568882 h 568882"/>
                <a:gd name="connsiteX9" fmla="*/ 324564 w 660558"/>
                <a:gd name="connsiteY9" fmla="*/ 547366 h 568882"/>
                <a:gd name="connsiteX10" fmla="*/ 211753 w 660558"/>
                <a:gd name="connsiteY10" fmla="*/ 568882 h 568882"/>
                <a:gd name="connsiteX11" fmla="*/ 211753 w 660558"/>
                <a:gd name="connsiteY11" fmla="*/ 357129 h 568882"/>
                <a:gd name="connsiteX12" fmla="*/ 0 w 660558"/>
                <a:gd name="connsiteY12" fmla="*/ 357129 h 568882"/>
                <a:gd name="connsiteX13" fmla="*/ 0 w 660558"/>
                <a:gd name="connsiteY13" fmla="*/ 207943 h 568882"/>
                <a:gd name="connsiteX0" fmla="*/ 0 w 660558"/>
                <a:gd name="connsiteY0" fmla="*/ 207943 h 568882"/>
                <a:gd name="connsiteX1" fmla="*/ 221278 w 660558"/>
                <a:gd name="connsiteY1" fmla="*/ 206038 h 568882"/>
                <a:gd name="connsiteX2" fmla="*/ 221278 w 660558"/>
                <a:gd name="connsiteY2" fmla="*/ 0 h 568882"/>
                <a:gd name="connsiteX3" fmla="*/ 422135 w 660558"/>
                <a:gd name="connsiteY3" fmla="*/ 0 h 568882"/>
                <a:gd name="connsiteX4" fmla="*/ 424040 w 660558"/>
                <a:gd name="connsiteY4" fmla="*/ 207943 h 568882"/>
                <a:gd name="connsiteX5" fmla="*/ 660558 w 660558"/>
                <a:gd name="connsiteY5" fmla="*/ 207943 h 568882"/>
                <a:gd name="connsiteX6" fmla="*/ 660558 w 660558"/>
                <a:gd name="connsiteY6" fmla="*/ 357129 h 568882"/>
                <a:gd name="connsiteX7" fmla="*/ 431660 w 660558"/>
                <a:gd name="connsiteY7" fmla="*/ 357129 h 568882"/>
                <a:gd name="connsiteX8" fmla="*/ 448805 w 660558"/>
                <a:gd name="connsiteY8" fmla="*/ 568882 h 568882"/>
                <a:gd name="connsiteX9" fmla="*/ 324564 w 660558"/>
                <a:gd name="connsiteY9" fmla="*/ 547366 h 568882"/>
                <a:gd name="connsiteX10" fmla="*/ 211753 w 660558"/>
                <a:gd name="connsiteY10" fmla="*/ 568882 h 568882"/>
                <a:gd name="connsiteX11" fmla="*/ 211753 w 660558"/>
                <a:gd name="connsiteY11" fmla="*/ 357129 h 568882"/>
                <a:gd name="connsiteX12" fmla="*/ 0 w 660558"/>
                <a:gd name="connsiteY12" fmla="*/ 357129 h 568882"/>
                <a:gd name="connsiteX13" fmla="*/ 0 w 660558"/>
                <a:gd name="connsiteY13" fmla="*/ 207943 h 568882"/>
                <a:gd name="connsiteX0" fmla="*/ 0 w 660558"/>
                <a:gd name="connsiteY0" fmla="*/ 207943 h 568882"/>
                <a:gd name="connsiteX1" fmla="*/ 221278 w 660558"/>
                <a:gd name="connsiteY1" fmla="*/ 206038 h 568882"/>
                <a:gd name="connsiteX2" fmla="*/ 221278 w 660558"/>
                <a:gd name="connsiteY2" fmla="*/ 0 h 568882"/>
                <a:gd name="connsiteX3" fmla="*/ 422135 w 660558"/>
                <a:gd name="connsiteY3" fmla="*/ 0 h 568882"/>
                <a:gd name="connsiteX4" fmla="*/ 424040 w 660558"/>
                <a:gd name="connsiteY4" fmla="*/ 207943 h 568882"/>
                <a:gd name="connsiteX5" fmla="*/ 660558 w 660558"/>
                <a:gd name="connsiteY5" fmla="*/ 207943 h 568882"/>
                <a:gd name="connsiteX6" fmla="*/ 660558 w 660558"/>
                <a:gd name="connsiteY6" fmla="*/ 357129 h 568882"/>
                <a:gd name="connsiteX7" fmla="*/ 431660 w 660558"/>
                <a:gd name="connsiteY7" fmla="*/ 357129 h 568882"/>
                <a:gd name="connsiteX8" fmla="*/ 433565 w 660558"/>
                <a:gd name="connsiteY8" fmla="*/ 568882 h 568882"/>
                <a:gd name="connsiteX9" fmla="*/ 324564 w 660558"/>
                <a:gd name="connsiteY9" fmla="*/ 547366 h 568882"/>
                <a:gd name="connsiteX10" fmla="*/ 211753 w 660558"/>
                <a:gd name="connsiteY10" fmla="*/ 568882 h 568882"/>
                <a:gd name="connsiteX11" fmla="*/ 211753 w 660558"/>
                <a:gd name="connsiteY11" fmla="*/ 357129 h 568882"/>
                <a:gd name="connsiteX12" fmla="*/ 0 w 660558"/>
                <a:gd name="connsiteY12" fmla="*/ 357129 h 568882"/>
                <a:gd name="connsiteX13" fmla="*/ 0 w 660558"/>
                <a:gd name="connsiteY13" fmla="*/ 207943 h 568882"/>
                <a:gd name="connsiteX0" fmla="*/ 0 w 660558"/>
                <a:gd name="connsiteY0" fmla="*/ 207943 h 568882"/>
                <a:gd name="connsiteX1" fmla="*/ 221278 w 660558"/>
                <a:gd name="connsiteY1" fmla="*/ 206038 h 568882"/>
                <a:gd name="connsiteX2" fmla="*/ 221278 w 660558"/>
                <a:gd name="connsiteY2" fmla="*/ 0 h 568882"/>
                <a:gd name="connsiteX3" fmla="*/ 422135 w 660558"/>
                <a:gd name="connsiteY3" fmla="*/ 0 h 568882"/>
                <a:gd name="connsiteX4" fmla="*/ 424040 w 660558"/>
                <a:gd name="connsiteY4" fmla="*/ 207943 h 568882"/>
                <a:gd name="connsiteX5" fmla="*/ 660558 w 660558"/>
                <a:gd name="connsiteY5" fmla="*/ 207943 h 568882"/>
                <a:gd name="connsiteX6" fmla="*/ 660558 w 660558"/>
                <a:gd name="connsiteY6" fmla="*/ 357129 h 568882"/>
                <a:gd name="connsiteX7" fmla="*/ 431660 w 660558"/>
                <a:gd name="connsiteY7" fmla="*/ 357129 h 568882"/>
                <a:gd name="connsiteX8" fmla="*/ 433565 w 660558"/>
                <a:gd name="connsiteY8" fmla="*/ 568882 h 568882"/>
                <a:gd name="connsiteX9" fmla="*/ 324564 w 660558"/>
                <a:gd name="connsiteY9" fmla="*/ 547366 h 568882"/>
                <a:gd name="connsiteX10" fmla="*/ 211753 w 660558"/>
                <a:gd name="connsiteY10" fmla="*/ 568882 h 568882"/>
                <a:gd name="connsiteX11" fmla="*/ 232708 w 660558"/>
                <a:gd name="connsiteY11" fmla="*/ 357129 h 568882"/>
                <a:gd name="connsiteX12" fmla="*/ 0 w 660558"/>
                <a:gd name="connsiteY12" fmla="*/ 357129 h 568882"/>
                <a:gd name="connsiteX13" fmla="*/ 0 w 660558"/>
                <a:gd name="connsiteY13" fmla="*/ 207943 h 568882"/>
                <a:gd name="connsiteX0" fmla="*/ 0 w 660558"/>
                <a:gd name="connsiteY0" fmla="*/ 207943 h 568882"/>
                <a:gd name="connsiteX1" fmla="*/ 221278 w 660558"/>
                <a:gd name="connsiteY1" fmla="*/ 206038 h 568882"/>
                <a:gd name="connsiteX2" fmla="*/ 221278 w 660558"/>
                <a:gd name="connsiteY2" fmla="*/ 0 h 568882"/>
                <a:gd name="connsiteX3" fmla="*/ 422135 w 660558"/>
                <a:gd name="connsiteY3" fmla="*/ 0 h 568882"/>
                <a:gd name="connsiteX4" fmla="*/ 424040 w 660558"/>
                <a:gd name="connsiteY4" fmla="*/ 207943 h 568882"/>
                <a:gd name="connsiteX5" fmla="*/ 660558 w 660558"/>
                <a:gd name="connsiteY5" fmla="*/ 207943 h 568882"/>
                <a:gd name="connsiteX6" fmla="*/ 660558 w 660558"/>
                <a:gd name="connsiteY6" fmla="*/ 357129 h 568882"/>
                <a:gd name="connsiteX7" fmla="*/ 431660 w 660558"/>
                <a:gd name="connsiteY7" fmla="*/ 357129 h 568882"/>
                <a:gd name="connsiteX8" fmla="*/ 433565 w 660558"/>
                <a:gd name="connsiteY8" fmla="*/ 568882 h 568882"/>
                <a:gd name="connsiteX9" fmla="*/ 324564 w 660558"/>
                <a:gd name="connsiteY9" fmla="*/ 547366 h 568882"/>
                <a:gd name="connsiteX10" fmla="*/ 232708 w 660558"/>
                <a:gd name="connsiteY10" fmla="*/ 563167 h 568882"/>
                <a:gd name="connsiteX11" fmla="*/ 232708 w 660558"/>
                <a:gd name="connsiteY11" fmla="*/ 357129 h 568882"/>
                <a:gd name="connsiteX12" fmla="*/ 0 w 660558"/>
                <a:gd name="connsiteY12" fmla="*/ 357129 h 568882"/>
                <a:gd name="connsiteX13" fmla="*/ 0 w 660558"/>
                <a:gd name="connsiteY13" fmla="*/ 207943 h 568882"/>
                <a:gd name="connsiteX0" fmla="*/ 0 w 660558"/>
                <a:gd name="connsiteY0" fmla="*/ 207943 h 568882"/>
                <a:gd name="connsiteX1" fmla="*/ 221278 w 660558"/>
                <a:gd name="connsiteY1" fmla="*/ 206038 h 568882"/>
                <a:gd name="connsiteX2" fmla="*/ 230803 w 660558"/>
                <a:gd name="connsiteY2" fmla="*/ 1905 h 568882"/>
                <a:gd name="connsiteX3" fmla="*/ 422135 w 660558"/>
                <a:gd name="connsiteY3" fmla="*/ 0 h 568882"/>
                <a:gd name="connsiteX4" fmla="*/ 424040 w 660558"/>
                <a:gd name="connsiteY4" fmla="*/ 207943 h 568882"/>
                <a:gd name="connsiteX5" fmla="*/ 660558 w 660558"/>
                <a:gd name="connsiteY5" fmla="*/ 207943 h 568882"/>
                <a:gd name="connsiteX6" fmla="*/ 660558 w 660558"/>
                <a:gd name="connsiteY6" fmla="*/ 357129 h 568882"/>
                <a:gd name="connsiteX7" fmla="*/ 431660 w 660558"/>
                <a:gd name="connsiteY7" fmla="*/ 357129 h 568882"/>
                <a:gd name="connsiteX8" fmla="*/ 433565 w 660558"/>
                <a:gd name="connsiteY8" fmla="*/ 568882 h 568882"/>
                <a:gd name="connsiteX9" fmla="*/ 324564 w 660558"/>
                <a:gd name="connsiteY9" fmla="*/ 547366 h 568882"/>
                <a:gd name="connsiteX10" fmla="*/ 232708 w 660558"/>
                <a:gd name="connsiteY10" fmla="*/ 563167 h 568882"/>
                <a:gd name="connsiteX11" fmla="*/ 232708 w 660558"/>
                <a:gd name="connsiteY11" fmla="*/ 357129 h 568882"/>
                <a:gd name="connsiteX12" fmla="*/ 0 w 660558"/>
                <a:gd name="connsiteY12" fmla="*/ 357129 h 568882"/>
                <a:gd name="connsiteX13" fmla="*/ 0 w 660558"/>
                <a:gd name="connsiteY13" fmla="*/ 207943 h 568882"/>
                <a:gd name="connsiteX0" fmla="*/ 0 w 660558"/>
                <a:gd name="connsiteY0" fmla="*/ 207943 h 568882"/>
                <a:gd name="connsiteX1" fmla="*/ 234613 w 660558"/>
                <a:gd name="connsiteY1" fmla="*/ 209848 h 568882"/>
                <a:gd name="connsiteX2" fmla="*/ 230803 w 660558"/>
                <a:gd name="connsiteY2" fmla="*/ 1905 h 568882"/>
                <a:gd name="connsiteX3" fmla="*/ 422135 w 660558"/>
                <a:gd name="connsiteY3" fmla="*/ 0 h 568882"/>
                <a:gd name="connsiteX4" fmla="*/ 424040 w 660558"/>
                <a:gd name="connsiteY4" fmla="*/ 207943 h 568882"/>
                <a:gd name="connsiteX5" fmla="*/ 660558 w 660558"/>
                <a:gd name="connsiteY5" fmla="*/ 207943 h 568882"/>
                <a:gd name="connsiteX6" fmla="*/ 660558 w 660558"/>
                <a:gd name="connsiteY6" fmla="*/ 357129 h 568882"/>
                <a:gd name="connsiteX7" fmla="*/ 431660 w 660558"/>
                <a:gd name="connsiteY7" fmla="*/ 357129 h 568882"/>
                <a:gd name="connsiteX8" fmla="*/ 433565 w 660558"/>
                <a:gd name="connsiteY8" fmla="*/ 568882 h 568882"/>
                <a:gd name="connsiteX9" fmla="*/ 324564 w 660558"/>
                <a:gd name="connsiteY9" fmla="*/ 547366 h 568882"/>
                <a:gd name="connsiteX10" fmla="*/ 232708 w 660558"/>
                <a:gd name="connsiteY10" fmla="*/ 563167 h 568882"/>
                <a:gd name="connsiteX11" fmla="*/ 232708 w 660558"/>
                <a:gd name="connsiteY11" fmla="*/ 357129 h 568882"/>
                <a:gd name="connsiteX12" fmla="*/ 0 w 660558"/>
                <a:gd name="connsiteY12" fmla="*/ 357129 h 568882"/>
                <a:gd name="connsiteX13" fmla="*/ 0 w 660558"/>
                <a:gd name="connsiteY13" fmla="*/ 207943 h 568882"/>
                <a:gd name="connsiteX0" fmla="*/ 0 w 660558"/>
                <a:gd name="connsiteY0" fmla="*/ 207943 h 568882"/>
                <a:gd name="connsiteX1" fmla="*/ 234613 w 660558"/>
                <a:gd name="connsiteY1" fmla="*/ 206038 h 568882"/>
                <a:gd name="connsiteX2" fmla="*/ 230803 w 660558"/>
                <a:gd name="connsiteY2" fmla="*/ 1905 h 568882"/>
                <a:gd name="connsiteX3" fmla="*/ 422135 w 660558"/>
                <a:gd name="connsiteY3" fmla="*/ 0 h 568882"/>
                <a:gd name="connsiteX4" fmla="*/ 424040 w 660558"/>
                <a:gd name="connsiteY4" fmla="*/ 207943 h 568882"/>
                <a:gd name="connsiteX5" fmla="*/ 660558 w 660558"/>
                <a:gd name="connsiteY5" fmla="*/ 207943 h 568882"/>
                <a:gd name="connsiteX6" fmla="*/ 660558 w 660558"/>
                <a:gd name="connsiteY6" fmla="*/ 357129 h 568882"/>
                <a:gd name="connsiteX7" fmla="*/ 431660 w 660558"/>
                <a:gd name="connsiteY7" fmla="*/ 357129 h 568882"/>
                <a:gd name="connsiteX8" fmla="*/ 433565 w 660558"/>
                <a:gd name="connsiteY8" fmla="*/ 568882 h 568882"/>
                <a:gd name="connsiteX9" fmla="*/ 324564 w 660558"/>
                <a:gd name="connsiteY9" fmla="*/ 547366 h 568882"/>
                <a:gd name="connsiteX10" fmla="*/ 232708 w 660558"/>
                <a:gd name="connsiteY10" fmla="*/ 563167 h 568882"/>
                <a:gd name="connsiteX11" fmla="*/ 232708 w 660558"/>
                <a:gd name="connsiteY11" fmla="*/ 357129 h 568882"/>
                <a:gd name="connsiteX12" fmla="*/ 0 w 660558"/>
                <a:gd name="connsiteY12" fmla="*/ 357129 h 568882"/>
                <a:gd name="connsiteX13" fmla="*/ 0 w 660558"/>
                <a:gd name="connsiteY13" fmla="*/ 207943 h 568882"/>
                <a:gd name="connsiteX0" fmla="*/ 0 w 660558"/>
                <a:gd name="connsiteY0" fmla="*/ 207943 h 568882"/>
                <a:gd name="connsiteX1" fmla="*/ 228898 w 660558"/>
                <a:gd name="connsiteY1" fmla="*/ 206038 h 568882"/>
                <a:gd name="connsiteX2" fmla="*/ 230803 w 660558"/>
                <a:gd name="connsiteY2" fmla="*/ 1905 h 568882"/>
                <a:gd name="connsiteX3" fmla="*/ 422135 w 660558"/>
                <a:gd name="connsiteY3" fmla="*/ 0 h 568882"/>
                <a:gd name="connsiteX4" fmla="*/ 424040 w 660558"/>
                <a:gd name="connsiteY4" fmla="*/ 207943 h 568882"/>
                <a:gd name="connsiteX5" fmla="*/ 660558 w 660558"/>
                <a:gd name="connsiteY5" fmla="*/ 207943 h 568882"/>
                <a:gd name="connsiteX6" fmla="*/ 660558 w 660558"/>
                <a:gd name="connsiteY6" fmla="*/ 357129 h 568882"/>
                <a:gd name="connsiteX7" fmla="*/ 431660 w 660558"/>
                <a:gd name="connsiteY7" fmla="*/ 357129 h 568882"/>
                <a:gd name="connsiteX8" fmla="*/ 433565 w 660558"/>
                <a:gd name="connsiteY8" fmla="*/ 568882 h 568882"/>
                <a:gd name="connsiteX9" fmla="*/ 324564 w 660558"/>
                <a:gd name="connsiteY9" fmla="*/ 547366 h 568882"/>
                <a:gd name="connsiteX10" fmla="*/ 232708 w 660558"/>
                <a:gd name="connsiteY10" fmla="*/ 563167 h 568882"/>
                <a:gd name="connsiteX11" fmla="*/ 232708 w 660558"/>
                <a:gd name="connsiteY11" fmla="*/ 357129 h 568882"/>
                <a:gd name="connsiteX12" fmla="*/ 0 w 660558"/>
                <a:gd name="connsiteY12" fmla="*/ 357129 h 568882"/>
                <a:gd name="connsiteX13" fmla="*/ 0 w 660558"/>
                <a:gd name="connsiteY13" fmla="*/ 207943 h 568882"/>
                <a:gd name="connsiteX0" fmla="*/ 0 w 660558"/>
                <a:gd name="connsiteY0" fmla="*/ 207943 h 568882"/>
                <a:gd name="connsiteX1" fmla="*/ 232708 w 660558"/>
                <a:gd name="connsiteY1" fmla="*/ 206038 h 568882"/>
                <a:gd name="connsiteX2" fmla="*/ 230803 w 660558"/>
                <a:gd name="connsiteY2" fmla="*/ 1905 h 568882"/>
                <a:gd name="connsiteX3" fmla="*/ 422135 w 660558"/>
                <a:gd name="connsiteY3" fmla="*/ 0 h 568882"/>
                <a:gd name="connsiteX4" fmla="*/ 424040 w 660558"/>
                <a:gd name="connsiteY4" fmla="*/ 207943 h 568882"/>
                <a:gd name="connsiteX5" fmla="*/ 660558 w 660558"/>
                <a:gd name="connsiteY5" fmla="*/ 207943 h 568882"/>
                <a:gd name="connsiteX6" fmla="*/ 660558 w 660558"/>
                <a:gd name="connsiteY6" fmla="*/ 357129 h 568882"/>
                <a:gd name="connsiteX7" fmla="*/ 431660 w 660558"/>
                <a:gd name="connsiteY7" fmla="*/ 357129 h 568882"/>
                <a:gd name="connsiteX8" fmla="*/ 433565 w 660558"/>
                <a:gd name="connsiteY8" fmla="*/ 568882 h 568882"/>
                <a:gd name="connsiteX9" fmla="*/ 324564 w 660558"/>
                <a:gd name="connsiteY9" fmla="*/ 547366 h 568882"/>
                <a:gd name="connsiteX10" fmla="*/ 232708 w 660558"/>
                <a:gd name="connsiteY10" fmla="*/ 563167 h 568882"/>
                <a:gd name="connsiteX11" fmla="*/ 232708 w 660558"/>
                <a:gd name="connsiteY11" fmla="*/ 357129 h 568882"/>
                <a:gd name="connsiteX12" fmla="*/ 0 w 660558"/>
                <a:gd name="connsiteY12" fmla="*/ 357129 h 568882"/>
                <a:gd name="connsiteX13" fmla="*/ 0 w 660558"/>
                <a:gd name="connsiteY13" fmla="*/ 207943 h 568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0558" h="568882">
                  <a:moveTo>
                    <a:pt x="0" y="207943"/>
                  </a:moveTo>
                  <a:lnTo>
                    <a:pt x="232708" y="206038"/>
                  </a:lnTo>
                  <a:lnTo>
                    <a:pt x="230803" y="1905"/>
                  </a:lnTo>
                  <a:lnTo>
                    <a:pt x="422135" y="0"/>
                  </a:lnTo>
                  <a:lnTo>
                    <a:pt x="424040" y="207943"/>
                  </a:lnTo>
                  <a:lnTo>
                    <a:pt x="660558" y="207943"/>
                  </a:lnTo>
                  <a:lnTo>
                    <a:pt x="660558" y="357129"/>
                  </a:lnTo>
                  <a:lnTo>
                    <a:pt x="431660" y="357129"/>
                  </a:lnTo>
                  <a:lnTo>
                    <a:pt x="433565" y="568882"/>
                  </a:lnTo>
                  <a:cubicBezTo>
                    <a:pt x="392151" y="561710"/>
                    <a:pt x="459323" y="573588"/>
                    <a:pt x="324564" y="547366"/>
                  </a:cubicBezTo>
                  <a:lnTo>
                    <a:pt x="232708" y="563167"/>
                  </a:lnTo>
                  <a:lnTo>
                    <a:pt x="232708" y="357129"/>
                  </a:lnTo>
                  <a:lnTo>
                    <a:pt x="0" y="357129"/>
                  </a:lnTo>
                  <a:lnTo>
                    <a:pt x="0" y="207943"/>
                  </a:lnTo>
                  <a:close/>
                </a:path>
              </a:pathLst>
            </a:custGeom>
            <a:ln w="381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Corde 28"/>
            <p:cNvSpPr/>
            <p:nvPr/>
          </p:nvSpPr>
          <p:spPr>
            <a:xfrm rot="1511394">
              <a:off x="4968933" y="4261452"/>
              <a:ext cx="1309255" cy="638604"/>
            </a:xfrm>
            <a:prstGeom prst="chord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Corde 29"/>
            <p:cNvSpPr/>
            <p:nvPr/>
          </p:nvSpPr>
          <p:spPr>
            <a:xfrm rot="20088606" flipH="1">
              <a:off x="5910886" y="4261453"/>
              <a:ext cx="1309255" cy="638604"/>
            </a:xfrm>
            <a:prstGeom prst="chord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69893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/>
          <p:cNvGrpSpPr/>
          <p:nvPr/>
        </p:nvGrpSpPr>
        <p:grpSpPr>
          <a:xfrm>
            <a:off x="807048" y="3347109"/>
            <a:ext cx="3302131" cy="2861623"/>
            <a:chOff x="807048" y="3347109"/>
            <a:chExt cx="3302131" cy="2861623"/>
          </a:xfrm>
        </p:grpSpPr>
        <p:sp>
          <p:nvSpPr>
            <p:cNvPr id="4" name="Arrondir un rectangle avec un coin du même côté 3"/>
            <p:cNvSpPr/>
            <p:nvPr/>
          </p:nvSpPr>
          <p:spPr>
            <a:xfrm>
              <a:off x="1396488" y="6018949"/>
              <a:ext cx="2221303" cy="189783"/>
            </a:xfrm>
            <a:prstGeom prst="round2SameRect">
              <a:avLst>
                <a:gd name="adj1" fmla="val 50000"/>
                <a:gd name="adj2" fmla="val 0"/>
              </a:avLst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Arrondir un rectangle avec un coin du même côté 4"/>
            <p:cNvSpPr/>
            <p:nvPr/>
          </p:nvSpPr>
          <p:spPr>
            <a:xfrm>
              <a:off x="1704881" y="5648010"/>
              <a:ext cx="1604515" cy="370939"/>
            </a:xfrm>
            <a:prstGeom prst="round2SameRect">
              <a:avLst>
                <a:gd name="adj1" fmla="val 50000"/>
                <a:gd name="adj2" fmla="val 0"/>
              </a:avLst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rganigramme : Opération manuelle 5"/>
            <p:cNvSpPr/>
            <p:nvPr/>
          </p:nvSpPr>
          <p:spPr>
            <a:xfrm>
              <a:off x="906108" y="3474732"/>
              <a:ext cx="3104011" cy="217327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3005"/>
                <a:gd name="connsiteY0" fmla="*/ 70 h 10000"/>
                <a:gd name="connsiteX1" fmla="*/ 13005 w 13005"/>
                <a:gd name="connsiteY1" fmla="*/ 0 h 10000"/>
                <a:gd name="connsiteX2" fmla="*/ 11005 w 13005"/>
                <a:gd name="connsiteY2" fmla="*/ 10000 h 10000"/>
                <a:gd name="connsiteX3" fmla="*/ 5005 w 13005"/>
                <a:gd name="connsiteY3" fmla="*/ 10000 h 10000"/>
                <a:gd name="connsiteX4" fmla="*/ 0 w 13005"/>
                <a:gd name="connsiteY4" fmla="*/ 70 h 10000"/>
                <a:gd name="connsiteX0" fmla="*/ 0 w 12266"/>
                <a:gd name="connsiteY0" fmla="*/ 70 h 10000"/>
                <a:gd name="connsiteX1" fmla="*/ 12266 w 12266"/>
                <a:gd name="connsiteY1" fmla="*/ 0 h 10000"/>
                <a:gd name="connsiteX2" fmla="*/ 10266 w 12266"/>
                <a:gd name="connsiteY2" fmla="*/ 10000 h 10000"/>
                <a:gd name="connsiteX3" fmla="*/ 4266 w 12266"/>
                <a:gd name="connsiteY3" fmla="*/ 10000 h 10000"/>
                <a:gd name="connsiteX4" fmla="*/ 0 w 12266"/>
                <a:gd name="connsiteY4" fmla="*/ 70 h 10000"/>
                <a:gd name="connsiteX0" fmla="*/ 0 w 13534"/>
                <a:gd name="connsiteY0" fmla="*/ 17 h 9947"/>
                <a:gd name="connsiteX1" fmla="*/ 13534 w 13534"/>
                <a:gd name="connsiteY1" fmla="*/ 0 h 9947"/>
                <a:gd name="connsiteX2" fmla="*/ 10266 w 13534"/>
                <a:gd name="connsiteY2" fmla="*/ 9947 h 9947"/>
                <a:gd name="connsiteX3" fmla="*/ 4266 w 13534"/>
                <a:gd name="connsiteY3" fmla="*/ 9947 h 9947"/>
                <a:gd name="connsiteX4" fmla="*/ 0 w 13534"/>
                <a:gd name="connsiteY4" fmla="*/ 17 h 9947"/>
                <a:gd name="connsiteX0" fmla="*/ 0 w 10624"/>
                <a:gd name="connsiteY0" fmla="*/ 17 h 10000"/>
                <a:gd name="connsiteX1" fmla="*/ 10624 w 10624"/>
                <a:gd name="connsiteY1" fmla="*/ 0 h 10000"/>
                <a:gd name="connsiteX2" fmla="*/ 7585 w 10624"/>
                <a:gd name="connsiteY2" fmla="*/ 10000 h 10000"/>
                <a:gd name="connsiteX3" fmla="*/ 3152 w 10624"/>
                <a:gd name="connsiteY3" fmla="*/ 10000 h 10000"/>
                <a:gd name="connsiteX4" fmla="*/ 0 w 10624"/>
                <a:gd name="connsiteY4" fmla="*/ 17 h 10000"/>
                <a:gd name="connsiteX0" fmla="*/ 0 w 10598"/>
                <a:gd name="connsiteY0" fmla="*/ 17 h 10000"/>
                <a:gd name="connsiteX1" fmla="*/ 10598 w 10598"/>
                <a:gd name="connsiteY1" fmla="*/ 0 h 10000"/>
                <a:gd name="connsiteX2" fmla="*/ 7585 w 10598"/>
                <a:gd name="connsiteY2" fmla="*/ 10000 h 10000"/>
                <a:gd name="connsiteX3" fmla="*/ 3152 w 10598"/>
                <a:gd name="connsiteY3" fmla="*/ 10000 h 10000"/>
                <a:gd name="connsiteX4" fmla="*/ 0 w 10598"/>
                <a:gd name="connsiteY4" fmla="*/ 17 h 10000"/>
                <a:gd name="connsiteX0" fmla="*/ 0 w 10598"/>
                <a:gd name="connsiteY0" fmla="*/ 70 h 10053"/>
                <a:gd name="connsiteX1" fmla="*/ 2422 w 10598"/>
                <a:gd name="connsiteY1" fmla="*/ 0 h 10053"/>
                <a:gd name="connsiteX2" fmla="*/ 10598 w 10598"/>
                <a:gd name="connsiteY2" fmla="*/ 53 h 10053"/>
                <a:gd name="connsiteX3" fmla="*/ 7585 w 10598"/>
                <a:gd name="connsiteY3" fmla="*/ 10053 h 10053"/>
                <a:gd name="connsiteX4" fmla="*/ 3152 w 10598"/>
                <a:gd name="connsiteY4" fmla="*/ 10053 h 10053"/>
                <a:gd name="connsiteX5" fmla="*/ 0 w 10598"/>
                <a:gd name="connsiteY5" fmla="*/ 70 h 10053"/>
                <a:gd name="connsiteX0" fmla="*/ 0 w 10598"/>
                <a:gd name="connsiteY0" fmla="*/ 17 h 10000"/>
                <a:gd name="connsiteX1" fmla="*/ 3281 w 10598"/>
                <a:gd name="connsiteY1" fmla="*/ 5898 h 10000"/>
                <a:gd name="connsiteX2" fmla="*/ 10598 w 10598"/>
                <a:gd name="connsiteY2" fmla="*/ 0 h 10000"/>
                <a:gd name="connsiteX3" fmla="*/ 7585 w 10598"/>
                <a:gd name="connsiteY3" fmla="*/ 10000 h 10000"/>
                <a:gd name="connsiteX4" fmla="*/ 3152 w 10598"/>
                <a:gd name="connsiteY4" fmla="*/ 10000 h 10000"/>
                <a:gd name="connsiteX5" fmla="*/ 0 w 10598"/>
                <a:gd name="connsiteY5" fmla="*/ 17 h 10000"/>
                <a:gd name="connsiteX0" fmla="*/ 0 w 10598"/>
                <a:gd name="connsiteY0" fmla="*/ 17 h 10000"/>
                <a:gd name="connsiteX1" fmla="*/ 3281 w 10598"/>
                <a:gd name="connsiteY1" fmla="*/ 5898 h 10000"/>
                <a:gd name="connsiteX2" fmla="*/ 8068 w 10598"/>
                <a:gd name="connsiteY2" fmla="*/ 2072 h 10000"/>
                <a:gd name="connsiteX3" fmla="*/ 10598 w 10598"/>
                <a:gd name="connsiteY3" fmla="*/ 0 h 10000"/>
                <a:gd name="connsiteX4" fmla="*/ 7585 w 10598"/>
                <a:gd name="connsiteY4" fmla="*/ 10000 h 10000"/>
                <a:gd name="connsiteX5" fmla="*/ 3152 w 10598"/>
                <a:gd name="connsiteY5" fmla="*/ 10000 h 10000"/>
                <a:gd name="connsiteX6" fmla="*/ 0 w 10598"/>
                <a:gd name="connsiteY6" fmla="*/ 17 h 10000"/>
                <a:gd name="connsiteX0" fmla="*/ 0 w 10598"/>
                <a:gd name="connsiteY0" fmla="*/ 17 h 10000"/>
                <a:gd name="connsiteX1" fmla="*/ 3281 w 10598"/>
                <a:gd name="connsiteY1" fmla="*/ 5898 h 10000"/>
                <a:gd name="connsiteX2" fmla="*/ 7418 w 10598"/>
                <a:gd name="connsiteY2" fmla="*/ 5898 h 10000"/>
                <a:gd name="connsiteX3" fmla="*/ 10598 w 10598"/>
                <a:gd name="connsiteY3" fmla="*/ 0 h 10000"/>
                <a:gd name="connsiteX4" fmla="*/ 7585 w 10598"/>
                <a:gd name="connsiteY4" fmla="*/ 10000 h 10000"/>
                <a:gd name="connsiteX5" fmla="*/ 3152 w 10598"/>
                <a:gd name="connsiteY5" fmla="*/ 10000 h 10000"/>
                <a:gd name="connsiteX6" fmla="*/ 0 w 10598"/>
                <a:gd name="connsiteY6" fmla="*/ 17 h 10000"/>
                <a:gd name="connsiteX0" fmla="*/ 0 w 10598"/>
                <a:gd name="connsiteY0" fmla="*/ 17 h 10000"/>
                <a:gd name="connsiteX1" fmla="*/ 3281 w 10598"/>
                <a:gd name="connsiteY1" fmla="*/ 5898 h 10000"/>
                <a:gd name="connsiteX2" fmla="*/ 4607 w 10598"/>
                <a:gd name="connsiteY2" fmla="*/ 5845 h 10000"/>
                <a:gd name="connsiteX3" fmla="*/ 7418 w 10598"/>
                <a:gd name="connsiteY3" fmla="*/ 5898 h 10000"/>
                <a:gd name="connsiteX4" fmla="*/ 10598 w 10598"/>
                <a:gd name="connsiteY4" fmla="*/ 0 h 10000"/>
                <a:gd name="connsiteX5" fmla="*/ 7585 w 10598"/>
                <a:gd name="connsiteY5" fmla="*/ 10000 h 10000"/>
                <a:gd name="connsiteX6" fmla="*/ 3152 w 10598"/>
                <a:gd name="connsiteY6" fmla="*/ 10000 h 10000"/>
                <a:gd name="connsiteX7" fmla="*/ 0 w 10598"/>
                <a:gd name="connsiteY7" fmla="*/ 17 h 10000"/>
                <a:gd name="connsiteX0" fmla="*/ 0 w 10598"/>
                <a:gd name="connsiteY0" fmla="*/ 1558 h 11541"/>
                <a:gd name="connsiteX1" fmla="*/ 3281 w 10598"/>
                <a:gd name="connsiteY1" fmla="*/ 7439 h 11541"/>
                <a:gd name="connsiteX2" fmla="*/ 2630 w 10598"/>
                <a:gd name="connsiteY2" fmla="*/ 0 h 11541"/>
                <a:gd name="connsiteX3" fmla="*/ 7418 w 10598"/>
                <a:gd name="connsiteY3" fmla="*/ 7439 h 11541"/>
                <a:gd name="connsiteX4" fmla="*/ 10598 w 10598"/>
                <a:gd name="connsiteY4" fmla="*/ 1541 h 11541"/>
                <a:gd name="connsiteX5" fmla="*/ 7585 w 10598"/>
                <a:gd name="connsiteY5" fmla="*/ 11541 h 11541"/>
                <a:gd name="connsiteX6" fmla="*/ 3152 w 10598"/>
                <a:gd name="connsiteY6" fmla="*/ 11541 h 11541"/>
                <a:gd name="connsiteX7" fmla="*/ 0 w 10598"/>
                <a:gd name="connsiteY7" fmla="*/ 1558 h 11541"/>
                <a:gd name="connsiteX0" fmla="*/ 0 w 10598"/>
                <a:gd name="connsiteY0" fmla="*/ 1558 h 11541"/>
                <a:gd name="connsiteX1" fmla="*/ 3281 w 10598"/>
                <a:gd name="connsiteY1" fmla="*/ 7439 h 11541"/>
                <a:gd name="connsiteX2" fmla="*/ 2630 w 10598"/>
                <a:gd name="connsiteY2" fmla="*/ 0 h 11541"/>
                <a:gd name="connsiteX3" fmla="*/ 4659 w 10598"/>
                <a:gd name="connsiteY3" fmla="*/ 3188 h 11541"/>
                <a:gd name="connsiteX4" fmla="*/ 7418 w 10598"/>
                <a:gd name="connsiteY4" fmla="*/ 7439 h 11541"/>
                <a:gd name="connsiteX5" fmla="*/ 10598 w 10598"/>
                <a:gd name="connsiteY5" fmla="*/ 1541 h 11541"/>
                <a:gd name="connsiteX6" fmla="*/ 7585 w 10598"/>
                <a:gd name="connsiteY6" fmla="*/ 11541 h 11541"/>
                <a:gd name="connsiteX7" fmla="*/ 3152 w 10598"/>
                <a:gd name="connsiteY7" fmla="*/ 11541 h 11541"/>
                <a:gd name="connsiteX8" fmla="*/ 0 w 10598"/>
                <a:gd name="connsiteY8" fmla="*/ 1558 h 11541"/>
                <a:gd name="connsiteX0" fmla="*/ 0 w 10598"/>
                <a:gd name="connsiteY0" fmla="*/ 1558 h 11541"/>
                <a:gd name="connsiteX1" fmla="*/ 3281 w 10598"/>
                <a:gd name="connsiteY1" fmla="*/ 7439 h 11541"/>
                <a:gd name="connsiteX2" fmla="*/ 2630 w 10598"/>
                <a:gd name="connsiteY2" fmla="*/ 0 h 11541"/>
                <a:gd name="connsiteX3" fmla="*/ 4659 w 10598"/>
                <a:gd name="connsiteY3" fmla="*/ 7492 h 11541"/>
                <a:gd name="connsiteX4" fmla="*/ 7418 w 10598"/>
                <a:gd name="connsiteY4" fmla="*/ 7439 h 11541"/>
                <a:gd name="connsiteX5" fmla="*/ 10598 w 10598"/>
                <a:gd name="connsiteY5" fmla="*/ 1541 h 11541"/>
                <a:gd name="connsiteX6" fmla="*/ 7585 w 10598"/>
                <a:gd name="connsiteY6" fmla="*/ 11541 h 11541"/>
                <a:gd name="connsiteX7" fmla="*/ 3152 w 10598"/>
                <a:gd name="connsiteY7" fmla="*/ 11541 h 11541"/>
                <a:gd name="connsiteX8" fmla="*/ 0 w 10598"/>
                <a:gd name="connsiteY8" fmla="*/ 1558 h 11541"/>
                <a:gd name="connsiteX0" fmla="*/ 0 w 10598"/>
                <a:gd name="connsiteY0" fmla="*/ 1558 h 11541"/>
                <a:gd name="connsiteX1" fmla="*/ 3281 w 10598"/>
                <a:gd name="connsiteY1" fmla="*/ 7439 h 11541"/>
                <a:gd name="connsiteX2" fmla="*/ 2630 w 10598"/>
                <a:gd name="connsiteY2" fmla="*/ 0 h 11541"/>
                <a:gd name="connsiteX3" fmla="*/ 4659 w 10598"/>
                <a:gd name="connsiteY3" fmla="*/ 7492 h 11541"/>
                <a:gd name="connsiteX4" fmla="*/ 6246 w 10598"/>
                <a:gd name="connsiteY4" fmla="*/ 7386 h 11541"/>
                <a:gd name="connsiteX5" fmla="*/ 7418 w 10598"/>
                <a:gd name="connsiteY5" fmla="*/ 7439 h 11541"/>
                <a:gd name="connsiteX6" fmla="*/ 10598 w 10598"/>
                <a:gd name="connsiteY6" fmla="*/ 1541 h 11541"/>
                <a:gd name="connsiteX7" fmla="*/ 7585 w 10598"/>
                <a:gd name="connsiteY7" fmla="*/ 11541 h 11541"/>
                <a:gd name="connsiteX8" fmla="*/ 3152 w 10598"/>
                <a:gd name="connsiteY8" fmla="*/ 11541 h 11541"/>
                <a:gd name="connsiteX9" fmla="*/ 0 w 10598"/>
                <a:gd name="connsiteY9" fmla="*/ 1558 h 11541"/>
                <a:gd name="connsiteX0" fmla="*/ 0 w 10598"/>
                <a:gd name="connsiteY0" fmla="*/ 1929 h 11912"/>
                <a:gd name="connsiteX1" fmla="*/ 3281 w 10598"/>
                <a:gd name="connsiteY1" fmla="*/ 7810 h 11912"/>
                <a:gd name="connsiteX2" fmla="*/ 2630 w 10598"/>
                <a:gd name="connsiteY2" fmla="*/ 371 h 11912"/>
                <a:gd name="connsiteX3" fmla="*/ 4659 w 10598"/>
                <a:gd name="connsiteY3" fmla="*/ 7863 h 11912"/>
                <a:gd name="connsiteX4" fmla="*/ 7963 w 10598"/>
                <a:gd name="connsiteY4" fmla="*/ 0 h 11912"/>
                <a:gd name="connsiteX5" fmla="*/ 7418 w 10598"/>
                <a:gd name="connsiteY5" fmla="*/ 7810 h 11912"/>
                <a:gd name="connsiteX6" fmla="*/ 10598 w 10598"/>
                <a:gd name="connsiteY6" fmla="*/ 1912 h 11912"/>
                <a:gd name="connsiteX7" fmla="*/ 7585 w 10598"/>
                <a:gd name="connsiteY7" fmla="*/ 11912 h 11912"/>
                <a:gd name="connsiteX8" fmla="*/ 3152 w 10598"/>
                <a:gd name="connsiteY8" fmla="*/ 11912 h 11912"/>
                <a:gd name="connsiteX9" fmla="*/ 0 w 10598"/>
                <a:gd name="connsiteY9" fmla="*/ 1929 h 11912"/>
                <a:gd name="connsiteX0" fmla="*/ 0 w 10598"/>
                <a:gd name="connsiteY0" fmla="*/ 1929 h 11912"/>
                <a:gd name="connsiteX1" fmla="*/ 3281 w 10598"/>
                <a:gd name="connsiteY1" fmla="*/ 7810 h 11912"/>
                <a:gd name="connsiteX2" fmla="*/ 2630 w 10598"/>
                <a:gd name="connsiteY2" fmla="*/ 371 h 11912"/>
                <a:gd name="connsiteX3" fmla="*/ 4659 w 10598"/>
                <a:gd name="connsiteY3" fmla="*/ 7863 h 11912"/>
                <a:gd name="connsiteX4" fmla="*/ 6090 w 10598"/>
                <a:gd name="connsiteY4" fmla="*/ 4303 h 11912"/>
                <a:gd name="connsiteX5" fmla="*/ 7963 w 10598"/>
                <a:gd name="connsiteY5" fmla="*/ 0 h 11912"/>
                <a:gd name="connsiteX6" fmla="*/ 7418 w 10598"/>
                <a:gd name="connsiteY6" fmla="*/ 7810 h 11912"/>
                <a:gd name="connsiteX7" fmla="*/ 10598 w 10598"/>
                <a:gd name="connsiteY7" fmla="*/ 1912 h 11912"/>
                <a:gd name="connsiteX8" fmla="*/ 7585 w 10598"/>
                <a:gd name="connsiteY8" fmla="*/ 11912 h 11912"/>
                <a:gd name="connsiteX9" fmla="*/ 3152 w 10598"/>
                <a:gd name="connsiteY9" fmla="*/ 11912 h 11912"/>
                <a:gd name="connsiteX10" fmla="*/ 0 w 10598"/>
                <a:gd name="connsiteY10" fmla="*/ 1929 h 11912"/>
                <a:gd name="connsiteX0" fmla="*/ 0 w 10598"/>
                <a:gd name="connsiteY0" fmla="*/ 1929 h 11912"/>
                <a:gd name="connsiteX1" fmla="*/ 3281 w 10598"/>
                <a:gd name="connsiteY1" fmla="*/ 7810 h 11912"/>
                <a:gd name="connsiteX2" fmla="*/ 2630 w 10598"/>
                <a:gd name="connsiteY2" fmla="*/ 371 h 11912"/>
                <a:gd name="connsiteX3" fmla="*/ 4659 w 10598"/>
                <a:gd name="connsiteY3" fmla="*/ 7863 h 11912"/>
                <a:gd name="connsiteX4" fmla="*/ 6376 w 10598"/>
                <a:gd name="connsiteY4" fmla="*/ 7916 h 11912"/>
                <a:gd name="connsiteX5" fmla="*/ 7963 w 10598"/>
                <a:gd name="connsiteY5" fmla="*/ 0 h 11912"/>
                <a:gd name="connsiteX6" fmla="*/ 7418 w 10598"/>
                <a:gd name="connsiteY6" fmla="*/ 7810 h 11912"/>
                <a:gd name="connsiteX7" fmla="*/ 10598 w 10598"/>
                <a:gd name="connsiteY7" fmla="*/ 1912 h 11912"/>
                <a:gd name="connsiteX8" fmla="*/ 7585 w 10598"/>
                <a:gd name="connsiteY8" fmla="*/ 11912 h 11912"/>
                <a:gd name="connsiteX9" fmla="*/ 3152 w 10598"/>
                <a:gd name="connsiteY9" fmla="*/ 11912 h 11912"/>
                <a:gd name="connsiteX10" fmla="*/ 0 w 10598"/>
                <a:gd name="connsiteY10" fmla="*/ 1929 h 11912"/>
                <a:gd name="connsiteX0" fmla="*/ 0 w 10598"/>
                <a:gd name="connsiteY0" fmla="*/ 1929 h 11912"/>
                <a:gd name="connsiteX1" fmla="*/ 3281 w 10598"/>
                <a:gd name="connsiteY1" fmla="*/ 7810 h 11912"/>
                <a:gd name="connsiteX2" fmla="*/ 2630 w 10598"/>
                <a:gd name="connsiteY2" fmla="*/ 371 h 11912"/>
                <a:gd name="connsiteX3" fmla="*/ 4659 w 10598"/>
                <a:gd name="connsiteY3" fmla="*/ 7863 h 11912"/>
                <a:gd name="connsiteX4" fmla="*/ 5336 w 10598"/>
                <a:gd name="connsiteY4" fmla="*/ 7863 h 11912"/>
                <a:gd name="connsiteX5" fmla="*/ 6376 w 10598"/>
                <a:gd name="connsiteY5" fmla="*/ 7916 h 11912"/>
                <a:gd name="connsiteX6" fmla="*/ 7963 w 10598"/>
                <a:gd name="connsiteY6" fmla="*/ 0 h 11912"/>
                <a:gd name="connsiteX7" fmla="*/ 7418 w 10598"/>
                <a:gd name="connsiteY7" fmla="*/ 7810 h 11912"/>
                <a:gd name="connsiteX8" fmla="*/ 10598 w 10598"/>
                <a:gd name="connsiteY8" fmla="*/ 1912 h 11912"/>
                <a:gd name="connsiteX9" fmla="*/ 7585 w 10598"/>
                <a:gd name="connsiteY9" fmla="*/ 11912 h 11912"/>
                <a:gd name="connsiteX10" fmla="*/ 3152 w 10598"/>
                <a:gd name="connsiteY10" fmla="*/ 11912 h 11912"/>
                <a:gd name="connsiteX11" fmla="*/ 0 w 10598"/>
                <a:gd name="connsiteY11" fmla="*/ 1929 h 11912"/>
                <a:gd name="connsiteX0" fmla="*/ 0 w 10598"/>
                <a:gd name="connsiteY0" fmla="*/ 5171 h 15154"/>
                <a:gd name="connsiteX1" fmla="*/ 3281 w 10598"/>
                <a:gd name="connsiteY1" fmla="*/ 11052 h 15154"/>
                <a:gd name="connsiteX2" fmla="*/ 2630 w 10598"/>
                <a:gd name="connsiteY2" fmla="*/ 3613 h 15154"/>
                <a:gd name="connsiteX3" fmla="*/ 4659 w 10598"/>
                <a:gd name="connsiteY3" fmla="*/ 11105 h 15154"/>
                <a:gd name="connsiteX4" fmla="*/ 5362 w 10598"/>
                <a:gd name="connsiteY4" fmla="*/ 0 h 15154"/>
                <a:gd name="connsiteX5" fmla="*/ 6376 w 10598"/>
                <a:gd name="connsiteY5" fmla="*/ 11158 h 15154"/>
                <a:gd name="connsiteX6" fmla="*/ 7963 w 10598"/>
                <a:gd name="connsiteY6" fmla="*/ 3242 h 15154"/>
                <a:gd name="connsiteX7" fmla="*/ 7418 w 10598"/>
                <a:gd name="connsiteY7" fmla="*/ 11052 h 15154"/>
                <a:gd name="connsiteX8" fmla="*/ 10598 w 10598"/>
                <a:gd name="connsiteY8" fmla="*/ 5154 h 15154"/>
                <a:gd name="connsiteX9" fmla="*/ 7585 w 10598"/>
                <a:gd name="connsiteY9" fmla="*/ 15154 h 15154"/>
                <a:gd name="connsiteX10" fmla="*/ 3152 w 10598"/>
                <a:gd name="connsiteY10" fmla="*/ 15154 h 15154"/>
                <a:gd name="connsiteX11" fmla="*/ 0 w 10598"/>
                <a:gd name="connsiteY11" fmla="*/ 5171 h 15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98" h="15154">
                  <a:moveTo>
                    <a:pt x="0" y="5171"/>
                  </a:moveTo>
                  <a:lnTo>
                    <a:pt x="3281" y="11052"/>
                  </a:lnTo>
                  <a:lnTo>
                    <a:pt x="2630" y="3613"/>
                  </a:lnTo>
                  <a:lnTo>
                    <a:pt x="4659" y="11105"/>
                  </a:lnTo>
                  <a:cubicBezTo>
                    <a:pt x="4893" y="7403"/>
                    <a:pt x="5128" y="3702"/>
                    <a:pt x="5362" y="0"/>
                  </a:cubicBezTo>
                  <a:lnTo>
                    <a:pt x="6376" y="11158"/>
                  </a:lnTo>
                  <a:lnTo>
                    <a:pt x="7963" y="3242"/>
                  </a:lnTo>
                  <a:cubicBezTo>
                    <a:pt x="7781" y="5845"/>
                    <a:pt x="7600" y="8449"/>
                    <a:pt x="7418" y="11052"/>
                  </a:cubicBezTo>
                  <a:lnTo>
                    <a:pt x="10598" y="5154"/>
                  </a:lnTo>
                  <a:lnTo>
                    <a:pt x="7585" y="15154"/>
                  </a:lnTo>
                  <a:lnTo>
                    <a:pt x="3152" y="15154"/>
                  </a:lnTo>
                  <a:lnTo>
                    <a:pt x="0" y="5171"/>
                  </a:lnTo>
                  <a:close/>
                </a:path>
              </a:pathLst>
            </a:cu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Ellipse 6"/>
            <p:cNvSpPr/>
            <p:nvPr/>
          </p:nvSpPr>
          <p:spPr>
            <a:xfrm>
              <a:off x="807048" y="4091940"/>
              <a:ext cx="198120" cy="190500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Ellipse 7"/>
            <p:cNvSpPr/>
            <p:nvPr/>
          </p:nvSpPr>
          <p:spPr>
            <a:xfrm>
              <a:off x="3911059" y="4105959"/>
              <a:ext cx="198120" cy="190500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Ellipse 8"/>
            <p:cNvSpPr/>
            <p:nvPr/>
          </p:nvSpPr>
          <p:spPr>
            <a:xfrm>
              <a:off x="1577881" y="3860898"/>
              <a:ext cx="198120" cy="190500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Ellipse 9"/>
            <p:cNvSpPr/>
            <p:nvPr/>
          </p:nvSpPr>
          <p:spPr>
            <a:xfrm>
              <a:off x="3183666" y="3724959"/>
              <a:ext cx="198120" cy="190500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376198" y="3347109"/>
              <a:ext cx="198120" cy="190500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5727940" y="-885011"/>
            <a:ext cx="2861521" cy="2829522"/>
            <a:chOff x="807048" y="3347109"/>
            <a:chExt cx="3302131" cy="2861623"/>
          </a:xfrm>
        </p:grpSpPr>
        <p:sp>
          <p:nvSpPr>
            <p:cNvPr id="14" name="Arrondir un rectangle avec un coin du même côté 13"/>
            <p:cNvSpPr/>
            <p:nvPr/>
          </p:nvSpPr>
          <p:spPr>
            <a:xfrm>
              <a:off x="1396488" y="6018949"/>
              <a:ext cx="2221303" cy="189783"/>
            </a:xfrm>
            <a:prstGeom prst="round2SameRect">
              <a:avLst>
                <a:gd name="adj1" fmla="val 50000"/>
                <a:gd name="adj2" fmla="val 0"/>
              </a:avLst>
            </a:prstGeom>
            <a:ln w="381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rondir un rectangle avec un coin du même côté 14"/>
            <p:cNvSpPr/>
            <p:nvPr/>
          </p:nvSpPr>
          <p:spPr>
            <a:xfrm>
              <a:off x="1704881" y="5648010"/>
              <a:ext cx="1604515" cy="370939"/>
            </a:xfrm>
            <a:prstGeom prst="round2SameRect">
              <a:avLst>
                <a:gd name="adj1" fmla="val 50000"/>
                <a:gd name="adj2" fmla="val 0"/>
              </a:avLst>
            </a:prstGeom>
            <a:ln w="381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rganigramme : Opération manuelle 5"/>
            <p:cNvSpPr/>
            <p:nvPr/>
          </p:nvSpPr>
          <p:spPr>
            <a:xfrm>
              <a:off x="906108" y="3474732"/>
              <a:ext cx="3104011" cy="217327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3005"/>
                <a:gd name="connsiteY0" fmla="*/ 70 h 10000"/>
                <a:gd name="connsiteX1" fmla="*/ 13005 w 13005"/>
                <a:gd name="connsiteY1" fmla="*/ 0 h 10000"/>
                <a:gd name="connsiteX2" fmla="*/ 11005 w 13005"/>
                <a:gd name="connsiteY2" fmla="*/ 10000 h 10000"/>
                <a:gd name="connsiteX3" fmla="*/ 5005 w 13005"/>
                <a:gd name="connsiteY3" fmla="*/ 10000 h 10000"/>
                <a:gd name="connsiteX4" fmla="*/ 0 w 13005"/>
                <a:gd name="connsiteY4" fmla="*/ 70 h 10000"/>
                <a:gd name="connsiteX0" fmla="*/ 0 w 12266"/>
                <a:gd name="connsiteY0" fmla="*/ 70 h 10000"/>
                <a:gd name="connsiteX1" fmla="*/ 12266 w 12266"/>
                <a:gd name="connsiteY1" fmla="*/ 0 h 10000"/>
                <a:gd name="connsiteX2" fmla="*/ 10266 w 12266"/>
                <a:gd name="connsiteY2" fmla="*/ 10000 h 10000"/>
                <a:gd name="connsiteX3" fmla="*/ 4266 w 12266"/>
                <a:gd name="connsiteY3" fmla="*/ 10000 h 10000"/>
                <a:gd name="connsiteX4" fmla="*/ 0 w 12266"/>
                <a:gd name="connsiteY4" fmla="*/ 70 h 10000"/>
                <a:gd name="connsiteX0" fmla="*/ 0 w 13534"/>
                <a:gd name="connsiteY0" fmla="*/ 17 h 9947"/>
                <a:gd name="connsiteX1" fmla="*/ 13534 w 13534"/>
                <a:gd name="connsiteY1" fmla="*/ 0 h 9947"/>
                <a:gd name="connsiteX2" fmla="*/ 10266 w 13534"/>
                <a:gd name="connsiteY2" fmla="*/ 9947 h 9947"/>
                <a:gd name="connsiteX3" fmla="*/ 4266 w 13534"/>
                <a:gd name="connsiteY3" fmla="*/ 9947 h 9947"/>
                <a:gd name="connsiteX4" fmla="*/ 0 w 13534"/>
                <a:gd name="connsiteY4" fmla="*/ 17 h 9947"/>
                <a:gd name="connsiteX0" fmla="*/ 0 w 10624"/>
                <a:gd name="connsiteY0" fmla="*/ 17 h 10000"/>
                <a:gd name="connsiteX1" fmla="*/ 10624 w 10624"/>
                <a:gd name="connsiteY1" fmla="*/ 0 h 10000"/>
                <a:gd name="connsiteX2" fmla="*/ 7585 w 10624"/>
                <a:gd name="connsiteY2" fmla="*/ 10000 h 10000"/>
                <a:gd name="connsiteX3" fmla="*/ 3152 w 10624"/>
                <a:gd name="connsiteY3" fmla="*/ 10000 h 10000"/>
                <a:gd name="connsiteX4" fmla="*/ 0 w 10624"/>
                <a:gd name="connsiteY4" fmla="*/ 17 h 10000"/>
                <a:gd name="connsiteX0" fmla="*/ 0 w 10598"/>
                <a:gd name="connsiteY0" fmla="*/ 17 h 10000"/>
                <a:gd name="connsiteX1" fmla="*/ 10598 w 10598"/>
                <a:gd name="connsiteY1" fmla="*/ 0 h 10000"/>
                <a:gd name="connsiteX2" fmla="*/ 7585 w 10598"/>
                <a:gd name="connsiteY2" fmla="*/ 10000 h 10000"/>
                <a:gd name="connsiteX3" fmla="*/ 3152 w 10598"/>
                <a:gd name="connsiteY3" fmla="*/ 10000 h 10000"/>
                <a:gd name="connsiteX4" fmla="*/ 0 w 10598"/>
                <a:gd name="connsiteY4" fmla="*/ 17 h 10000"/>
                <a:gd name="connsiteX0" fmla="*/ 0 w 10598"/>
                <a:gd name="connsiteY0" fmla="*/ 70 h 10053"/>
                <a:gd name="connsiteX1" fmla="*/ 2422 w 10598"/>
                <a:gd name="connsiteY1" fmla="*/ 0 h 10053"/>
                <a:gd name="connsiteX2" fmla="*/ 10598 w 10598"/>
                <a:gd name="connsiteY2" fmla="*/ 53 h 10053"/>
                <a:gd name="connsiteX3" fmla="*/ 7585 w 10598"/>
                <a:gd name="connsiteY3" fmla="*/ 10053 h 10053"/>
                <a:gd name="connsiteX4" fmla="*/ 3152 w 10598"/>
                <a:gd name="connsiteY4" fmla="*/ 10053 h 10053"/>
                <a:gd name="connsiteX5" fmla="*/ 0 w 10598"/>
                <a:gd name="connsiteY5" fmla="*/ 70 h 10053"/>
                <a:gd name="connsiteX0" fmla="*/ 0 w 10598"/>
                <a:gd name="connsiteY0" fmla="*/ 17 h 10000"/>
                <a:gd name="connsiteX1" fmla="*/ 3281 w 10598"/>
                <a:gd name="connsiteY1" fmla="*/ 5898 h 10000"/>
                <a:gd name="connsiteX2" fmla="*/ 10598 w 10598"/>
                <a:gd name="connsiteY2" fmla="*/ 0 h 10000"/>
                <a:gd name="connsiteX3" fmla="*/ 7585 w 10598"/>
                <a:gd name="connsiteY3" fmla="*/ 10000 h 10000"/>
                <a:gd name="connsiteX4" fmla="*/ 3152 w 10598"/>
                <a:gd name="connsiteY4" fmla="*/ 10000 h 10000"/>
                <a:gd name="connsiteX5" fmla="*/ 0 w 10598"/>
                <a:gd name="connsiteY5" fmla="*/ 17 h 10000"/>
                <a:gd name="connsiteX0" fmla="*/ 0 w 10598"/>
                <a:gd name="connsiteY0" fmla="*/ 17 h 10000"/>
                <a:gd name="connsiteX1" fmla="*/ 3281 w 10598"/>
                <a:gd name="connsiteY1" fmla="*/ 5898 h 10000"/>
                <a:gd name="connsiteX2" fmla="*/ 8068 w 10598"/>
                <a:gd name="connsiteY2" fmla="*/ 2072 h 10000"/>
                <a:gd name="connsiteX3" fmla="*/ 10598 w 10598"/>
                <a:gd name="connsiteY3" fmla="*/ 0 h 10000"/>
                <a:gd name="connsiteX4" fmla="*/ 7585 w 10598"/>
                <a:gd name="connsiteY4" fmla="*/ 10000 h 10000"/>
                <a:gd name="connsiteX5" fmla="*/ 3152 w 10598"/>
                <a:gd name="connsiteY5" fmla="*/ 10000 h 10000"/>
                <a:gd name="connsiteX6" fmla="*/ 0 w 10598"/>
                <a:gd name="connsiteY6" fmla="*/ 17 h 10000"/>
                <a:gd name="connsiteX0" fmla="*/ 0 w 10598"/>
                <a:gd name="connsiteY0" fmla="*/ 17 h 10000"/>
                <a:gd name="connsiteX1" fmla="*/ 3281 w 10598"/>
                <a:gd name="connsiteY1" fmla="*/ 5898 h 10000"/>
                <a:gd name="connsiteX2" fmla="*/ 7418 w 10598"/>
                <a:gd name="connsiteY2" fmla="*/ 5898 h 10000"/>
                <a:gd name="connsiteX3" fmla="*/ 10598 w 10598"/>
                <a:gd name="connsiteY3" fmla="*/ 0 h 10000"/>
                <a:gd name="connsiteX4" fmla="*/ 7585 w 10598"/>
                <a:gd name="connsiteY4" fmla="*/ 10000 h 10000"/>
                <a:gd name="connsiteX5" fmla="*/ 3152 w 10598"/>
                <a:gd name="connsiteY5" fmla="*/ 10000 h 10000"/>
                <a:gd name="connsiteX6" fmla="*/ 0 w 10598"/>
                <a:gd name="connsiteY6" fmla="*/ 17 h 10000"/>
                <a:gd name="connsiteX0" fmla="*/ 0 w 10598"/>
                <a:gd name="connsiteY0" fmla="*/ 17 h 10000"/>
                <a:gd name="connsiteX1" fmla="*/ 3281 w 10598"/>
                <a:gd name="connsiteY1" fmla="*/ 5898 h 10000"/>
                <a:gd name="connsiteX2" fmla="*/ 4607 w 10598"/>
                <a:gd name="connsiteY2" fmla="*/ 5845 h 10000"/>
                <a:gd name="connsiteX3" fmla="*/ 7418 w 10598"/>
                <a:gd name="connsiteY3" fmla="*/ 5898 h 10000"/>
                <a:gd name="connsiteX4" fmla="*/ 10598 w 10598"/>
                <a:gd name="connsiteY4" fmla="*/ 0 h 10000"/>
                <a:gd name="connsiteX5" fmla="*/ 7585 w 10598"/>
                <a:gd name="connsiteY5" fmla="*/ 10000 h 10000"/>
                <a:gd name="connsiteX6" fmla="*/ 3152 w 10598"/>
                <a:gd name="connsiteY6" fmla="*/ 10000 h 10000"/>
                <a:gd name="connsiteX7" fmla="*/ 0 w 10598"/>
                <a:gd name="connsiteY7" fmla="*/ 17 h 10000"/>
                <a:gd name="connsiteX0" fmla="*/ 0 w 10598"/>
                <a:gd name="connsiteY0" fmla="*/ 1558 h 11541"/>
                <a:gd name="connsiteX1" fmla="*/ 3281 w 10598"/>
                <a:gd name="connsiteY1" fmla="*/ 7439 h 11541"/>
                <a:gd name="connsiteX2" fmla="*/ 2630 w 10598"/>
                <a:gd name="connsiteY2" fmla="*/ 0 h 11541"/>
                <a:gd name="connsiteX3" fmla="*/ 7418 w 10598"/>
                <a:gd name="connsiteY3" fmla="*/ 7439 h 11541"/>
                <a:gd name="connsiteX4" fmla="*/ 10598 w 10598"/>
                <a:gd name="connsiteY4" fmla="*/ 1541 h 11541"/>
                <a:gd name="connsiteX5" fmla="*/ 7585 w 10598"/>
                <a:gd name="connsiteY5" fmla="*/ 11541 h 11541"/>
                <a:gd name="connsiteX6" fmla="*/ 3152 w 10598"/>
                <a:gd name="connsiteY6" fmla="*/ 11541 h 11541"/>
                <a:gd name="connsiteX7" fmla="*/ 0 w 10598"/>
                <a:gd name="connsiteY7" fmla="*/ 1558 h 11541"/>
                <a:gd name="connsiteX0" fmla="*/ 0 w 10598"/>
                <a:gd name="connsiteY0" fmla="*/ 1558 h 11541"/>
                <a:gd name="connsiteX1" fmla="*/ 3281 w 10598"/>
                <a:gd name="connsiteY1" fmla="*/ 7439 h 11541"/>
                <a:gd name="connsiteX2" fmla="*/ 2630 w 10598"/>
                <a:gd name="connsiteY2" fmla="*/ 0 h 11541"/>
                <a:gd name="connsiteX3" fmla="*/ 4659 w 10598"/>
                <a:gd name="connsiteY3" fmla="*/ 3188 h 11541"/>
                <a:gd name="connsiteX4" fmla="*/ 7418 w 10598"/>
                <a:gd name="connsiteY4" fmla="*/ 7439 h 11541"/>
                <a:gd name="connsiteX5" fmla="*/ 10598 w 10598"/>
                <a:gd name="connsiteY5" fmla="*/ 1541 h 11541"/>
                <a:gd name="connsiteX6" fmla="*/ 7585 w 10598"/>
                <a:gd name="connsiteY6" fmla="*/ 11541 h 11541"/>
                <a:gd name="connsiteX7" fmla="*/ 3152 w 10598"/>
                <a:gd name="connsiteY7" fmla="*/ 11541 h 11541"/>
                <a:gd name="connsiteX8" fmla="*/ 0 w 10598"/>
                <a:gd name="connsiteY8" fmla="*/ 1558 h 11541"/>
                <a:gd name="connsiteX0" fmla="*/ 0 w 10598"/>
                <a:gd name="connsiteY0" fmla="*/ 1558 h 11541"/>
                <a:gd name="connsiteX1" fmla="*/ 3281 w 10598"/>
                <a:gd name="connsiteY1" fmla="*/ 7439 h 11541"/>
                <a:gd name="connsiteX2" fmla="*/ 2630 w 10598"/>
                <a:gd name="connsiteY2" fmla="*/ 0 h 11541"/>
                <a:gd name="connsiteX3" fmla="*/ 4659 w 10598"/>
                <a:gd name="connsiteY3" fmla="*/ 7492 h 11541"/>
                <a:gd name="connsiteX4" fmla="*/ 7418 w 10598"/>
                <a:gd name="connsiteY4" fmla="*/ 7439 h 11541"/>
                <a:gd name="connsiteX5" fmla="*/ 10598 w 10598"/>
                <a:gd name="connsiteY5" fmla="*/ 1541 h 11541"/>
                <a:gd name="connsiteX6" fmla="*/ 7585 w 10598"/>
                <a:gd name="connsiteY6" fmla="*/ 11541 h 11541"/>
                <a:gd name="connsiteX7" fmla="*/ 3152 w 10598"/>
                <a:gd name="connsiteY7" fmla="*/ 11541 h 11541"/>
                <a:gd name="connsiteX8" fmla="*/ 0 w 10598"/>
                <a:gd name="connsiteY8" fmla="*/ 1558 h 11541"/>
                <a:gd name="connsiteX0" fmla="*/ 0 w 10598"/>
                <a:gd name="connsiteY0" fmla="*/ 1558 h 11541"/>
                <a:gd name="connsiteX1" fmla="*/ 3281 w 10598"/>
                <a:gd name="connsiteY1" fmla="*/ 7439 h 11541"/>
                <a:gd name="connsiteX2" fmla="*/ 2630 w 10598"/>
                <a:gd name="connsiteY2" fmla="*/ 0 h 11541"/>
                <a:gd name="connsiteX3" fmla="*/ 4659 w 10598"/>
                <a:gd name="connsiteY3" fmla="*/ 7492 h 11541"/>
                <a:gd name="connsiteX4" fmla="*/ 6246 w 10598"/>
                <a:gd name="connsiteY4" fmla="*/ 7386 h 11541"/>
                <a:gd name="connsiteX5" fmla="*/ 7418 w 10598"/>
                <a:gd name="connsiteY5" fmla="*/ 7439 h 11541"/>
                <a:gd name="connsiteX6" fmla="*/ 10598 w 10598"/>
                <a:gd name="connsiteY6" fmla="*/ 1541 h 11541"/>
                <a:gd name="connsiteX7" fmla="*/ 7585 w 10598"/>
                <a:gd name="connsiteY7" fmla="*/ 11541 h 11541"/>
                <a:gd name="connsiteX8" fmla="*/ 3152 w 10598"/>
                <a:gd name="connsiteY8" fmla="*/ 11541 h 11541"/>
                <a:gd name="connsiteX9" fmla="*/ 0 w 10598"/>
                <a:gd name="connsiteY9" fmla="*/ 1558 h 11541"/>
                <a:gd name="connsiteX0" fmla="*/ 0 w 10598"/>
                <a:gd name="connsiteY0" fmla="*/ 1929 h 11912"/>
                <a:gd name="connsiteX1" fmla="*/ 3281 w 10598"/>
                <a:gd name="connsiteY1" fmla="*/ 7810 h 11912"/>
                <a:gd name="connsiteX2" fmla="*/ 2630 w 10598"/>
                <a:gd name="connsiteY2" fmla="*/ 371 h 11912"/>
                <a:gd name="connsiteX3" fmla="*/ 4659 w 10598"/>
                <a:gd name="connsiteY3" fmla="*/ 7863 h 11912"/>
                <a:gd name="connsiteX4" fmla="*/ 7963 w 10598"/>
                <a:gd name="connsiteY4" fmla="*/ 0 h 11912"/>
                <a:gd name="connsiteX5" fmla="*/ 7418 w 10598"/>
                <a:gd name="connsiteY5" fmla="*/ 7810 h 11912"/>
                <a:gd name="connsiteX6" fmla="*/ 10598 w 10598"/>
                <a:gd name="connsiteY6" fmla="*/ 1912 h 11912"/>
                <a:gd name="connsiteX7" fmla="*/ 7585 w 10598"/>
                <a:gd name="connsiteY7" fmla="*/ 11912 h 11912"/>
                <a:gd name="connsiteX8" fmla="*/ 3152 w 10598"/>
                <a:gd name="connsiteY8" fmla="*/ 11912 h 11912"/>
                <a:gd name="connsiteX9" fmla="*/ 0 w 10598"/>
                <a:gd name="connsiteY9" fmla="*/ 1929 h 11912"/>
                <a:gd name="connsiteX0" fmla="*/ 0 w 10598"/>
                <a:gd name="connsiteY0" fmla="*/ 1929 h 11912"/>
                <a:gd name="connsiteX1" fmla="*/ 3281 w 10598"/>
                <a:gd name="connsiteY1" fmla="*/ 7810 h 11912"/>
                <a:gd name="connsiteX2" fmla="*/ 2630 w 10598"/>
                <a:gd name="connsiteY2" fmla="*/ 371 h 11912"/>
                <a:gd name="connsiteX3" fmla="*/ 4659 w 10598"/>
                <a:gd name="connsiteY3" fmla="*/ 7863 h 11912"/>
                <a:gd name="connsiteX4" fmla="*/ 6090 w 10598"/>
                <a:gd name="connsiteY4" fmla="*/ 4303 h 11912"/>
                <a:gd name="connsiteX5" fmla="*/ 7963 w 10598"/>
                <a:gd name="connsiteY5" fmla="*/ 0 h 11912"/>
                <a:gd name="connsiteX6" fmla="*/ 7418 w 10598"/>
                <a:gd name="connsiteY6" fmla="*/ 7810 h 11912"/>
                <a:gd name="connsiteX7" fmla="*/ 10598 w 10598"/>
                <a:gd name="connsiteY7" fmla="*/ 1912 h 11912"/>
                <a:gd name="connsiteX8" fmla="*/ 7585 w 10598"/>
                <a:gd name="connsiteY8" fmla="*/ 11912 h 11912"/>
                <a:gd name="connsiteX9" fmla="*/ 3152 w 10598"/>
                <a:gd name="connsiteY9" fmla="*/ 11912 h 11912"/>
                <a:gd name="connsiteX10" fmla="*/ 0 w 10598"/>
                <a:gd name="connsiteY10" fmla="*/ 1929 h 11912"/>
                <a:gd name="connsiteX0" fmla="*/ 0 w 10598"/>
                <a:gd name="connsiteY0" fmla="*/ 1929 h 11912"/>
                <a:gd name="connsiteX1" fmla="*/ 3281 w 10598"/>
                <a:gd name="connsiteY1" fmla="*/ 7810 h 11912"/>
                <a:gd name="connsiteX2" fmla="*/ 2630 w 10598"/>
                <a:gd name="connsiteY2" fmla="*/ 371 h 11912"/>
                <a:gd name="connsiteX3" fmla="*/ 4659 w 10598"/>
                <a:gd name="connsiteY3" fmla="*/ 7863 h 11912"/>
                <a:gd name="connsiteX4" fmla="*/ 6376 w 10598"/>
                <a:gd name="connsiteY4" fmla="*/ 7916 h 11912"/>
                <a:gd name="connsiteX5" fmla="*/ 7963 w 10598"/>
                <a:gd name="connsiteY5" fmla="*/ 0 h 11912"/>
                <a:gd name="connsiteX6" fmla="*/ 7418 w 10598"/>
                <a:gd name="connsiteY6" fmla="*/ 7810 h 11912"/>
                <a:gd name="connsiteX7" fmla="*/ 10598 w 10598"/>
                <a:gd name="connsiteY7" fmla="*/ 1912 h 11912"/>
                <a:gd name="connsiteX8" fmla="*/ 7585 w 10598"/>
                <a:gd name="connsiteY8" fmla="*/ 11912 h 11912"/>
                <a:gd name="connsiteX9" fmla="*/ 3152 w 10598"/>
                <a:gd name="connsiteY9" fmla="*/ 11912 h 11912"/>
                <a:gd name="connsiteX10" fmla="*/ 0 w 10598"/>
                <a:gd name="connsiteY10" fmla="*/ 1929 h 11912"/>
                <a:gd name="connsiteX0" fmla="*/ 0 w 10598"/>
                <a:gd name="connsiteY0" fmla="*/ 1929 h 11912"/>
                <a:gd name="connsiteX1" fmla="*/ 3281 w 10598"/>
                <a:gd name="connsiteY1" fmla="*/ 7810 h 11912"/>
                <a:gd name="connsiteX2" fmla="*/ 2630 w 10598"/>
                <a:gd name="connsiteY2" fmla="*/ 371 h 11912"/>
                <a:gd name="connsiteX3" fmla="*/ 4659 w 10598"/>
                <a:gd name="connsiteY3" fmla="*/ 7863 h 11912"/>
                <a:gd name="connsiteX4" fmla="*/ 5336 w 10598"/>
                <a:gd name="connsiteY4" fmla="*/ 7863 h 11912"/>
                <a:gd name="connsiteX5" fmla="*/ 6376 w 10598"/>
                <a:gd name="connsiteY5" fmla="*/ 7916 h 11912"/>
                <a:gd name="connsiteX6" fmla="*/ 7963 w 10598"/>
                <a:gd name="connsiteY6" fmla="*/ 0 h 11912"/>
                <a:gd name="connsiteX7" fmla="*/ 7418 w 10598"/>
                <a:gd name="connsiteY7" fmla="*/ 7810 h 11912"/>
                <a:gd name="connsiteX8" fmla="*/ 10598 w 10598"/>
                <a:gd name="connsiteY8" fmla="*/ 1912 h 11912"/>
                <a:gd name="connsiteX9" fmla="*/ 7585 w 10598"/>
                <a:gd name="connsiteY9" fmla="*/ 11912 h 11912"/>
                <a:gd name="connsiteX10" fmla="*/ 3152 w 10598"/>
                <a:gd name="connsiteY10" fmla="*/ 11912 h 11912"/>
                <a:gd name="connsiteX11" fmla="*/ 0 w 10598"/>
                <a:gd name="connsiteY11" fmla="*/ 1929 h 11912"/>
                <a:gd name="connsiteX0" fmla="*/ 0 w 10598"/>
                <a:gd name="connsiteY0" fmla="*/ 5171 h 15154"/>
                <a:gd name="connsiteX1" fmla="*/ 3281 w 10598"/>
                <a:gd name="connsiteY1" fmla="*/ 11052 h 15154"/>
                <a:gd name="connsiteX2" fmla="*/ 2630 w 10598"/>
                <a:gd name="connsiteY2" fmla="*/ 3613 h 15154"/>
                <a:gd name="connsiteX3" fmla="*/ 4659 w 10598"/>
                <a:gd name="connsiteY3" fmla="*/ 11105 h 15154"/>
                <a:gd name="connsiteX4" fmla="*/ 5362 w 10598"/>
                <a:gd name="connsiteY4" fmla="*/ 0 h 15154"/>
                <a:gd name="connsiteX5" fmla="*/ 6376 w 10598"/>
                <a:gd name="connsiteY5" fmla="*/ 11158 h 15154"/>
                <a:gd name="connsiteX6" fmla="*/ 7963 w 10598"/>
                <a:gd name="connsiteY6" fmla="*/ 3242 h 15154"/>
                <a:gd name="connsiteX7" fmla="*/ 7418 w 10598"/>
                <a:gd name="connsiteY7" fmla="*/ 11052 h 15154"/>
                <a:gd name="connsiteX8" fmla="*/ 10598 w 10598"/>
                <a:gd name="connsiteY8" fmla="*/ 5154 h 15154"/>
                <a:gd name="connsiteX9" fmla="*/ 7585 w 10598"/>
                <a:gd name="connsiteY9" fmla="*/ 15154 h 15154"/>
                <a:gd name="connsiteX10" fmla="*/ 3152 w 10598"/>
                <a:gd name="connsiteY10" fmla="*/ 15154 h 15154"/>
                <a:gd name="connsiteX11" fmla="*/ 0 w 10598"/>
                <a:gd name="connsiteY11" fmla="*/ 5171 h 15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98" h="15154">
                  <a:moveTo>
                    <a:pt x="0" y="5171"/>
                  </a:moveTo>
                  <a:lnTo>
                    <a:pt x="3281" y="11052"/>
                  </a:lnTo>
                  <a:lnTo>
                    <a:pt x="2630" y="3613"/>
                  </a:lnTo>
                  <a:lnTo>
                    <a:pt x="4659" y="11105"/>
                  </a:lnTo>
                  <a:cubicBezTo>
                    <a:pt x="4893" y="7403"/>
                    <a:pt x="5128" y="3702"/>
                    <a:pt x="5362" y="0"/>
                  </a:cubicBezTo>
                  <a:lnTo>
                    <a:pt x="6376" y="11158"/>
                  </a:lnTo>
                  <a:lnTo>
                    <a:pt x="7963" y="3242"/>
                  </a:lnTo>
                  <a:cubicBezTo>
                    <a:pt x="7781" y="5845"/>
                    <a:pt x="7600" y="8449"/>
                    <a:pt x="7418" y="11052"/>
                  </a:cubicBezTo>
                  <a:lnTo>
                    <a:pt x="10598" y="5154"/>
                  </a:lnTo>
                  <a:lnTo>
                    <a:pt x="7585" y="15154"/>
                  </a:lnTo>
                  <a:lnTo>
                    <a:pt x="3152" y="15154"/>
                  </a:lnTo>
                  <a:lnTo>
                    <a:pt x="0" y="5171"/>
                  </a:lnTo>
                  <a:close/>
                </a:path>
              </a:pathLst>
            </a:custGeom>
            <a:ln w="381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Ellipse 16"/>
            <p:cNvSpPr/>
            <p:nvPr/>
          </p:nvSpPr>
          <p:spPr>
            <a:xfrm>
              <a:off x="807048" y="4091940"/>
              <a:ext cx="198120" cy="190500"/>
            </a:xfrm>
            <a:prstGeom prst="ellipse">
              <a:avLst/>
            </a:prstGeom>
            <a:ln w="381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Ellipse 17"/>
            <p:cNvSpPr/>
            <p:nvPr/>
          </p:nvSpPr>
          <p:spPr>
            <a:xfrm>
              <a:off x="3911059" y="4105959"/>
              <a:ext cx="198120" cy="190500"/>
            </a:xfrm>
            <a:prstGeom prst="ellipse">
              <a:avLst/>
            </a:prstGeom>
            <a:ln w="381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577881" y="3860898"/>
              <a:ext cx="198120" cy="190500"/>
            </a:xfrm>
            <a:prstGeom prst="ellipse">
              <a:avLst/>
            </a:prstGeom>
            <a:ln w="381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Ellipse 19"/>
            <p:cNvSpPr/>
            <p:nvPr/>
          </p:nvSpPr>
          <p:spPr>
            <a:xfrm>
              <a:off x="3183666" y="3724959"/>
              <a:ext cx="198120" cy="190500"/>
            </a:xfrm>
            <a:prstGeom prst="ellipse">
              <a:avLst/>
            </a:prstGeom>
            <a:ln w="381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Ellipse 20"/>
            <p:cNvSpPr/>
            <p:nvPr/>
          </p:nvSpPr>
          <p:spPr>
            <a:xfrm>
              <a:off x="2376198" y="3347109"/>
              <a:ext cx="198120" cy="190500"/>
            </a:xfrm>
            <a:prstGeom prst="ellipse">
              <a:avLst/>
            </a:prstGeom>
            <a:ln w="381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5727940" y="2185098"/>
            <a:ext cx="2861521" cy="2829522"/>
            <a:chOff x="807048" y="3347109"/>
            <a:chExt cx="3302131" cy="2861623"/>
          </a:xfrm>
        </p:grpSpPr>
        <p:sp>
          <p:nvSpPr>
            <p:cNvPr id="23" name="Arrondir un rectangle avec un coin du même côté 22"/>
            <p:cNvSpPr/>
            <p:nvPr/>
          </p:nvSpPr>
          <p:spPr>
            <a:xfrm>
              <a:off x="1396488" y="6018949"/>
              <a:ext cx="2221303" cy="189783"/>
            </a:xfrm>
            <a:prstGeom prst="round2SameRect">
              <a:avLst>
                <a:gd name="adj1" fmla="val 50000"/>
                <a:gd name="adj2" fmla="val 0"/>
              </a:avLst>
            </a:prstGeom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Arrondir un rectangle avec un coin du même côté 23"/>
            <p:cNvSpPr/>
            <p:nvPr/>
          </p:nvSpPr>
          <p:spPr>
            <a:xfrm>
              <a:off x="1704881" y="5648010"/>
              <a:ext cx="1604515" cy="370939"/>
            </a:xfrm>
            <a:prstGeom prst="round2SameRect">
              <a:avLst>
                <a:gd name="adj1" fmla="val 50000"/>
                <a:gd name="adj2" fmla="val 0"/>
              </a:avLst>
            </a:prstGeom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rganigramme : Opération manuelle 5"/>
            <p:cNvSpPr/>
            <p:nvPr/>
          </p:nvSpPr>
          <p:spPr>
            <a:xfrm>
              <a:off x="906108" y="3474732"/>
              <a:ext cx="3104011" cy="217327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3005"/>
                <a:gd name="connsiteY0" fmla="*/ 70 h 10000"/>
                <a:gd name="connsiteX1" fmla="*/ 13005 w 13005"/>
                <a:gd name="connsiteY1" fmla="*/ 0 h 10000"/>
                <a:gd name="connsiteX2" fmla="*/ 11005 w 13005"/>
                <a:gd name="connsiteY2" fmla="*/ 10000 h 10000"/>
                <a:gd name="connsiteX3" fmla="*/ 5005 w 13005"/>
                <a:gd name="connsiteY3" fmla="*/ 10000 h 10000"/>
                <a:gd name="connsiteX4" fmla="*/ 0 w 13005"/>
                <a:gd name="connsiteY4" fmla="*/ 70 h 10000"/>
                <a:gd name="connsiteX0" fmla="*/ 0 w 12266"/>
                <a:gd name="connsiteY0" fmla="*/ 70 h 10000"/>
                <a:gd name="connsiteX1" fmla="*/ 12266 w 12266"/>
                <a:gd name="connsiteY1" fmla="*/ 0 h 10000"/>
                <a:gd name="connsiteX2" fmla="*/ 10266 w 12266"/>
                <a:gd name="connsiteY2" fmla="*/ 10000 h 10000"/>
                <a:gd name="connsiteX3" fmla="*/ 4266 w 12266"/>
                <a:gd name="connsiteY3" fmla="*/ 10000 h 10000"/>
                <a:gd name="connsiteX4" fmla="*/ 0 w 12266"/>
                <a:gd name="connsiteY4" fmla="*/ 70 h 10000"/>
                <a:gd name="connsiteX0" fmla="*/ 0 w 13534"/>
                <a:gd name="connsiteY0" fmla="*/ 17 h 9947"/>
                <a:gd name="connsiteX1" fmla="*/ 13534 w 13534"/>
                <a:gd name="connsiteY1" fmla="*/ 0 h 9947"/>
                <a:gd name="connsiteX2" fmla="*/ 10266 w 13534"/>
                <a:gd name="connsiteY2" fmla="*/ 9947 h 9947"/>
                <a:gd name="connsiteX3" fmla="*/ 4266 w 13534"/>
                <a:gd name="connsiteY3" fmla="*/ 9947 h 9947"/>
                <a:gd name="connsiteX4" fmla="*/ 0 w 13534"/>
                <a:gd name="connsiteY4" fmla="*/ 17 h 9947"/>
                <a:gd name="connsiteX0" fmla="*/ 0 w 10624"/>
                <a:gd name="connsiteY0" fmla="*/ 17 h 10000"/>
                <a:gd name="connsiteX1" fmla="*/ 10624 w 10624"/>
                <a:gd name="connsiteY1" fmla="*/ 0 h 10000"/>
                <a:gd name="connsiteX2" fmla="*/ 7585 w 10624"/>
                <a:gd name="connsiteY2" fmla="*/ 10000 h 10000"/>
                <a:gd name="connsiteX3" fmla="*/ 3152 w 10624"/>
                <a:gd name="connsiteY3" fmla="*/ 10000 h 10000"/>
                <a:gd name="connsiteX4" fmla="*/ 0 w 10624"/>
                <a:gd name="connsiteY4" fmla="*/ 17 h 10000"/>
                <a:gd name="connsiteX0" fmla="*/ 0 w 10598"/>
                <a:gd name="connsiteY0" fmla="*/ 17 h 10000"/>
                <a:gd name="connsiteX1" fmla="*/ 10598 w 10598"/>
                <a:gd name="connsiteY1" fmla="*/ 0 h 10000"/>
                <a:gd name="connsiteX2" fmla="*/ 7585 w 10598"/>
                <a:gd name="connsiteY2" fmla="*/ 10000 h 10000"/>
                <a:gd name="connsiteX3" fmla="*/ 3152 w 10598"/>
                <a:gd name="connsiteY3" fmla="*/ 10000 h 10000"/>
                <a:gd name="connsiteX4" fmla="*/ 0 w 10598"/>
                <a:gd name="connsiteY4" fmla="*/ 17 h 10000"/>
                <a:gd name="connsiteX0" fmla="*/ 0 w 10598"/>
                <a:gd name="connsiteY0" fmla="*/ 70 h 10053"/>
                <a:gd name="connsiteX1" fmla="*/ 2422 w 10598"/>
                <a:gd name="connsiteY1" fmla="*/ 0 h 10053"/>
                <a:gd name="connsiteX2" fmla="*/ 10598 w 10598"/>
                <a:gd name="connsiteY2" fmla="*/ 53 h 10053"/>
                <a:gd name="connsiteX3" fmla="*/ 7585 w 10598"/>
                <a:gd name="connsiteY3" fmla="*/ 10053 h 10053"/>
                <a:gd name="connsiteX4" fmla="*/ 3152 w 10598"/>
                <a:gd name="connsiteY4" fmla="*/ 10053 h 10053"/>
                <a:gd name="connsiteX5" fmla="*/ 0 w 10598"/>
                <a:gd name="connsiteY5" fmla="*/ 70 h 10053"/>
                <a:gd name="connsiteX0" fmla="*/ 0 w 10598"/>
                <a:gd name="connsiteY0" fmla="*/ 17 h 10000"/>
                <a:gd name="connsiteX1" fmla="*/ 3281 w 10598"/>
                <a:gd name="connsiteY1" fmla="*/ 5898 h 10000"/>
                <a:gd name="connsiteX2" fmla="*/ 10598 w 10598"/>
                <a:gd name="connsiteY2" fmla="*/ 0 h 10000"/>
                <a:gd name="connsiteX3" fmla="*/ 7585 w 10598"/>
                <a:gd name="connsiteY3" fmla="*/ 10000 h 10000"/>
                <a:gd name="connsiteX4" fmla="*/ 3152 w 10598"/>
                <a:gd name="connsiteY4" fmla="*/ 10000 h 10000"/>
                <a:gd name="connsiteX5" fmla="*/ 0 w 10598"/>
                <a:gd name="connsiteY5" fmla="*/ 17 h 10000"/>
                <a:gd name="connsiteX0" fmla="*/ 0 w 10598"/>
                <a:gd name="connsiteY0" fmla="*/ 17 h 10000"/>
                <a:gd name="connsiteX1" fmla="*/ 3281 w 10598"/>
                <a:gd name="connsiteY1" fmla="*/ 5898 h 10000"/>
                <a:gd name="connsiteX2" fmla="*/ 8068 w 10598"/>
                <a:gd name="connsiteY2" fmla="*/ 2072 h 10000"/>
                <a:gd name="connsiteX3" fmla="*/ 10598 w 10598"/>
                <a:gd name="connsiteY3" fmla="*/ 0 h 10000"/>
                <a:gd name="connsiteX4" fmla="*/ 7585 w 10598"/>
                <a:gd name="connsiteY4" fmla="*/ 10000 h 10000"/>
                <a:gd name="connsiteX5" fmla="*/ 3152 w 10598"/>
                <a:gd name="connsiteY5" fmla="*/ 10000 h 10000"/>
                <a:gd name="connsiteX6" fmla="*/ 0 w 10598"/>
                <a:gd name="connsiteY6" fmla="*/ 17 h 10000"/>
                <a:gd name="connsiteX0" fmla="*/ 0 w 10598"/>
                <a:gd name="connsiteY0" fmla="*/ 17 h 10000"/>
                <a:gd name="connsiteX1" fmla="*/ 3281 w 10598"/>
                <a:gd name="connsiteY1" fmla="*/ 5898 h 10000"/>
                <a:gd name="connsiteX2" fmla="*/ 7418 w 10598"/>
                <a:gd name="connsiteY2" fmla="*/ 5898 h 10000"/>
                <a:gd name="connsiteX3" fmla="*/ 10598 w 10598"/>
                <a:gd name="connsiteY3" fmla="*/ 0 h 10000"/>
                <a:gd name="connsiteX4" fmla="*/ 7585 w 10598"/>
                <a:gd name="connsiteY4" fmla="*/ 10000 h 10000"/>
                <a:gd name="connsiteX5" fmla="*/ 3152 w 10598"/>
                <a:gd name="connsiteY5" fmla="*/ 10000 h 10000"/>
                <a:gd name="connsiteX6" fmla="*/ 0 w 10598"/>
                <a:gd name="connsiteY6" fmla="*/ 17 h 10000"/>
                <a:gd name="connsiteX0" fmla="*/ 0 w 10598"/>
                <a:gd name="connsiteY0" fmla="*/ 17 h 10000"/>
                <a:gd name="connsiteX1" fmla="*/ 3281 w 10598"/>
                <a:gd name="connsiteY1" fmla="*/ 5898 h 10000"/>
                <a:gd name="connsiteX2" fmla="*/ 4607 w 10598"/>
                <a:gd name="connsiteY2" fmla="*/ 5845 h 10000"/>
                <a:gd name="connsiteX3" fmla="*/ 7418 w 10598"/>
                <a:gd name="connsiteY3" fmla="*/ 5898 h 10000"/>
                <a:gd name="connsiteX4" fmla="*/ 10598 w 10598"/>
                <a:gd name="connsiteY4" fmla="*/ 0 h 10000"/>
                <a:gd name="connsiteX5" fmla="*/ 7585 w 10598"/>
                <a:gd name="connsiteY5" fmla="*/ 10000 h 10000"/>
                <a:gd name="connsiteX6" fmla="*/ 3152 w 10598"/>
                <a:gd name="connsiteY6" fmla="*/ 10000 h 10000"/>
                <a:gd name="connsiteX7" fmla="*/ 0 w 10598"/>
                <a:gd name="connsiteY7" fmla="*/ 17 h 10000"/>
                <a:gd name="connsiteX0" fmla="*/ 0 w 10598"/>
                <a:gd name="connsiteY0" fmla="*/ 1558 h 11541"/>
                <a:gd name="connsiteX1" fmla="*/ 3281 w 10598"/>
                <a:gd name="connsiteY1" fmla="*/ 7439 h 11541"/>
                <a:gd name="connsiteX2" fmla="*/ 2630 w 10598"/>
                <a:gd name="connsiteY2" fmla="*/ 0 h 11541"/>
                <a:gd name="connsiteX3" fmla="*/ 7418 w 10598"/>
                <a:gd name="connsiteY3" fmla="*/ 7439 h 11541"/>
                <a:gd name="connsiteX4" fmla="*/ 10598 w 10598"/>
                <a:gd name="connsiteY4" fmla="*/ 1541 h 11541"/>
                <a:gd name="connsiteX5" fmla="*/ 7585 w 10598"/>
                <a:gd name="connsiteY5" fmla="*/ 11541 h 11541"/>
                <a:gd name="connsiteX6" fmla="*/ 3152 w 10598"/>
                <a:gd name="connsiteY6" fmla="*/ 11541 h 11541"/>
                <a:gd name="connsiteX7" fmla="*/ 0 w 10598"/>
                <a:gd name="connsiteY7" fmla="*/ 1558 h 11541"/>
                <a:gd name="connsiteX0" fmla="*/ 0 w 10598"/>
                <a:gd name="connsiteY0" fmla="*/ 1558 h 11541"/>
                <a:gd name="connsiteX1" fmla="*/ 3281 w 10598"/>
                <a:gd name="connsiteY1" fmla="*/ 7439 h 11541"/>
                <a:gd name="connsiteX2" fmla="*/ 2630 w 10598"/>
                <a:gd name="connsiteY2" fmla="*/ 0 h 11541"/>
                <a:gd name="connsiteX3" fmla="*/ 4659 w 10598"/>
                <a:gd name="connsiteY3" fmla="*/ 3188 h 11541"/>
                <a:gd name="connsiteX4" fmla="*/ 7418 w 10598"/>
                <a:gd name="connsiteY4" fmla="*/ 7439 h 11541"/>
                <a:gd name="connsiteX5" fmla="*/ 10598 w 10598"/>
                <a:gd name="connsiteY5" fmla="*/ 1541 h 11541"/>
                <a:gd name="connsiteX6" fmla="*/ 7585 w 10598"/>
                <a:gd name="connsiteY6" fmla="*/ 11541 h 11541"/>
                <a:gd name="connsiteX7" fmla="*/ 3152 w 10598"/>
                <a:gd name="connsiteY7" fmla="*/ 11541 h 11541"/>
                <a:gd name="connsiteX8" fmla="*/ 0 w 10598"/>
                <a:gd name="connsiteY8" fmla="*/ 1558 h 11541"/>
                <a:gd name="connsiteX0" fmla="*/ 0 w 10598"/>
                <a:gd name="connsiteY0" fmla="*/ 1558 h 11541"/>
                <a:gd name="connsiteX1" fmla="*/ 3281 w 10598"/>
                <a:gd name="connsiteY1" fmla="*/ 7439 h 11541"/>
                <a:gd name="connsiteX2" fmla="*/ 2630 w 10598"/>
                <a:gd name="connsiteY2" fmla="*/ 0 h 11541"/>
                <a:gd name="connsiteX3" fmla="*/ 4659 w 10598"/>
                <a:gd name="connsiteY3" fmla="*/ 7492 h 11541"/>
                <a:gd name="connsiteX4" fmla="*/ 7418 w 10598"/>
                <a:gd name="connsiteY4" fmla="*/ 7439 h 11541"/>
                <a:gd name="connsiteX5" fmla="*/ 10598 w 10598"/>
                <a:gd name="connsiteY5" fmla="*/ 1541 h 11541"/>
                <a:gd name="connsiteX6" fmla="*/ 7585 w 10598"/>
                <a:gd name="connsiteY6" fmla="*/ 11541 h 11541"/>
                <a:gd name="connsiteX7" fmla="*/ 3152 w 10598"/>
                <a:gd name="connsiteY7" fmla="*/ 11541 h 11541"/>
                <a:gd name="connsiteX8" fmla="*/ 0 w 10598"/>
                <a:gd name="connsiteY8" fmla="*/ 1558 h 11541"/>
                <a:gd name="connsiteX0" fmla="*/ 0 w 10598"/>
                <a:gd name="connsiteY0" fmla="*/ 1558 h 11541"/>
                <a:gd name="connsiteX1" fmla="*/ 3281 w 10598"/>
                <a:gd name="connsiteY1" fmla="*/ 7439 h 11541"/>
                <a:gd name="connsiteX2" fmla="*/ 2630 w 10598"/>
                <a:gd name="connsiteY2" fmla="*/ 0 h 11541"/>
                <a:gd name="connsiteX3" fmla="*/ 4659 w 10598"/>
                <a:gd name="connsiteY3" fmla="*/ 7492 h 11541"/>
                <a:gd name="connsiteX4" fmla="*/ 6246 w 10598"/>
                <a:gd name="connsiteY4" fmla="*/ 7386 h 11541"/>
                <a:gd name="connsiteX5" fmla="*/ 7418 w 10598"/>
                <a:gd name="connsiteY5" fmla="*/ 7439 h 11541"/>
                <a:gd name="connsiteX6" fmla="*/ 10598 w 10598"/>
                <a:gd name="connsiteY6" fmla="*/ 1541 h 11541"/>
                <a:gd name="connsiteX7" fmla="*/ 7585 w 10598"/>
                <a:gd name="connsiteY7" fmla="*/ 11541 h 11541"/>
                <a:gd name="connsiteX8" fmla="*/ 3152 w 10598"/>
                <a:gd name="connsiteY8" fmla="*/ 11541 h 11541"/>
                <a:gd name="connsiteX9" fmla="*/ 0 w 10598"/>
                <a:gd name="connsiteY9" fmla="*/ 1558 h 11541"/>
                <a:gd name="connsiteX0" fmla="*/ 0 w 10598"/>
                <a:gd name="connsiteY0" fmla="*/ 1929 h 11912"/>
                <a:gd name="connsiteX1" fmla="*/ 3281 w 10598"/>
                <a:gd name="connsiteY1" fmla="*/ 7810 h 11912"/>
                <a:gd name="connsiteX2" fmla="*/ 2630 w 10598"/>
                <a:gd name="connsiteY2" fmla="*/ 371 h 11912"/>
                <a:gd name="connsiteX3" fmla="*/ 4659 w 10598"/>
                <a:gd name="connsiteY3" fmla="*/ 7863 h 11912"/>
                <a:gd name="connsiteX4" fmla="*/ 7963 w 10598"/>
                <a:gd name="connsiteY4" fmla="*/ 0 h 11912"/>
                <a:gd name="connsiteX5" fmla="*/ 7418 w 10598"/>
                <a:gd name="connsiteY5" fmla="*/ 7810 h 11912"/>
                <a:gd name="connsiteX6" fmla="*/ 10598 w 10598"/>
                <a:gd name="connsiteY6" fmla="*/ 1912 h 11912"/>
                <a:gd name="connsiteX7" fmla="*/ 7585 w 10598"/>
                <a:gd name="connsiteY7" fmla="*/ 11912 h 11912"/>
                <a:gd name="connsiteX8" fmla="*/ 3152 w 10598"/>
                <a:gd name="connsiteY8" fmla="*/ 11912 h 11912"/>
                <a:gd name="connsiteX9" fmla="*/ 0 w 10598"/>
                <a:gd name="connsiteY9" fmla="*/ 1929 h 11912"/>
                <a:gd name="connsiteX0" fmla="*/ 0 w 10598"/>
                <a:gd name="connsiteY0" fmla="*/ 1929 h 11912"/>
                <a:gd name="connsiteX1" fmla="*/ 3281 w 10598"/>
                <a:gd name="connsiteY1" fmla="*/ 7810 h 11912"/>
                <a:gd name="connsiteX2" fmla="*/ 2630 w 10598"/>
                <a:gd name="connsiteY2" fmla="*/ 371 h 11912"/>
                <a:gd name="connsiteX3" fmla="*/ 4659 w 10598"/>
                <a:gd name="connsiteY3" fmla="*/ 7863 h 11912"/>
                <a:gd name="connsiteX4" fmla="*/ 6090 w 10598"/>
                <a:gd name="connsiteY4" fmla="*/ 4303 h 11912"/>
                <a:gd name="connsiteX5" fmla="*/ 7963 w 10598"/>
                <a:gd name="connsiteY5" fmla="*/ 0 h 11912"/>
                <a:gd name="connsiteX6" fmla="*/ 7418 w 10598"/>
                <a:gd name="connsiteY6" fmla="*/ 7810 h 11912"/>
                <a:gd name="connsiteX7" fmla="*/ 10598 w 10598"/>
                <a:gd name="connsiteY7" fmla="*/ 1912 h 11912"/>
                <a:gd name="connsiteX8" fmla="*/ 7585 w 10598"/>
                <a:gd name="connsiteY8" fmla="*/ 11912 h 11912"/>
                <a:gd name="connsiteX9" fmla="*/ 3152 w 10598"/>
                <a:gd name="connsiteY9" fmla="*/ 11912 h 11912"/>
                <a:gd name="connsiteX10" fmla="*/ 0 w 10598"/>
                <a:gd name="connsiteY10" fmla="*/ 1929 h 11912"/>
                <a:gd name="connsiteX0" fmla="*/ 0 w 10598"/>
                <a:gd name="connsiteY0" fmla="*/ 1929 h 11912"/>
                <a:gd name="connsiteX1" fmla="*/ 3281 w 10598"/>
                <a:gd name="connsiteY1" fmla="*/ 7810 h 11912"/>
                <a:gd name="connsiteX2" fmla="*/ 2630 w 10598"/>
                <a:gd name="connsiteY2" fmla="*/ 371 h 11912"/>
                <a:gd name="connsiteX3" fmla="*/ 4659 w 10598"/>
                <a:gd name="connsiteY3" fmla="*/ 7863 h 11912"/>
                <a:gd name="connsiteX4" fmla="*/ 6376 w 10598"/>
                <a:gd name="connsiteY4" fmla="*/ 7916 h 11912"/>
                <a:gd name="connsiteX5" fmla="*/ 7963 w 10598"/>
                <a:gd name="connsiteY5" fmla="*/ 0 h 11912"/>
                <a:gd name="connsiteX6" fmla="*/ 7418 w 10598"/>
                <a:gd name="connsiteY6" fmla="*/ 7810 h 11912"/>
                <a:gd name="connsiteX7" fmla="*/ 10598 w 10598"/>
                <a:gd name="connsiteY7" fmla="*/ 1912 h 11912"/>
                <a:gd name="connsiteX8" fmla="*/ 7585 w 10598"/>
                <a:gd name="connsiteY8" fmla="*/ 11912 h 11912"/>
                <a:gd name="connsiteX9" fmla="*/ 3152 w 10598"/>
                <a:gd name="connsiteY9" fmla="*/ 11912 h 11912"/>
                <a:gd name="connsiteX10" fmla="*/ 0 w 10598"/>
                <a:gd name="connsiteY10" fmla="*/ 1929 h 11912"/>
                <a:gd name="connsiteX0" fmla="*/ 0 w 10598"/>
                <a:gd name="connsiteY0" fmla="*/ 1929 h 11912"/>
                <a:gd name="connsiteX1" fmla="*/ 3281 w 10598"/>
                <a:gd name="connsiteY1" fmla="*/ 7810 h 11912"/>
                <a:gd name="connsiteX2" fmla="*/ 2630 w 10598"/>
                <a:gd name="connsiteY2" fmla="*/ 371 h 11912"/>
                <a:gd name="connsiteX3" fmla="*/ 4659 w 10598"/>
                <a:gd name="connsiteY3" fmla="*/ 7863 h 11912"/>
                <a:gd name="connsiteX4" fmla="*/ 5336 w 10598"/>
                <a:gd name="connsiteY4" fmla="*/ 7863 h 11912"/>
                <a:gd name="connsiteX5" fmla="*/ 6376 w 10598"/>
                <a:gd name="connsiteY5" fmla="*/ 7916 h 11912"/>
                <a:gd name="connsiteX6" fmla="*/ 7963 w 10598"/>
                <a:gd name="connsiteY6" fmla="*/ 0 h 11912"/>
                <a:gd name="connsiteX7" fmla="*/ 7418 w 10598"/>
                <a:gd name="connsiteY7" fmla="*/ 7810 h 11912"/>
                <a:gd name="connsiteX8" fmla="*/ 10598 w 10598"/>
                <a:gd name="connsiteY8" fmla="*/ 1912 h 11912"/>
                <a:gd name="connsiteX9" fmla="*/ 7585 w 10598"/>
                <a:gd name="connsiteY9" fmla="*/ 11912 h 11912"/>
                <a:gd name="connsiteX10" fmla="*/ 3152 w 10598"/>
                <a:gd name="connsiteY10" fmla="*/ 11912 h 11912"/>
                <a:gd name="connsiteX11" fmla="*/ 0 w 10598"/>
                <a:gd name="connsiteY11" fmla="*/ 1929 h 11912"/>
                <a:gd name="connsiteX0" fmla="*/ 0 w 10598"/>
                <a:gd name="connsiteY0" fmla="*/ 5171 h 15154"/>
                <a:gd name="connsiteX1" fmla="*/ 3281 w 10598"/>
                <a:gd name="connsiteY1" fmla="*/ 11052 h 15154"/>
                <a:gd name="connsiteX2" fmla="*/ 2630 w 10598"/>
                <a:gd name="connsiteY2" fmla="*/ 3613 h 15154"/>
                <a:gd name="connsiteX3" fmla="*/ 4659 w 10598"/>
                <a:gd name="connsiteY3" fmla="*/ 11105 h 15154"/>
                <a:gd name="connsiteX4" fmla="*/ 5362 w 10598"/>
                <a:gd name="connsiteY4" fmla="*/ 0 h 15154"/>
                <a:gd name="connsiteX5" fmla="*/ 6376 w 10598"/>
                <a:gd name="connsiteY5" fmla="*/ 11158 h 15154"/>
                <a:gd name="connsiteX6" fmla="*/ 7963 w 10598"/>
                <a:gd name="connsiteY6" fmla="*/ 3242 h 15154"/>
                <a:gd name="connsiteX7" fmla="*/ 7418 w 10598"/>
                <a:gd name="connsiteY7" fmla="*/ 11052 h 15154"/>
                <a:gd name="connsiteX8" fmla="*/ 10598 w 10598"/>
                <a:gd name="connsiteY8" fmla="*/ 5154 h 15154"/>
                <a:gd name="connsiteX9" fmla="*/ 7585 w 10598"/>
                <a:gd name="connsiteY9" fmla="*/ 15154 h 15154"/>
                <a:gd name="connsiteX10" fmla="*/ 3152 w 10598"/>
                <a:gd name="connsiteY10" fmla="*/ 15154 h 15154"/>
                <a:gd name="connsiteX11" fmla="*/ 0 w 10598"/>
                <a:gd name="connsiteY11" fmla="*/ 5171 h 15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98" h="15154">
                  <a:moveTo>
                    <a:pt x="0" y="5171"/>
                  </a:moveTo>
                  <a:lnTo>
                    <a:pt x="3281" y="11052"/>
                  </a:lnTo>
                  <a:lnTo>
                    <a:pt x="2630" y="3613"/>
                  </a:lnTo>
                  <a:lnTo>
                    <a:pt x="4659" y="11105"/>
                  </a:lnTo>
                  <a:cubicBezTo>
                    <a:pt x="4893" y="7403"/>
                    <a:pt x="5128" y="3702"/>
                    <a:pt x="5362" y="0"/>
                  </a:cubicBezTo>
                  <a:lnTo>
                    <a:pt x="6376" y="11158"/>
                  </a:lnTo>
                  <a:lnTo>
                    <a:pt x="7963" y="3242"/>
                  </a:lnTo>
                  <a:cubicBezTo>
                    <a:pt x="7781" y="5845"/>
                    <a:pt x="7600" y="8449"/>
                    <a:pt x="7418" y="11052"/>
                  </a:cubicBezTo>
                  <a:lnTo>
                    <a:pt x="10598" y="5154"/>
                  </a:lnTo>
                  <a:lnTo>
                    <a:pt x="7585" y="15154"/>
                  </a:lnTo>
                  <a:lnTo>
                    <a:pt x="3152" y="15154"/>
                  </a:lnTo>
                  <a:lnTo>
                    <a:pt x="0" y="5171"/>
                  </a:lnTo>
                  <a:close/>
                </a:path>
              </a:pathLst>
            </a:custGeom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Ellipse 25"/>
            <p:cNvSpPr/>
            <p:nvPr/>
          </p:nvSpPr>
          <p:spPr>
            <a:xfrm>
              <a:off x="807048" y="4091940"/>
              <a:ext cx="198120" cy="190500"/>
            </a:xfrm>
            <a:prstGeom prst="ellipse">
              <a:avLst/>
            </a:prstGeom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Ellipse 26"/>
            <p:cNvSpPr/>
            <p:nvPr/>
          </p:nvSpPr>
          <p:spPr>
            <a:xfrm>
              <a:off x="3911059" y="4105959"/>
              <a:ext cx="198120" cy="190500"/>
            </a:xfrm>
            <a:prstGeom prst="ellipse">
              <a:avLst/>
            </a:prstGeom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Ellipse 27"/>
            <p:cNvSpPr/>
            <p:nvPr/>
          </p:nvSpPr>
          <p:spPr>
            <a:xfrm>
              <a:off x="1577881" y="3860898"/>
              <a:ext cx="198120" cy="190500"/>
            </a:xfrm>
            <a:prstGeom prst="ellipse">
              <a:avLst/>
            </a:prstGeom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Ellipse 28"/>
            <p:cNvSpPr/>
            <p:nvPr/>
          </p:nvSpPr>
          <p:spPr>
            <a:xfrm>
              <a:off x="3183666" y="3724959"/>
              <a:ext cx="198120" cy="190500"/>
            </a:xfrm>
            <a:prstGeom prst="ellipse">
              <a:avLst/>
            </a:prstGeom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376198" y="3347109"/>
              <a:ext cx="198120" cy="190500"/>
            </a:xfrm>
            <a:prstGeom prst="ellipse">
              <a:avLst/>
            </a:prstGeom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70958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ndir un rectangle avec un coin du même côté 3"/>
          <p:cNvSpPr/>
          <p:nvPr/>
        </p:nvSpPr>
        <p:spPr>
          <a:xfrm>
            <a:off x="1396488" y="6018949"/>
            <a:ext cx="2221303" cy="189783"/>
          </a:xfrm>
          <a:prstGeom prst="round2SameRect">
            <a:avLst>
              <a:gd name="adj1" fmla="val 50000"/>
              <a:gd name="adj2" fmla="val 0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ndir un rectangle avec un coin du même côté 4"/>
          <p:cNvSpPr/>
          <p:nvPr/>
        </p:nvSpPr>
        <p:spPr>
          <a:xfrm>
            <a:off x="1704881" y="5648010"/>
            <a:ext cx="1604515" cy="370939"/>
          </a:xfrm>
          <a:prstGeom prst="round2SameRect">
            <a:avLst>
              <a:gd name="adj1" fmla="val 50000"/>
              <a:gd name="adj2" fmla="val 0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e 5"/>
          <p:cNvGrpSpPr/>
          <p:nvPr/>
        </p:nvGrpSpPr>
        <p:grpSpPr>
          <a:xfrm>
            <a:off x="1649529" y="2656937"/>
            <a:ext cx="1659867" cy="3111844"/>
            <a:chOff x="5614984" y="2338999"/>
            <a:chExt cx="1228725" cy="2213951"/>
          </a:xfrm>
        </p:grpSpPr>
        <p:sp>
          <p:nvSpPr>
            <p:cNvPr id="7" name="Cœur 6"/>
            <p:cNvSpPr/>
            <p:nvPr/>
          </p:nvSpPr>
          <p:spPr>
            <a:xfrm flipV="1">
              <a:off x="5614984" y="2338999"/>
              <a:ext cx="1228725" cy="2071076"/>
            </a:xfrm>
            <a:prstGeom prst="hear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Ellipse 7"/>
            <p:cNvSpPr/>
            <p:nvPr/>
          </p:nvSpPr>
          <p:spPr>
            <a:xfrm>
              <a:off x="5614984" y="3300755"/>
              <a:ext cx="1228725" cy="12521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Organigramme : Terminateur 8"/>
          <p:cNvSpPr/>
          <p:nvPr/>
        </p:nvSpPr>
        <p:spPr>
          <a:xfrm rot="18281296">
            <a:off x="2268749" y="3499121"/>
            <a:ext cx="1069676" cy="232913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/>
          <p:cNvSpPr/>
          <p:nvPr/>
        </p:nvSpPr>
        <p:spPr>
          <a:xfrm>
            <a:off x="1618565" y="2627503"/>
            <a:ext cx="1701887" cy="3039692"/>
          </a:xfrm>
          <a:custGeom>
            <a:avLst/>
            <a:gdLst>
              <a:gd name="connsiteX0" fmla="*/ 0 w 2053087"/>
              <a:gd name="connsiteY0" fmla="*/ 1570008 h 3140015"/>
              <a:gd name="connsiteX1" fmla="*/ 1026544 w 2053087"/>
              <a:gd name="connsiteY1" fmla="*/ 0 h 3140015"/>
              <a:gd name="connsiteX2" fmla="*/ 2053088 w 2053087"/>
              <a:gd name="connsiteY2" fmla="*/ 1570008 h 3140015"/>
              <a:gd name="connsiteX3" fmla="*/ 1026544 w 2053087"/>
              <a:gd name="connsiteY3" fmla="*/ 3140016 h 3140015"/>
              <a:gd name="connsiteX4" fmla="*/ 0 w 2053087"/>
              <a:gd name="connsiteY4" fmla="*/ 1570008 h 3140015"/>
              <a:gd name="connsiteX0" fmla="*/ 0 w 1881638"/>
              <a:gd name="connsiteY0" fmla="*/ 2090758 h 3161353"/>
              <a:gd name="connsiteX1" fmla="*/ 855094 w 1881638"/>
              <a:gd name="connsiteY1" fmla="*/ 6400 h 3161353"/>
              <a:gd name="connsiteX2" fmla="*/ 1881638 w 1881638"/>
              <a:gd name="connsiteY2" fmla="*/ 1576408 h 3161353"/>
              <a:gd name="connsiteX3" fmla="*/ 855094 w 1881638"/>
              <a:gd name="connsiteY3" fmla="*/ 3146416 h 3161353"/>
              <a:gd name="connsiteX4" fmla="*/ 0 w 1881638"/>
              <a:gd name="connsiteY4" fmla="*/ 2090758 h 3161353"/>
              <a:gd name="connsiteX0" fmla="*/ 0 w 1881638"/>
              <a:gd name="connsiteY0" fmla="*/ 2090758 h 3147381"/>
              <a:gd name="connsiteX1" fmla="*/ 855094 w 1881638"/>
              <a:gd name="connsiteY1" fmla="*/ 6400 h 3147381"/>
              <a:gd name="connsiteX2" fmla="*/ 1881638 w 1881638"/>
              <a:gd name="connsiteY2" fmla="*/ 1576408 h 3147381"/>
              <a:gd name="connsiteX3" fmla="*/ 855094 w 1881638"/>
              <a:gd name="connsiteY3" fmla="*/ 3146416 h 3147381"/>
              <a:gd name="connsiteX4" fmla="*/ 0 w 1881638"/>
              <a:gd name="connsiteY4" fmla="*/ 2090758 h 3147381"/>
              <a:gd name="connsiteX0" fmla="*/ 0 w 1694948"/>
              <a:gd name="connsiteY0" fmla="*/ 2084582 h 3141340"/>
              <a:gd name="connsiteX1" fmla="*/ 855094 w 1694948"/>
              <a:gd name="connsiteY1" fmla="*/ 224 h 3141340"/>
              <a:gd name="connsiteX2" fmla="*/ 1694948 w 1694948"/>
              <a:gd name="connsiteY2" fmla="*/ 1974092 h 3141340"/>
              <a:gd name="connsiteX3" fmla="*/ 855094 w 1694948"/>
              <a:gd name="connsiteY3" fmla="*/ 3140240 h 3141340"/>
              <a:gd name="connsiteX4" fmla="*/ 0 w 1694948"/>
              <a:gd name="connsiteY4" fmla="*/ 2084582 h 3141340"/>
              <a:gd name="connsiteX0" fmla="*/ 0 w 1694948"/>
              <a:gd name="connsiteY0" fmla="*/ 2084582 h 3140576"/>
              <a:gd name="connsiteX1" fmla="*/ 855094 w 1694948"/>
              <a:gd name="connsiteY1" fmla="*/ 224 h 3140576"/>
              <a:gd name="connsiteX2" fmla="*/ 1694948 w 1694948"/>
              <a:gd name="connsiteY2" fmla="*/ 1974092 h 3140576"/>
              <a:gd name="connsiteX3" fmla="*/ 855094 w 1694948"/>
              <a:gd name="connsiteY3" fmla="*/ 3140240 h 3140576"/>
              <a:gd name="connsiteX4" fmla="*/ 0 w 1694948"/>
              <a:gd name="connsiteY4" fmla="*/ 2084582 h 3140576"/>
              <a:gd name="connsiteX0" fmla="*/ 0 w 1694948"/>
              <a:gd name="connsiteY0" fmla="*/ 2084582 h 3145577"/>
              <a:gd name="connsiteX1" fmla="*/ 855094 w 1694948"/>
              <a:gd name="connsiteY1" fmla="*/ 224 h 3145577"/>
              <a:gd name="connsiteX2" fmla="*/ 1694948 w 1694948"/>
              <a:gd name="connsiteY2" fmla="*/ 1974092 h 3145577"/>
              <a:gd name="connsiteX3" fmla="*/ 855094 w 1694948"/>
              <a:gd name="connsiteY3" fmla="*/ 3140240 h 3145577"/>
              <a:gd name="connsiteX4" fmla="*/ 0 w 1694948"/>
              <a:gd name="connsiteY4" fmla="*/ 2084582 h 3145577"/>
              <a:gd name="connsiteX0" fmla="*/ 0 w 1691138"/>
              <a:gd name="connsiteY0" fmla="*/ 2084358 h 3140016"/>
              <a:gd name="connsiteX1" fmla="*/ 855094 w 1691138"/>
              <a:gd name="connsiteY1" fmla="*/ 0 h 3140016"/>
              <a:gd name="connsiteX2" fmla="*/ 1691138 w 1691138"/>
              <a:gd name="connsiteY2" fmla="*/ 2084358 h 3140016"/>
              <a:gd name="connsiteX3" fmla="*/ 855094 w 1691138"/>
              <a:gd name="connsiteY3" fmla="*/ 3140016 h 3140016"/>
              <a:gd name="connsiteX4" fmla="*/ 0 w 1691138"/>
              <a:gd name="connsiteY4" fmla="*/ 2084358 h 3140016"/>
              <a:gd name="connsiteX0" fmla="*/ 0 w 1691138"/>
              <a:gd name="connsiteY0" fmla="*/ 2104438 h 3160096"/>
              <a:gd name="connsiteX1" fmla="*/ 855094 w 1691138"/>
              <a:gd name="connsiteY1" fmla="*/ 20080 h 3160096"/>
              <a:gd name="connsiteX2" fmla="*/ 1691138 w 1691138"/>
              <a:gd name="connsiteY2" fmla="*/ 2104438 h 3160096"/>
              <a:gd name="connsiteX3" fmla="*/ 855094 w 1691138"/>
              <a:gd name="connsiteY3" fmla="*/ 3160096 h 3160096"/>
              <a:gd name="connsiteX4" fmla="*/ 0 w 1691138"/>
              <a:gd name="connsiteY4" fmla="*/ 2104438 h 3160096"/>
              <a:gd name="connsiteX0" fmla="*/ 0 w 1691138"/>
              <a:gd name="connsiteY0" fmla="*/ 2109963 h 3165621"/>
              <a:gd name="connsiteX1" fmla="*/ 855094 w 1691138"/>
              <a:gd name="connsiteY1" fmla="*/ 25605 h 3165621"/>
              <a:gd name="connsiteX2" fmla="*/ 1691138 w 1691138"/>
              <a:gd name="connsiteY2" fmla="*/ 2109963 h 3165621"/>
              <a:gd name="connsiteX3" fmla="*/ 855094 w 1691138"/>
              <a:gd name="connsiteY3" fmla="*/ 3165621 h 3165621"/>
              <a:gd name="connsiteX4" fmla="*/ 0 w 1691138"/>
              <a:gd name="connsiteY4" fmla="*/ 2109963 h 3165621"/>
              <a:gd name="connsiteX0" fmla="*/ 0 w 1691138"/>
              <a:gd name="connsiteY0" fmla="*/ 2084358 h 3140016"/>
              <a:gd name="connsiteX1" fmla="*/ 855094 w 1691138"/>
              <a:gd name="connsiteY1" fmla="*/ 0 h 3140016"/>
              <a:gd name="connsiteX2" fmla="*/ 1691138 w 1691138"/>
              <a:gd name="connsiteY2" fmla="*/ 2084358 h 3140016"/>
              <a:gd name="connsiteX3" fmla="*/ 855094 w 1691138"/>
              <a:gd name="connsiteY3" fmla="*/ 3140016 h 3140016"/>
              <a:gd name="connsiteX4" fmla="*/ 0 w 1691138"/>
              <a:gd name="connsiteY4" fmla="*/ 2084358 h 3140016"/>
              <a:gd name="connsiteX0" fmla="*/ 0 w 1691138"/>
              <a:gd name="connsiteY0" fmla="*/ 2084366 h 3140024"/>
              <a:gd name="connsiteX1" fmla="*/ 855094 w 1691138"/>
              <a:gd name="connsiteY1" fmla="*/ 8 h 3140024"/>
              <a:gd name="connsiteX2" fmla="*/ 1691138 w 1691138"/>
              <a:gd name="connsiteY2" fmla="*/ 2084366 h 3140024"/>
              <a:gd name="connsiteX3" fmla="*/ 855094 w 1691138"/>
              <a:gd name="connsiteY3" fmla="*/ 3140024 h 3140024"/>
              <a:gd name="connsiteX4" fmla="*/ 0 w 1691138"/>
              <a:gd name="connsiteY4" fmla="*/ 2084366 h 3140024"/>
              <a:gd name="connsiteX0" fmla="*/ 9136 w 1700274"/>
              <a:gd name="connsiteY0" fmla="*/ 2084366 h 3217933"/>
              <a:gd name="connsiteX1" fmla="*/ 864230 w 1700274"/>
              <a:gd name="connsiteY1" fmla="*/ 8 h 3217933"/>
              <a:gd name="connsiteX2" fmla="*/ 1700274 w 1700274"/>
              <a:gd name="connsiteY2" fmla="*/ 2084366 h 3217933"/>
              <a:gd name="connsiteX3" fmla="*/ 864230 w 1700274"/>
              <a:gd name="connsiteY3" fmla="*/ 3140024 h 3217933"/>
              <a:gd name="connsiteX4" fmla="*/ 439761 w 1700274"/>
              <a:gd name="connsiteY4" fmla="*/ 3021457 h 3217933"/>
              <a:gd name="connsiteX5" fmla="*/ 9136 w 1700274"/>
              <a:gd name="connsiteY5" fmla="*/ 2084366 h 3217933"/>
              <a:gd name="connsiteX0" fmla="*/ 9136 w 1700274"/>
              <a:gd name="connsiteY0" fmla="*/ 2084366 h 3146942"/>
              <a:gd name="connsiteX1" fmla="*/ 864230 w 1700274"/>
              <a:gd name="connsiteY1" fmla="*/ 8 h 3146942"/>
              <a:gd name="connsiteX2" fmla="*/ 1700274 w 1700274"/>
              <a:gd name="connsiteY2" fmla="*/ 2084366 h 3146942"/>
              <a:gd name="connsiteX3" fmla="*/ 1329050 w 1700274"/>
              <a:gd name="connsiteY3" fmla="*/ 3023184 h 3146942"/>
              <a:gd name="connsiteX4" fmla="*/ 439761 w 1700274"/>
              <a:gd name="connsiteY4" fmla="*/ 3021457 h 3146942"/>
              <a:gd name="connsiteX5" fmla="*/ 9136 w 1700274"/>
              <a:gd name="connsiteY5" fmla="*/ 2084366 h 3146942"/>
              <a:gd name="connsiteX0" fmla="*/ 9136 w 1700274"/>
              <a:gd name="connsiteY0" fmla="*/ 2084366 h 3139647"/>
              <a:gd name="connsiteX1" fmla="*/ 864230 w 1700274"/>
              <a:gd name="connsiteY1" fmla="*/ 8 h 3139647"/>
              <a:gd name="connsiteX2" fmla="*/ 1700274 w 1700274"/>
              <a:gd name="connsiteY2" fmla="*/ 2084366 h 3139647"/>
              <a:gd name="connsiteX3" fmla="*/ 1329050 w 1700274"/>
              <a:gd name="connsiteY3" fmla="*/ 3023184 h 3139647"/>
              <a:gd name="connsiteX4" fmla="*/ 439761 w 1700274"/>
              <a:gd name="connsiteY4" fmla="*/ 3021457 h 3139647"/>
              <a:gd name="connsiteX5" fmla="*/ 9136 w 1700274"/>
              <a:gd name="connsiteY5" fmla="*/ 2084366 h 3139647"/>
              <a:gd name="connsiteX0" fmla="*/ 9136 w 1700274"/>
              <a:gd name="connsiteY0" fmla="*/ 2084366 h 3023184"/>
              <a:gd name="connsiteX1" fmla="*/ 864230 w 1700274"/>
              <a:gd name="connsiteY1" fmla="*/ 8 h 3023184"/>
              <a:gd name="connsiteX2" fmla="*/ 1700274 w 1700274"/>
              <a:gd name="connsiteY2" fmla="*/ 2084366 h 3023184"/>
              <a:gd name="connsiteX3" fmla="*/ 1329050 w 1700274"/>
              <a:gd name="connsiteY3" fmla="*/ 3023184 h 3023184"/>
              <a:gd name="connsiteX4" fmla="*/ 439761 w 1700274"/>
              <a:gd name="connsiteY4" fmla="*/ 3021457 h 3023184"/>
              <a:gd name="connsiteX5" fmla="*/ 9136 w 1700274"/>
              <a:gd name="connsiteY5" fmla="*/ 2084366 h 3023184"/>
              <a:gd name="connsiteX0" fmla="*/ 9136 w 1700274"/>
              <a:gd name="connsiteY0" fmla="*/ 2084366 h 3065187"/>
              <a:gd name="connsiteX1" fmla="*/ 864230 w 1700274"/>
              <a:gd name="connsiteY1" fmla="*/ 8 h 3065187"/>
              <a:gd name="connsiteX2" fmla="*/ 1700274 w 1700274"/>
              <a:gd name="connsiteY2" fmla="*/ 2084366 h 3065187"/>
              <a:gd name="connsiteX3" fmla="*/ 1329050 w 1700274"/>
              <a:gd name="connsiteY3" fmla="*/ 3023184 h 3065187"/>
              <a:gd name="connsiteX4" fmla="*/ 439761 w 1700274"/>
              <a:gd name="connsiteY4" fmla="*/ 3021457 h 3065187"/>
              <a:gd name="connsiteX5" fmla="*/ 9136 w 1700274"/>
              <a:gd name="connsiteY5" fmla="*/ 2084366 h 3065187"/>
              <a:gd name="connsiteX0" fmla="*/ 9136 w 1700274"/>
              <a:gd name="connsiteY0" fmla="*/ 2084366 h 3056157"/>
              <a:gd name="connsiteX1" fmla="*/ 864230 w 1700274"/>
              <a:gd name="connsiteY1" fmla="*/ 8 h 3056157"/>
              <a:gd name="connsiteX2" fmla="*/ 1700274 w 1700274"/>
              <a:gd name="connsiteY2" fmla="*/ 2084366 h 3056157"/>
              <a:gd name="connsiteX3" fmla="*/ 1329050 w 1700274"/>
              <a:gd name="connsiteY3" fmla="*/ 3023184 h 3056157"/>
              <a:gd name="connsiteX4" fmla="*/ 439761 w 1700274"/>
              <a:gd name="connsiteY4" fmla="*/ 3021457 h 3056157"/>
              <a:gd name="connsiteX5" fmla="*/ 9136 w 1700274"/>
              <a:gd name="connsiteY5" fmla="*/ 2084366 h 3056157"/>
              <a:gd name="connsiteX0" fmla="*/ 9136 w 1700274"/>
              <a:gd name="connsiteY0" fmla="*/ 2084366 h 3069953"/>
              <a:gd name="connsiteX1" fmla="*/ 864230 w 1700274"/>
              <a:gd name="connsiteY1" fmla="*/ 8 h 3069953"/>
              <a:gd name="connsiteX2" fmla="*/ 1700274 w 1700274"/>
              <a:gd name="connsiteY2" fmla="*/ 2084366 h 3069953"/>
              <a:gd name="connsiteX3" fmla="*/ 1217290 w 1700274"/>
              <a:gd name="connsiteY3" fmla="*/ 3040964 h 3069953"/>
              <a:gd name="connsiteX4" fmla="*/ 439761 w 1700274"/>
              <a:gd name="connsiteY4" fmla="*/ 3021457 h 3069953"/>
              <a:gd name="connsiteX5" fmla="*/ 9136 w 1700274"/>
              <a:gd name="connsiteY5" fmla="*/ 2084366 h 3069953"/>
              <a:gd name="connsiteX0" fmla="*/ 9136 w 1700274"/>
              <a:gd name="connsiteY0" fmla="*/ 2084366 h 3046295"/>
              <a:gd name="connsiteX1" fmla="*/ 864230 w 1700274"/>
              <a:gd name="connsiteY1" fmla="*/ 8 h 3046295"/>
              <a:gd name="connsiteX2" fmla="*/ 1700274 w 1700274"/>
              <a:gd name="connsiteY2" fmla="*/ 2084366 h 3046295"/>
              <a:gd name="connsiteX3" fmla="*/ 1217290 w 1700274"/>
              <a:gd name="connsiteY3" fmla="*/ 3040964 h 3046295"/>
              <a:gd name="connsiteX4" fmla="*/ 439761 w 1700274"/>
              <a:gd name="connsiteY4" fmla="*/ 3021457 h 3046295"/>
              <a:gd name="connsiteX5" fmla="*/ 9136 w 1700274"/>
              <a:gd name="connsiteY5" fmla="*/ 2084366 h 3046295"/>
              <a:gd name="connsiteX0" fmla="*/ 9136 w 1700274"/>
              <a:gd name="connsiteY0" fmla="*/ 2084366 h 3057934"/>
              <a:gd name="connsiteX1" fmla="*/ 864230 w 1700274"/>
              <a:gd name="connsiteY1" fmla="*/ 8 h 3057934"/>
              <a:gd name="connsiteX2" fmla="*/ 1700274 w 1700274"/>
              <a:gd name="connsiteY2" fmla="*/ 2084366 h 3057934"/>
              <a:gd name="connsiteX3" fmla="*/ 1118230 w 1700274"/>
              <a:gd name="connsiteY3" fmla="*/ 3053664 h 3057934"/>
              <a:gd name="connsiteX4" fmla="*/ 439761 w 1700274"/>
              <a:gd name="connsiteY4" fmla="*/ 3021457 h 3057934"/>
              <a:gd name="connsiteX5" fmla="*/ 9136 w 1700274"/>
              <a:gd name="connsiteY5" fmla="*/ 2084366 h 3057934"/>
              <a:gd name="connsiteX0" fmla="*/ 10706 w 1701844"/>
              <a:gd name="connsiteY0" fmla="*/ 2084366 h 3057934"/>
              <a:gd name="connsiteX1" fmla="*/ 865800 w 1701844"/>
              <a:gd name="connsiteY1" fmla="*/ 8 h 3057934"/>
              <a:gd name="connsiteX2" fmla="*/ 1701844 w 1701844"/>
              <a:gd name="connsiteY2" fmla="*/ 2084366 h 3057934"/>
              <a:gd name="connsiteX3" fmla="*/ 1119800 w 1701844"/>
              <a:gd name="connsiteY3" fmla="*/ 3053664 h 3057934"/>
              <a:gd name="connsiteX4" fmla="*/ 441331 w 1701844"/>
              <a:gd name="connsiteY4" fmla="*/ 3021457 h 3057934"/>
              <a:gd name="connsiteX5" fmla="*/ 10706 w 1701844"/>
              <a:gd name="connsiteY5" fmla="*/ 2084366 h 3057934"/>
              <a:gd name="connsiteX0" fmla="*/ 5586 w 1696724"/>
              <a:gd name="connsiteY0" fmla="*/ 2084366 h 3115715"/>
              <a:gd name="connsiteX1" fmla="*/ 860680 w 1696724"/>
              <a:gd name="connsiteY1" fmla="*/ 8 h 3115715"/>
              <a:gd name="connsiteX2" fmla="*/ 1696724 w 1696724"/>
              <a:gd name="connsiteY2" fmla="*/ 2084366 h 3115715"/>
              <a:gd name="connsiteX3" fmla="*/ 1114680 w 1696724"/>
              <a:gd name="connsiteY3" fmla="*/ 3053664 h 3115715"/>
              <a:gd name="connsiteX4" fmla="*/ 527651 w 1696724"/>
              <a:gd name="connsiteY4" fmla="*/ 3021457 h 3115715"/>
              <a:gd name="connsiteX5" fmla="*/ 5586 w 1696724"/>
              <a:gd name="connsiteY5" fmla="*/ 2084366 h 3115715"/>
              <a:gd name="connsiteX0" fmla="*/ 7409 w 1698547"/>
              <a:gd name="connsiteY0" fmla="*/ 2084366 h 3118461"/>
              <a:gd name="connsiteX1" fmla="*/ 862503 w 1698547"/>
              <a:gd name="connsiteY1" fmla="*/ 8 h 3118461"/>
              <a:gd name="connsiteX2" fmla="*/ 1698547 w 1698547"/>
              <a:gd name="connsiteY2" fmla="*/ 2084366 h 3118461"/>
              <a:gd name="connsiteX3" fmla="*/ 1116503 w 1698547"/>
              <a:gd name="connsiteY3" fmla="*/ 3053664 h 3118461"/>
              <a:gd name="connsiteX4" fmla="*/ 491374 w 1698547"/>
              <a:gd name="connsiteY4" fmla="*/ 3030982 h 3118461"/>
              <a:gd name="connsiteX5" fmla="*/ 7409 w 1698547"/>
              <a:gd name="connsiteY5" fmla="*/ 2084366 h 3118461"/>
              <a:gd name="connsiteX0" fmla="*/ 7045 w 1698183"/>
              <a:gd name="connsiteY0" fmla="*/ 2084366 h 3118461"/>
              <a:gd name="connsiteX1" fmla="*/ 862139 w 1698183"/>
              <a:gd name="connsiteY1" fmla="*/ 8 h 3118461"/>
              <a:gd name="connsiteX2" fmla="*/ 1698183 w 1698183"/>
              <a:gd name="connsiteY2" fmla="*/ 2084366 h 3118461"/>
              <a:gd name="connsiteX3" fmla="*/ 1116139 w 1698183"/>
              <a:gd name="connsiteY3" fmla="*/ 3053664 h 3118461"/>
              <a:gd name="connsiteX4" fmla="*/ 491010 w 1698183"/>
              <a:gd name="connsiteY4" fmla="*/ 3030982 h 3118461"/>
              <a:gd name="connsiteX5" fmla="*/ 7045 w 1698183"/>
              <a:gd name="connsiteY5" fmla="*/ 2084366 h 3118461"/>
              <a:gd name="connsiteX0" fmla="*/ 7206 w 1698344"/>
              <a:gd name="connsiteY0" fmla="*/ 2084366 h 3118461"/>
              <a:gd name="connsiteX1" fmla="*/ 862300 w 1698344"/>
              <a:gd name="connsiteY1" fmla="*/ 8 h 3118461"/>
              <a:gd name="connsiteX2" fmla="*/ 1698344 w 1698344"/>
              <a:gd name="connsiteY2" fmla="*/ 2084366 h 3118461"/>
              <a:gd name="connsiteX3" fmla="*/ 1116300 w 1698344"/>
              <a:gd name="connsiteY3" fmla="*/ 3053664 h 3118461"/>
              <a:gd name="connsiteX4" fmla="*/ 491171 w 1698344"/>
              <a:gd name="connsiteY4" fmla="*/ 3030982 h 3118461"/>
              <a:gd name="connsiteX5" fmla="*/ 7206 w 1698344"/>
              <a:gd name="connsiteY5" fmla="*/ 2084366 h 3118461"/>
              <a:gd name="connsiteX0" fmla="*/ 7206 w 1698344"/>
              <a:gd name="connsiteY0" fmla="*/ 2084366 h 3053664"/>
              <a:gd name="connsiteX1" fmla="*/ 862300 w 1698344"/>
              <a:gd name="connsiteY1" fmla="*/ 8 h 3053664"/>
              <a:gd name="connsiteX2" fmla="*/ 1698344 w 1698344"/>
              <a:gd name="connsiteY2" fmla="*/ 2084366 h 3053664"/>
              <a:gd name="connsiteX3" fmla="*/ 1116300 w 1698344"/>
              <a:gd name="connsiteY3" fmla="*/ 3053664 h 3053664"/>
              <a:gd name="connsiteX4" fmla="*/ 491171 w 1698344"/>
              <a:gd name="connsiteY4" fmla="*/ 3030982 h 3053664"/>
              <a:gd name="connsiteX5" fmla="*/ 7206 w 1698344"/>
              <a:gd name="connsiteY5" fmla="*/ 2084366 h 3053664"/>
              <a:gd name="connsiteX0" fmla="*/ 7206 w 1698344"/>
              <a:gd name="connsiteY0" fmla="*/ 2084366 h 3074512"/>
              <a:gd name="connsiteX1" fmla="*/ 862300 w 1698344"/>
              <a:gd name="connsiteY1" fmla="*/ 8 h 3074512"/>
              <a:gd name="connsiteX2" fmla="*/ 1698344 w 1698344"/>
              <a:gd name="connsiteY2" fmla="*/ 2084366 h 3074512"/>
              <a:gd name="connsiteX3" fmla="*/ 1116300 w 1698344"/>
              <a:gd name="connsiteY3" fmla="*/ 3053664 h 3074512"/>
              <a:gd name="connsiteX4" fmla="*/ 491171 w 1698344"/>
              <a:gd name="connsiteY4" fmla="*/ 3030982 h 3074512"/>
              <a:gd name="connsiteX5" fmla="*/ 7206 w 1698344"/>
              <a:gd name="connsiteY5" fmla="*/ 2084366 h 3074512"/>
              <a:gd name="connsiteX0" fmla="*/ 7206 w 1698344"/>
              <a:gd name="connsiteY0" fmla="*/ 2084366 h 3093726"/>
              <a:gd name="connsiteX1" fmla="*/ 862300 w 1698344"/>
              <a:gd name="connsiteY1" fmla="*/ 8 h 3093726"/>
              <a:gd name="connsiteX2" fmla="*/ 1698344 w 1698344"/>
              <a:gd name="connsiteY2" fmla="*/ 2084366 h 3093726"/>
              <a:gd name="connsiteX3" fmla="*/ 1116300 w 1698344"/>
              <a:gd name="connsiteY3" fmla="*/ 3053664 h 3093726"/>
              <a:gd name="connsiteX4" fmla="*/ 491171 w 1698344"/>
              <a:gd name="connsiteY4" fmla="*/ 3030982 h 3093726"/>
              <a:gd name="connsiteX5" fmla="*/ 7206 w 1698344"/>
              <a:gd name="connsiteY5" fmla="*/ 2084366 h 3093726"/>
              <a:gd name="connsiteX0" fmla="*/ 7206 w 1698344"/>
              <a:gd name="connsiteY0" fmla="*/ 2084366 h 3054089"/>
              <a:gd name="connsiteX1" fmla="*/ 862300 w 1698344"/>
              <a:gd name="connsiteY1" fmla="*/ 8 h 3054089"/>
              <a:gd name="connsiteX2" fmla="*/ 1698344 w 1698344"/>
              <a:gd name="connsiteY2" fmla="*/ 2084366 h 3054089"/>
              <a:gd name="connsiteX3" fmla="*/ 1116300 w 1698344"/>
              <a:gd name="connsiteY3" fmla="*/ 3053664 h 3054089"/>
              <a:gd name="connsiteX4" fmla="*/ 491171 w 1698344"/>
              <a:gd name="connsiteY4" fmla="*/ 3030982 h 3054089"/>
              <a:gd name="connsiteX5" fmla="*/ 7206 w 1698344"/>
              <a:gd name="connsiteY5" fmla="*/ 2084366 h 3054089"/>
              <a:gd name="connsiteX0" fmla="*/ 7206 w 1698344"/>
              <a:gd name="connsiteY0" fmla="*/ 2084366 h 3057835"/>
              <a:gd name="connsiteX1" fmla="*/ 862300 w 1698344"/>
              <a:gd name="connsiteY1" fmla="*/ 8 h 3057835"/>
              <a:gd name="connsiteX2" fmla="*/ 1698344 w 1698344"/>
              <a:gd name="connsiteY2" fmla="*/ 2084366 h 3057835"/>
              <a:gd name="connsiteX3" fmla="*/ 1051530 w 1698344"/>
              <a:gd name="connsiteY3" fmla="*/ 3057474 h 3057835"/>
              <a:gd name="connsiteX4" fmla="*/ 491171 w 1698344"/>
              <a:gd name="connsiteY4" fmla="*/ 3030982 h 3057835"/>
              <a:gd name="connsiteX5" fmla="*/ 7206 w 1698344"/>
              <a:gd name="connsiteY5" fmla="*/ 2084366 h 3057835"/>
              <a:gd name="connsiteX0" fmla="*/ 6952 w 1698090"/>
              <a:gd name="connsiteY0" fmla="*/ 2084366 h 3057835"/>
              <a:gd name="connsiteX1" fmla="*/ 862046 w 1698090"/>
              <a:gd name="connsiteY1" fmla="*/ 8 h 3057835"/>
              <a:gd name="connsiteX2" fmla="*/ 1698090 w 1698090"/>
              <a:gd name="connsiteY2" fmla="*/ 2084366 h 3057835"/>
              <a:gd name="connsiteX3" fmla="*/ 1051276 w 1698090"/>
              <a:gd name="connsiteY3" fmla="*/ 3057474 h 3057835"/>
              <a:gd name="connsiteX4" fmla="*/ 490917 w 1698090"/>
              <a:gd name="connsiteY4" fmla="*/ 3030982 h 3057835"/>
              <a:gd name="connsiteX5" fmla="*/ 6952 w 1698090"/>
              <a:gd name="connsiteY5" fmla="*/ 2084366 h 3057835"/>
              <a:gd name="connsiteX0" fmla="*/ 6952 w 1698090"/>
              <a:gd name="connsiteY0" fmla="*/ 2084366 h 3042234"/>
              <a:gd name="connsiteX1" fmla="*/ 862046 w 1698090"/>
              <a:gd name="connsiteY1" fmla="*/ 8 h 3042234"/>
              <a:gd name="connsiteX2" fmla="*/ 1698090 w 1698090"/>
              <a:gd name="connsiteY2" fmla="*/ 2084366 h 3042234"/>
              <a:gd name="connsiteX3" fmla="*/ 1079851 w 1698090"/>
              <a:gd name="connsiteY3" fmla="*/ 3042234 h 3042234"/>
              <a:gd name="connsiteX4" fmla="*/ 490917 w 1698090"/>
              <a:gd name="connsiteY4" fmla="*/ 3030982 h 3042234"/>
              <a:gd name="connsiteX5" fmla="*/ 6952 w 1698090"/>
              <a:gd name="connsiteY5" fmla="*/ 2084366 h 3042234"/>
              <a:gd name="connsiteX0" fmla="*/ 2040 w 1693178"/>
              <a:gd name="connsiteY0" fmla="*/ 2084366 h 3042234"/>
              <a:gd name="connsiteX1" fmla="*/ 857134 w 1693178"/>
              <a:gd name="connsiteY1" fmla="*/ 8 h 3042234"/>
              <a:gd name="connsiteX2" fmla="*/ 1693178 w 1693178"/>
              <a:gd name="connsiteY2" fmla="*/ 2084366 h 3042234"/>
              <a:gd name="connsiteX3" fmla="*/ 1074939 w 1693178"/>
              <a:gd name="connsiteY3" fmla="*/ 3042234 h 3042234"/>
              <a:gd name="connsiteX4" fmla="*/ 486005 w 1693178"/>
              <a:gd name="connsiteY4" fmla="*/ 3030982 h 3042234"/>
              <a:gd name="connsiteX5" fmla="*/ 2040 w 1693178"/>
              <a:gd name="connsiteY5" fmla="*/ 2084366 h 3042234"/>
              <a:gd name="connsiteX0" fmla="*/ 16 w 1691154"/>
              <a:gd name="connsiteY0" fmla="*/ 2084366 h 3042234"/>
              <a:gd name="connsiteX1" fmla="*/ 855110 w 1691154"/>
              <a:gd name="connsiteY1" fmla="*/ 8 h 3042234"/>
              <a:gd name="connsiteX2" fmla="*/ 1691154 w 1691154"/>
              <a:gd name="connsiteY2" fmla="*/ 2084366 h 3042234"/>
              <a:gd name="connsiteX3" fmla="*/ 1072915 w 1691154"/>
              <a:gd name="connsiteY3" fmla="*/ 3042234 h 3042234"/>
              <a:gd name="connsiteX4" fmla="*/ 483981 w 1691154"/>
              <a:gd name="connsiteY4" fmla="*/ 3030982 h 3042234"/>
              <a:gd name="connsiteX5" fmla="*/ 16 w 1691154"/>
              <a:gd name="connsiteY5" fmla="*/ 2084366 h 3042234"/>
              <a:gd name="connsiteX0" fmla="*/ 22 w 1701320"/>
              <a:gd name="connsiteY0" fmla="*/ 2064044 h 3042232"/>
              <a:gd name="connsiteX1" fmla="*/ 865276 w 1701320"/>
              <a:gd name="connsiteY1" fmla="*/ 6 h 3042232"/>
              <a:gd name="connsiteX2" fmla="*/ 1701320 w 1701320"/>
              <a:gd name="connsiteY2" fmla="*/ 2084364 h 3042232"/>
              <a:gd name="connsiteX3" fmla="*/ 1083081 w 1701320"/>
              <a:gd name="connsiteY3" fmla="*/ 3042232 h 3042232"/>
              <a:gd name="connsiteX4" fmla="*/ 494147 w 1701320"/>
              <a:gd name="connsiteY4" fmla="*/ 3030980 h 3042232"/>
              <a:gd name="connsiteX5" fmla="*/ 22 w 1701320"/>
              <a:gd name="connsiteY5" fmla="*/ 2064044 h 3042232"/>
              <a:gd name="connsiteX0" fmla="*/ 6786 w 1708084"/>
              <a:gd name="connsiteY0" fmla="*/ 2058964 h 3037152"/>
              <a:gd name="connsiteX1" fmla="*/ 872040 w 1708084"/>
              <a:gd name="connsiteY1" fmla="*/ 6 h 3037152"/>
              <a:gd name="connsiteX2" fmla="*/ 1708084 w 1708084"/>
              <a:gd name="connsiteY2" fmla="*/ 2079284 h 3037152"/>
              <a:gd name="connsiteX3" fmla="*/ 1089845 w 1708084"/>
              <a:gd name="connsiteY3" fmla="*/ 3037152 h 3037152"/>
              <a:gd name="connsiteX4" fmla="*/ 500911 w 1708084"/>
              <a:gd name="connsiteY4" fmla="*/ 3025900 h 3037152"/>
              <a:gd name="connsiteX5" fmla="*/ 6786 w 1708084"/>
              <a:gd name="connsiteY5" fmla="*/ 2058964 h 3037152"/>
              <a:gd name="connsiteX0" fmla="*/ 6786 w 1708084"/>
              <a:gd name="connsiteY0" fmla="*/ 2058964 h 3037152"/>
              <a:gd name="connsiteX1" fmla="*/ 872040 w 1708084"/>
              <a:gd name="connsiteY1" fmla="*/ 6 h 3037152"/>
              <a:gd name="connsiteX2" fmla="*/ 1708084 w 1708084"/>
              <a:gd name="connsiteY2" fmla="*/ 2079284 h 3037152"/>
              <a:gd name="connsiteX3" fmla="*/ 1089845 w 1708084"/>
              <a:gd name="connsiteY3" fmla="*/ 3037152 h 3037152"/>
              <a:gd name="connsiteX4" fmla="*/ 500911 w 1708084"/>
              <a:gd name="connsiteY4" fmla="*/ 3025900 h 3037152"/>
              <a:gd name="connsiteX5" fmla="*/ 6786 w 1708084"/>
              <a:gd name="connsiteY5" fmla="*/ 2058964 h 3037152"/>
              <a:gd name="connsiteX0" fmla="*/ 5840 w 1707138"/>
              <a:gd name="connsiteY0" fmla="*/ 2058964 h 3037152"/>
              <a:gd name="connsiteX1" fmla="*/ 840614 w 1707138"/>
              <a:gd name="connsiteY1" fmla="*/ 6 h 3037152"/>
              <a:gd name="connsiteX2" fmla="*/ 1707138 w 1707138"/>
              <a:gd name="connsiteY2" fmla="*/ 2079284 h 3037152"/>
              <a:gd name="connsiteX3" fmla="*/ 1088899 w 1707138"/>
              <a:gd name="connsiteY3" fmla="*/ 3037152 h 3037152"/>
              <a:gd name="connsiteX4" fmla="*/ 499965 w 1707138"/>
              <a:gd name="connsiteY4" fmla="*/ 3025900 h 3037152"/>
              <a:gd name="connsiteX5" fmla="*/ 5840 w 1707138"/>
              <a:gd name="connsiteY5" fmla="*/ 2058964 h 3037152"/>
              <a:gd name="connsiteX0" fmla="*/ 5840 w 1707138"/>
              <a:gd name="connsiteY0" fmla="*/ 2058964 h 3032072"/>
              <a:gd name="connsiteX1" fmla="*/ 840614 w 1707138"/>
              <a:gd name="connsiteY1" fmla="*/ 6 h 3032072"/>
              <a:gd name="connsiteX2" fmla="*/ 1707138 w 1707138"/>
              <a:gd name="connsiteY2" fmla="*/ 2079284 h 3032072"/>
              <a:gd name="connsiteX3" fmla="*/ 1175259 w 1707138"/>
              <a:gd name="connsiteY3" fmla="*/ 3032072 h 3032072"/>
              <a:gd name="connsiteX4" fmla="*/ 499965 w 1707138"/>
              <a:gd name="connsiteY4" fmla="*/ 3025900 h 3032072"/>
              <a:gd name="connsiteX5" fmla="*/ 5840 w 1707138"/>
              <a:gd name="connsiteY5" fmla="*/ 2058964 h 3032072"/>
              <a:gd name="connsiteX0" fmla="*/ 5840 w 1707138"/>
              <a:gd name="connsiteY0" fmla="*/ 2058964 h 3061863"/>
              <a:gd name="connsiteX1" fmla="*/ 840614 w 1707138"/>
              <a:gd name="connsiteY1" fmla="*/ 6 h 3061863"/>
              <a:gd name="connsiteX2" fmla="*/ 1707138 w 1707138"/>
              <a:gd name="connsiteY2" fmla="*/ 2079284 h 3061863"/>
              <a:gd name="connsiteX3" fmla="*/ 1175259 w 1707138"/>
              <a:gd name="connsiteY3" fmla="*/ 3032072 h 3061863"/>
              <a:gd name="connsiteX4" fmla="*/ 499965 w 1707138"/>
              <a:gd name="connsiteY4" fmla="*/ 3025900 h 3061863"/>
              <a:gd name="connsiteX5" fmla="*/ 5840 w 1707138"/>
              <a:gd name="connsiteY5" fmla="*/ 2058964 h 3061863"/>
              <a:gd name="connsiteX0" fmla="*/ 5840 w 1707138"/>
              <a:gd name="connsiteY0" fmla="*/ 2058964 h 3032072"/>
              <a:gd name="connsiteX1" fmla="*/ 840614 w 1707138"/>
              <a:gd name="connsiteY1" fmla="*/ 6 h 3032072"/>
              <a:gd name="connsiteX2" fmla="*/ 1707138 w 1707138"/>
              <a:gd name="connsiteY2" fmla="*/ 2079284 h 3032072"/>
              <a:gd name="connsiteX3" fmla="*/ 1175259 w 1707138"/>
              <a:gd name="connsiteY3" fmla="*/ 3032072 h 3032072"/>
              <a:gd name="connsiteX4" fmla="*/ 499965 w 1707138"/>
              <a:gd name="connsiteY4" fmla="*/ 3025900 h 3032072"/>
              <a:gd name="connsiteX5" fmla="*/ 5840 w 1707138"/>
              <a:gd name="connsiteY5" fmla="*/ 2058964 h 3032072"/>
              <a:gd name="connsiteX0" fmla="*/ 5840 w 1707138"/>
              <a:gd name="connsiteY0" fmla="*/ 2058964 h 3039692"/>
              <a:gd name="connsiteX1" fmla="*/ 840614 w 1707138"/>
              <a:gd name="connsiteY1" fmla="*/ 6 h 3039692"/>
              <a:gd name="connsiteX2" fmla="*/ 1707138 w 1707138"/>
              <a:gd name="connsiteY2" fmla="*/ 2079284 h 3039692"/>
              <a:gd name="connsiteX3" fmla="*/ 1238759 w 1707138"/>
              <a:gd name="connsiteY3" fmla="*/ 3039692 h 3039692"/>
              <a:gd name="connsiteX4" fmla="*/ 499965 w 1707138"/>
              <a:gd name="connsiteY4" fmla="*/ 3025900 h 3039692"/>
              <a:gd name="connsiteX5" fmla="*/ 5840 w 1707138"/>
              <a:gd name="connsiteY5" fmla="*/ 2058964 h 3039692"/>
              <a:gd name="connsiteX0" fmla="*/ 5840 w 1707138"/>
              <a:gd name="connsiteY0" fmla="*/ 2058964 h 3078348"/>
              <a:gd name="connsiteX1" fmla="*/ 840614 w 1707138"/>
              <a:gd name="connsiteY1" fmla="*/ 6 h 3078348"/>
              <a:gd name="connsiteX2" fmla="*/ 1707138 w 1707138"/>
              <a:gd name="connsiteY2" fmla="*/ 2079284 h 3078348"/>
              <a:gd name="connsiteX3" fmla="*/ 1238759 w 1707138"/>
              <a:gd name="connsiteY3" fmla="*/ 3039692 h 3078348"/>
              <a:gd name="connsiteX4" fmla="*/ 499965 w 1707138"/>
              <a:gd name="connsiteY4" fmla="*/ 3025900 h 3078348"/>
              <a:gd name="connsiteX5" fmla="*/ 5840 w 1707138"/>
              <a:gd name="connsiteY5" fmla="*/ 2058964 h 3078348"/>
              <a:gd name="connsiteX0" fmla="*/ 5840 w 1707138"/>
              <a:gd name="connsiteY0" fmla="*/ 2058964 h 3060397"/>
              <a:gd name="connsiteX1" fmla="*/ 840614 w 1707138"/>
              <a:gd name="connsiteY1" fmla="*/ 6 h 3060397"/>
              <a:gd name="connsiteX2" fmla="*/ 1707138 w 1707138"/>
              <a:gd name="connsiteY2" fmla="*/ 2079284 h 3060397"/>
              <a:gd name="connsiteX3" fmla="*/ 1238759 w 1707138"/>
              <a:gd name="connsiteY3" fmla="*/ 3039692 h 3060397"/>
              <a:gd name="connsiteX4" fmla="*/ 499965 w 1707138"/>
              <a:gd name="connsiteY4" fmla="*/ 3025900 h 3060397"/>
              <a:gd name="connsiteX5" fmla="*/ 5840 w 1707138"/>
              <a:gd name="connsiteY5" fmla="*/ 2058964 h 3060397"/>
              <a:gd name="connsiteX0" fmla="*/ 5840 w 1707138"/>
              <a:gd name="connsiteY0" fmla="*/ 2058964 h 3039692"/>
              <a:gd name="connsiteX1" fmla="*/ 840614 w 1707138"/>
              <a:gd name="connsiteY1" fmla="*/ 6 h 3039692"/>
              <a:gd name="connsiteX2" fmla="*/ 1707138 w 1707138"/>
              <a:gd name="connsiteY2" fmla="*/ 2079284 h 3039692"/>
              <a:gd name="connsiteX3" fmla="*/ 1238759 w 1707138"/>
              <a:gd name="connsiteY3" fmla="*/ 3039692 h 3039692"/>
              <a:gd name="connsiteX4" fmla="*/ 499965 w 1707138"/>
              <a:gd name="connsiteY4" fmla="*/ 3025900 h 3039692"/>
              <a:gd name="connsiteX5" fmla="*/ 5840 w 1707138"/>
              <a:gd name="connsiteY5" fmla="*/ 2058964 h 3039692"/>
              <a:gd name="connsiteX0" fmla="*/ 589 w 1701887"/>
              <a:gd name="connsiteY0" fmla="*/ 2058964 h 3039692"/>
              <a:gd name="connsiteX1" fmla="*/ 835363 w 1701887"/>
              <a:gd name="connsiteY1" fmla="*/ 6 h 3039692"/>
              <a:gd name="connsiteX2" fmla="*/ 1701887 w 1701887"/>
              <a:gd name="connsiteY2" fmla="*/ 2079284 h 3039692"/>
              <a:gd name="connsiteX3" fmla="*/ 1233508 w 1701887"/>
              <a:gd name="connsiteY3" fmla="*/ 3039692 h 3039692"/>
              <a:gd name="connsiteX4" fmla="*/ 494714 w 1701887"/>
              <a:gd name="connsiteY4" fmla="*/ 3025900 h 3039692"/>
              <a:gd name="connsiteX5" fmla="*/ 589 w 1701887"/>
              <a:gd name="connsiteY5" fmla="*/ 2058964 h 3039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1887" h="3039692">
                <a:moveTo>
                  <a:pt x="589" y="2058964"/>
                </a:moveTo>
                <a:cubicBezTo>
                  <a:pt x="-23916" y="1503848"/>
                  <a:pt x="724533" y="-3381"/>
                  <a:pt x="835363" y="6"/>
                </a:cubicBezTo>
                <a:cubicBezTo>
                  <a:pt x="946193" y="3393"/>
                  <a:pt x="1701887" y="1212193"/>
                  <a:pt x="1701887" y="2079284"/>
                </a:cubicBezTo>
                <a:cubicBezTo>
                  <a:pt x="1701887" y="2946375"/>
                  <a:pt x="1297544" y="2987968"/>
                  <a:pt x="1233508" y="3039692"/>
                </a:cubicBezTo>
                <a:lnTo>
                  <a:pt x="494714" y="3025900"/>
                </a:lnTo>
                <a:cubicBezTo>
                  <a:pt x="315368" y="3022677"/>
                  <a:pt x="25094" y="2614080"/>
                  <a:pt x="589" y="2058964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ndir un rectangle avec un coin du même côté 21"/>
          <p:cNvSpPr/>
          <p:nvPr/>
        </p:nvSpPr>
        <p:spPr>
          <a:xfrm>
            <a:off x="58743" y="3975284"/>
            <a:ext cx="2221303" cy="189783"/>
          </a:xfrm>
          <a:prstGeom prst="round2SameRect">
            <a:avLst>
              <a:gd name="adj1" fmla="val 50000"/>
              <a:gd name="adj2" fmla="val 0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ndir un rectangle avec un coin du même côté 22"/>
          <p:cNvSpPr/>
          <p:nvPr/>
        </p:nvSpPr>
        <p:spPr>
          <a:xfrm>
            <a:off x="367136" y="3604345"/>
            <a:ext cx="1604515" cy="370939"/>
          </a:xfrm>
          <a:prstGeom prst="round2SameRect">
            <a:avLst>
              <a:gd name="adj1" fmla="val 50000"/>
              <a:gd name="adj2" fmla="val 0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rganigramme : Terminateur 26"/>
          <p:cNvSpPr/>
          <p:nvPr/>
        </p:nvSpPr>
        <p:spPr>
          <a:xfrm rot="18281296">
            <a:off x="931004" y="1455456"/>
            <a:ext cx="1069676" cy="232913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9"/>
          <p:cNvSpPr/>
          <p:nvPr/>
        </p:nvSpPr>
        <p:spPr>
          <a:xfrm>
            <a:off x="278634" y="583838"/>
            <a:ext cx="1704074" cy="3039692"/>
          </a:xfrm>
          <a:custGeom>
            <a:avLst/>
            <a:gdLst>
              <a:gd name="connsiteX0" fmla="*/ 0 w 2053087"/>
              <a:gd name="connsiteY0" fmla="*/ 1570008 h 3140015"/>
              <a:gd name="connsiteX1" fmla="*/ 1026544 w 2053087"/>
              <a:gd name="connsiteY1" fmla="*/ 0 h 3140015"/>
              <a:gd name="connsiteX2" fmla="*/ 2053088 w 2053087"/>
              <a:gd name="connsiteY2" fmla="*/ 1570008 h 3140015"/>
              <a:gd name="connsiteX3" fmla="*/ 1026544 w 2053087"/>
              <a:gd name="connsiteY3" fmla="*/ 3140016 h 3140015"/>
              <a:gd name="connsiteX4" fmla="*/ 0 w 2053087"/>
              <a:gd name="connsiteY4" fmla="*/ 1570008 h 3140015"/>
              <a:gd name="connsiteX0" fmla="*/ 0 w 1881638"/>
              <a:gd name="connsiteY0" fmla="*/ 2090758 h 3161353"/>
              <a:gd name="connsiteX1" fmla="*/ 855094 w 1881638"/>
              <a:gd name="connsiteY1" fmla="*/ 6400 h 3161353"/>
              <a:gd name="connsiteX2" fmla="*/ 1881638 w 1881638"/>
              <a:gd name="connsiteY2" fmla="*/ 1576408 h 3161353"/>
              <a:gd name="connsiteX3" fmla="*/ 855094 w 1881638"/>
              <a:gd name="connsiteY3" fmla="*/ 3146416 h 3161353"/>
              <a:gd name="connsiteX4" fmla="*/ 0 w 1881638"/>
              <a:gd name="connsiteY4" fmla="*/ 2090758 h 3161353"/>
              <a:gd name="connsiteX0" fmla="*/ 0 w 1881638"/>
              <a:gd name="connsiteY0" fmla="*/ 2090758 h 3147381"/>
              <a:gd name="connsiteX1" fmla="*/ 855094 w 1881638"/>
              <a:gd name="connsiteY1" fmla="*/ 6400 h 3147381"/>
              <a:gd name="connsiteX2" fmla="*/ 1881638 w 1881638"/>
              <a:gd name="connsiteY2" fmla="*/ 1576408 h 3147381"/>
              <a:gd name="connsiteX3" fmla="*/ 855094 w 1881638"/>
              <a:gd name="connsiteY3" fmla="*/ 3146416 h 3147381"/>
              <a:gd name="connsiteX4" fmla="*/ 0 w 1881638"/>
              <a:gd name="connsiteY4" fmla="*/ 2090758 h 3147381"/>
              <a:gd name="connsiteX0" fmla="*/ 0 w 1694948"/>
              <a:gd name="connsiteY0" fmla="*/ 2084582 h 3141340"/>
              <a:gd name="connsiteX1" fmla="*/ 855094 w 1694948"/>
              <a:gd name="connsiteY1" fmla="*/ 224 h 3141340"/>
              <a:gd name="connsiteX2" fmla="*/ 1694948 w 1694948"/>
              <a:gd name="connsiteY2" fmla="*/ 1974092 h 3141340"/>
              <a:gd name="connsiteX3" fmla="*/ 855094 w 1694948"/>
              <a:gd name="connsiteY3" fmla="*/ 3140240 h 3141340"/>
              <a:gd name="connsiteX4" fmla="*/ 0 w 1694948"/>
              <a:gd name="connsiteY4" fmla="*/ 2084582 h 3141340"/>
              <a:gd name="connsiteX0" fmla="*/ 0 w 1694948"/>
              <a:gd name="connsiteY0" fmla="*/ 2084582 h 3140576"/>
              <a:gd name="connsiteX1" fmla="*/ 855094 w 1694948"/>
              <a:gd name="connsiteY1" fmla="*/ 224 h 3140576"/>
              <a:gd name="connsiteX2" fmla="*/ 1694948 w 1694948"/>
              <a:gd name="connsiteY2" fmla="*/ 1974092 h 3140576"/>
              <a:gd name="connsiteX3" fmla="*/ 855094 w 1694948"/>
              <a:gd name="connsiteY3" fmla="*/ 3140240 h 3140576"/>
              <a:gd name="connsiteX4" fmla="*/ 0 w 1694948"/>
              <a:gd name="connsiteY4" fmla="*/ 2084582 h 3140576"/>
              <a:gd name="connsiteX0" fmla="*/ 0 w 1694948"/>
              <a:gd name="connsiteY0" fmla="*/ 2084582 h 3145577"/>
              <a:gd name="connsiteX1" fmla="*/ 855094 w 1694948"/>
              <a:gd name="connsiteY1" fmla="*/ 224 h 3145577"/>
              <a:gd name="connsiteX2" fmla="*/ 1694948 w 1694948"/>
              <a:gd name="connsiteY2" fmla="*/ 1974092 h 3145577"/>
              <a:gd name="connsiteX3" fmla="*/ 855094 w 1694948"/>
              <a:gd name="connsiteY3" fmla="*/ 3140240 h 3145577"/>
              <a:gd name="connsiteX4" fmla="*/ 0 w 1694948"/>
              <a:gd name="connsiteY4" fmla="*/ 2084582 h 3145577"/>
              <a:gd name="connsiteX0" fmla="*/ 0 w 1691138"/>
              <a:gd name="connsiteY0" fmla="*/ 2084358 h 3140016"/>
              <a:gd name="connsiteX1" fmla="*/ 855094 w 1691138"/>
              <a:gd name="connsiteY1" fmla="*/ 0 h 3140016"/>
              <a:gd name="connsiteX2" fmla="*/ 1691138 w 1691138"/>
              <a:gd name="connsiteY2" fmla="*/ 2084358 h 3140016"/>
              <a:gd name="connsiteX3" fmla="*/ 855094 w 1691138"/>
              <a:gd name="connsiteY3" fmla="*/ 3140016 h 3140016"/>
              <a:gd name="connsiteX4" fmla="*/ 0 w 1691138"/>
              <a:gd name="connsiteY4" fmla="*/ 2084358 h 3140016"/>
              <a:gd name="connsiteX0" fmla="*/ 0 w 1691138"/>
              <a:gd name="connsiteY0" fmla="*/ 2104438 h 3160096"/>
              <a:gd name="connsiteX1" fmla="*/ 855094 w 1691138"/>
              <a:gd name="connsiteY1" fmla="*/ 20080 h 3160096"/>
              <a:gd name="connsiteX2" fmla="*/ 1691138 w 1691138"/>
              <a:gd name="connsiteY2" fmla="*/ 2104438 h 3160096"/>
              <a:gd name="connsiteX3" fmla="*/ 855094 w 1691138"/>
              <a:gd name="connsiteY3" fmla="*/ 3160096 h 3160096"/>
              <a:gd name="connsiteX4" fmla="*/ 0 w 1691138"/>
              <a:gd name="connsiteY4" fmla="*/ 2104438 h 3160096"/>
              <a:gd name="connsiteX0" fmla="*/ 0 w 1691138"/>
              <a:gd name="connsiteY0" fmla="*/ 2109963 h 3165621"/>
              <a:gd name="connsiteX1" fmla="*/ 855094 w 1691138"/>
              <a:gd name="connsiteY1" fmla="*/ 25605 h 3165621"/>
              <a:gd name="connsiteX2" fmla="*/ 1691138 w 1691138"/>
              <a:gd name="connsiteY2" fmla="*/ 2109963 h 3165621"/>
              <a:gd name="connsiteX3" fmla="*/ 855094 w 1691138"/>
              <a:gd name="connsiteY3" fmla="*/ 3165621 h 3165621"/>
              <a:gd name="connsiteX4" fmla="*/ 0 w 1691138"/>
              <a:gd name="connsiteY4" fmla="*/ 2109963 h 3165621"/>
              <a:gd name="connsiteX0" fmla="*/ 0 w 1691138"/>
              <a:gd name="connsiteY0" fmla="*/ 2084358 h 3140016"/>
              <a:gd name="connsiteX1" fmla="*/ 855094 w 1691138"/>
              <a:gd name="connsiteY1" fmla="*/ 0 h 3140016"/>
              <a:gd name="connsiteX2" fmla="*/ 1691138 w 1691138"/>
              <a:gd name="connsiteY2" fmla="*/ 2084358 h 3140016"/>
              <a:gd name="connsiteX3" fmla="*/ 855094 w 1691138"/>
              <a:gd name="connsiteY3" fmla="*/ 3140016 h 3140016"/>
              <a:gd name="connsiteX4" fmla="*/ 0 w 1691138"/>
              <a:gd name="connsiteY4" fmla="*/ 2084358 h 3140016"/>
              <a:gd name="connsiteX0" fmla="*/ 0 w 1691138"/>
              <a:gd name="connsiteY0" fmla="*/ 2084366 h 3140024"/>
              <a:gd name="connsiteX1" fmla="*/ 855094 w 1691138"/>
              <a:gd name="connsiteY1" fmla="*/ 8 h 3140024"/>
              <a:gd name="connsiteX2" fmla="*/ 1691138 w 1691138"/>
              <a:gd name="connsiteY2" fmla="*/ 2084366 h 3140024"/>
              <a:gd name="connsiteX3" fmla="*/ 855094 w 1691138"/>
              <a:gd name="connsiteY3" fmla="*/ 3140024 h 3140024"/>
              <a:gd name="connsiteX4" fmla="*/ 0 w 1691138"/>
              <a:gd name="connsiteY4" fmla="*/ 2084366 h 3140024"/>
              <a:gd name="connsiteX0" fmla="*/ 9136 w 1700274"/>
              <a:gd name="connsiteY0" fmla="*/ 2084366 h 3217933"/>
              <a:gd name="connsiteX1" fmla="*/ 864230 w 1700274"/>
              <a:gd name="connsiteY1" fmla="*/ 8 h 3217933"/>
              <a:gd name="connsiteX2" fmla="*/ 1700274 w 1700274"/>
              <a:gd name="connsiteY2" fmla="*/ 2084366 h 3217933"/>
              <a:gd name="connsiteX3" fmla="*/ 864230 w 1700274"/>
              <a:gd name="connsiteY3" fmla="*/ 3140024 h 3217933"/>
              <a:gd name="connsiteX4" fmla="*/ 439761 w 1700274"/>
              <a:gd name="connsiteY4" fmla="*/ 3021457 h 3217933"/>
              <a:gd name="connsiteX5" fmla="*/ 9136 w 1700274"/>
              <a:gd name="connsiteY5" fmla="*/ 2084366 h 3217933"/>
              <a:gd name="connsiteX0" fmla="*/ 9136 w 1700274"/>
              <a:gd name="connsiteY0" fmla="*/ 2084366 h 3146942"/>
              <a:gd name="connsiteX1" fmla="*/ 864230 w 1700274"/>
              <a:gd name="connsiteY1" fmla="*/ 8 h 3146942"/>
              <a:gd name="connsiteX2" fmla="*/ 1700274 w 1700274"/>
              <a:gd name="connsiteY2" fmla="*/ 2084366 h 3146942"/>
              <a:gd name="connsiteX3" fmla="*/ 1329050 w 1700274"/>
              <a:gd name="connsiteY3" fmla="*/ 3023184 h 3146942"/>
              <a:gd name="connsiteX4" fmla="*/ 439761 w 1700274"/>
              <a:gd name="connsiteY4" fmla="*/ 3021457 h 3146942"/>
              <a:gd name="connsiteX5" fmla="*/ 9136 w 1700274"/>
              <a:gd name="connsiteY5" fmla="*/ 2084366 h 3146942"/>
              <a:gd name="connsiteX0" fmla="*/ 9136 w 1700274"/>
              <a:gd name="connsiteY0" fmla="*/ 2084366 h 3139647"/>
              <a:gd name="connsiteX1" fmla="*/ 864230 w 1700274"/>
              <a:gd name="connsiteY1" fmla="*/ 8 h 3139647"/>
              <a:gd name="connsiteX2" fmla="*/ 1700274 w 1700274"/>
              <a:gd name="connsiteY2" fmla="*/ 2084366 h 3139647"/>
              <a:gd name="connsiteX3" fmla="*/ 1329050 w 1700274"/>
              <a:gd name="connsiteY3" fmla="*/ 3023184 h 3139647"/>
              <a:gd name="connsiteX4" fmla="*/ 439761 w 1700274"/>
              <a:gd name="connsiteY4" fmla="*/ 3021457 h 3139647"/>
              <a:gd name="connsiteX5" fmla="*/ 9136 w 1700274"/>
              <a:gd name="connsiteY5" fmla="*/ 2084366 h 3139647"/>
              <a:gd name="connsiteX0" fmla="*/ 9136 w 1700274"/>
              <a:gd name="connsiteY0" fmla="*/ 2084366 h 3023184"/>
              <a:gd name="connsiteX1" fmla="*/ 864230 w 1700274"/>
              <a:gd name="connsiteY1" fmla="*/ 8 h 3023184"/>
              <a:gd name="connsiteX2" fmla="*/ 1700274 w 1700274"/>
              <a:gd name="connsiteY2" fmla="*/ 2084366 h 3023184"/>
              <a:gd name="connsiteX3" fmla="*/ 1329050 w 1700274"/>
              <a:gd name="connsiteY3" fmla="*/ 3023184 h 3023184"/>
              <a:gd name="connsiteX4" fmla="*/ 439761 w 1700274"/>
              <a:gd name="connsiteY4" fmla="*/ 3021457 h 3023184"/>
              <a:gd name="connsiteX5" fmla="*/ 9136 w 1700274"/>
              <a:gd name="connsiteY5" fmla="*/ 2084366 h 3023184"/>
              <a:gd name="connsiteX0" fmla="*/ 9136 w 1700274"/>
              <a:gd name="connsiteY0" fmla="*/ 2084366 h 3065187"/>
              <a:gd name="connsiteX1" fmla="*/ 864230 w 1700274"/>
              <a:gd name="connsiteY1" fmla="*/ 8 h 3065187"/>
              <a:gd name="connsiteX2" fmla="*/ 1700274 w 1700274"/>
              <a:gd name="connsiteY2" fmla="*/ 2084366 h 3065187"/>
              <a:gd name="connsiteX3" fmla="*/ 1329050 w 1700274"/>
              <a:gd name="connsiteY3" fmla="*/ 3023184 h 3065187"/>
              <a:gd name="connsiteX4" fmla="*/ 439761 w 1700274"/>
              <a:gd name="connsiteY4" fmla="*/ 3021457 h 3065187"/>
              <a:gd name="connsiteX5" fmla="*/ 9136 w 1700274"/>
              <a:gd name="connsiteY5" fmla="*/ 2084366 h 3065187"/>
              <a:gd name="connsiteX0" fmla="*/ 9136 w 1700274"/>
              <a:gd name="connsiteY0" fmla="*/ 2084366 h 3056157"/>
              <a:gd name="connsiteX1" fmla="*/ 864230 w 1700274"/>
              <a:gd name="connsiteY1" fmla="*/ 8 h 3056157"/>
              <a:gd name="connsiteX2" fmla="*/ 1700274 w 1700274"/>
              <a:gd name="connsiteY2" fmla="*/ 2084366 h 3056157"/>
              <a:gd name="connsiteX3" fmla="*/ 1329050 w 1700274"/>
              <a:gd name="connsiteY3" fmla="*/ 3023184 h 3056157"/>
              <a:gd name="connsiteX4" fmla="*/ 439761 w 1700274"/>
              <a:gd name="connsiteY4" fmla="*/ 3021457 h 3056157"/>
              <a:gd name="connsiteX5" fmla="*/ 9136 w 1700274"/>
              <a:gd name="connsiteY5" fmla="*/ 2084366 h 3056157"/>
              <a:gd name="connsiteX0" fmla="*/ 9136 w 1700274"/>
              <a:gd name="connsiteY0" fmla="*/ 2084366 h 3069953"/>
              <a:gd name="connsiteX1" fmla="*/ 864230 w 1700274"/>
              <a:gd name="connsiteY1" fmla="*/ 8 h 3069953"/>
              <a:gd name="connsiteX2" fmla="*/ 1700274 w 1700274"/>
              <a:gd name="connsiteY2" fmla="*/ 2084366 h 3069953"/>
              <a:gd name="connsiteX3" fmla="*/ 1217290 w 1700274"/>
              <a:gd name="connsiteY3" fmla="*/ 3040964 h 3069953"/>
              <a:gd name="connsiteX4" fmla="*/ 439761 w 1700274"/>
              <a:gd name="connsiteY4" fmla="*/ 3021457 h 3069953"/>
              <a:gd name="connsiteX5" fmla="*/ 9136 w 1700274"/>
              <a:gd name="connsiteY5" fmla="*/ 2084366 h 3069953"/>
              <a:gd name="connsiteX0" fmla="*/ 9136 w 1700274"/>
              <a:gd name="connsiteY0" fmla="*/ 2084366 h 3046295"/>
              <a:gd name="connsiteX1" fmla="*/ 864230 w 1700274"/>
              <a:gd name="connsiteY1" fmla="*/ 8 h 3046295"/>
              <a:gd name="connsiteX2" fmla="*/ 1700274 w 1700274"/>
              <a:gd name="connsiteY2" fmla="*/ 2084366 h 3046295"/>
              <a:gd name="connsiteX3" fmla="*/ 1217290 w 1700274"/>
              <a:gd name="connsiteY3" fmla="*/ 3040964 h 3046295"/>
              <a:gd name="connsiteX4" fmla="*/ 439761 w 1700274"/>
              <a:gd name="connsiteY4" fmla="*/ 3021457 h 3046295"/>
              <a:gd name="connsiteX5" fmla="*/ 9136 w 1700274"/>
              <a:gd name="connsiteY5" fmla="*/ 2084366 h 3046295"/>
              <a:gd name="connsiteX0" fmla="*/ 9136 w 1700274"/>
              <a:gd name="connsiteY0" fmla="*/ 2084366 h 3057934"/>
              <a:gd name="connsiteX1" fmla="*/ 864230 w 1700274"/>
              <a:gd name="connsiteY1" fmla="*/ 8 h 3057934"/>
              <a:gd name="connsiteX2" fmla="*/ 1700274 w 1700274"/>
              <a:gd name="connsiteY2" fmla="*/ 2084366 h 3057934"/>
              <a:gd name="connsiteX3" fmla="*/ 1118230 w 1700274"/>
              <a:gd name="connsiteY3" fmla="*/ 3053664 h 3057934"/>
              <a:gd name="connsiteX4" fmla="*/ 439761 w 1700274"/>
              <a:gd name="connsiteY4" fmla="*/ 3021457 h 3057934"/>
              <a:gd name="connsiteX5" fmla="*/ 9136 w 1700274"/>
              <a:gd name="connsiteY5" fmla="*/ 2084366 h 3057934"/>
              <a:gd name="connsiteX0" fmla="*/ 10706 w 1701844"/>
              <a:gd name="connsiteY0" fmla="*/ 2084366 h 3057934"/>
              <a:gd name="connsiteX1" fmla="*/ 865800 w 1701844"/>
              <a:gd name="connsiteY1" fmla="*/ 8 h 3057934"/>
              <a:gd name="connsiteX2" fmla="*/ 1701844 w 1701844"/>
              <a:gd name="connsiteY2" fmla="*/ 2084366 h 3057934"/>
              <a:gd name="connsiteX3" fmla="*/ 1119800 w 1701844"/>
              <a:gd name="connsiteY3" fmla="*/ 3053664 h 3057934"/>
              <a:gd name="connsiteX4" fmla="*/ 441331 w 1701844"/>
              <a:gd name="connsiteY4" fmla="*/ 3021457 h 3057934"/>
              <a:gd name="connsiteX5" fmla="*/ 10706 w 1701844"/>
              <a:gd name="connsiteY5" fmla="*/ 2084366 h 3057934"/>
              <a:gd name="connsiteX0" fmla="*/ 5586 w 1696724"/>
              <a:gd name="connsiteY0" fmla="*/ 2084366 h 3115715"/>
              <a:gd name="connsiteX1" fmla="*/ 860680 w 1696724"/>
              <a:gd name="connsiteY1" fmla="*/ 8 h 3115715"/>
              <a:gd name="connsiteX2" fmla="*/ 1696724 w 1696724"/>
              <a:gd name="connsiteY2" fmla="*/ 2084366 h 3115715"/>
              <a:gd name="connsiteX3" fmla="*/ 1114680 w 1696724"/>
              <a:gd name="connsiteY3" fmla="*/ 3053664 h 3115715"/>
              <a:gd name="connsiteX4" fmla="*/ 527651 w 1696724"/>
              <a:gd name="connsiteY4" fmla="*/ 3021457 h 3115715"/>
              <a:gd name="connsiteX5" fmla="*/ 5586 w 1696724"/>
              <a:gd name="connsiteY5" fmla="*/ 2084366 h 3115715"/>
              <a:gd name="connsiteX0" fmla="*/ 7409 w 1698547"/>
              <a:gd name="connsiteY0" fmla="*/ 2084366 h 3118461"/>
              <a:gd name="connsiteX1" fmla="*/ 862503 w 1698547"/>
              <a:gd name="connsiteY1" fmla="*/ 8 h 3118461"/>
              <a:gd name="connsiteX2" fmla="*/ 1698547 w 1698547"/>
              <a:gd name="connsiteY2" fmla="*/ 2084366 h 3118461"/>
              <a:gd name="connsiteX3" fmla="*/ 1116503 w 1698547"/>
              <a:gd name="connsiteY3" fmla="*/ 3053664 h 3118461"/>
              <a:gd name="connsiteX4" fmla="*/ 491374 w 1698547"/>
              <a:gd name="connsiteY4" fmla="*/ 3030982 h 3118461"/>
              <a:gd name="connsiteX5" fmla="*/ 7409 w 1698547"/>
              <a:gd name="connsiteY5" fmla="*/ 2084366 h 3118461"/>
              <a:gd name="connsiteX0" fmla="*/ 7045 w 1698183"/>
              <a:gd name="connsiteY0" fmla="*/ 2084366 h 3118461"/>
              <a:gd name="connsiteX1" fmla="*/ 862139 w 1698183"/>
              <a:gd name="connsiteY1" fmla="*/ 8 h 3118461"/>
              <a:gd name="connsiteX2" fmla="*/ 1698183 w 1698183"/>
              <a:gd name="connsiteY2" fmla="*/ 2084366 h 3118461"/>
              <a:gd name="connsiteX3" fmla="*/ 1116139 w 1698183"/>
              <a:gd name="connsiteY3" fmla="*/ 3053664 h 3118461"/>
              <a:gd name="connsiteX4" fmla="*/ 491010 w 1698183"/>
              <a:gd name="connsiteY4" fmla="*/ 3030982 h 3118461"/>
              <a:gd name="connsiteX5" fmla="*/ 7045 w 1698183"/>
              <a:gd name="connsiteY5" fmla="*/ 2084366 h 3118461"/>
              <a:gd name="connsiteX0" fmla="*/ 7206 w 1698344"/>
              <a:gd name="connsiteY0" fmla="*/ 2084366 h 3118461"/>
              <a:gd name="connsiteX1" fmla="*/ 862300 w 1698344"/>
              <a:gd name="connsiteY1" fmla="*/ 8 h 3118461"/>
              <a:gd name="connsiteX2" fmla="*/ 1698344 w 1698344"/>
              <a:gd name="connsiteY2" fmla="*/ 2084366 h 3118461"/>
              <a:gd name="connsiteX3" fmla="*/ 1116300 w 1698344"/>
              <a:gd name="connsiteY3" fmla="*/ 3053664 h 3118461"/>
              <a:gd name="connsiteX4" fmla="*/ 491171 w 1698344"/>
              <a:gd name="connsiteY4" fmla="*/ 3030982 h 3118461"/>
              <a:gd name="connsiteX5" fmla="*/ 7206 w 1698344"/>
              <a:gd name="connsiteY5" fmla="*/ 2084366 h 3118461"/>
              <a:gd name="connsiteX0" fmla="*/ 7206 w 1698344"/>
              <a:gd name="connsiteY0" fmla="*/ 2084366 h 3053664"/>
              <a:gd name="connsiteX1" fmla="*/ 862300 w 1698344"/>
              <a:gd name="connsiteY1" fmla="*/ 8 h 3053664"/>
              <a:gd name="connsiteX2" fmla="*/ 1698344 w 1698344"/>
              <a:gd name="connsiteY2" fmla="*/ 2084366 h 3053664"/>
              <a:gd name="connsiteX3" fmla="*/ 1116300 w 1698344"/>
              <a:gd name="connsiteY3" fmla="*/ 3053664 h 3053664"/>
              <a:gd name="connsiteX4" fmla="*/ 491171 w 1698344"/>
              <a:gd name="connsiteY4" fmla="*/ 3030982 h 3053664"/>
              <a:gd name="connsiteX5" fmla="*/ 7206 w 1698344"/>
              <a:gd name="connsiteY5" fmla="*/ 2084366 h 3053664"/>
              <a:gd name="connsiteX0" fmla="*/ 7206 w 1698344"/>
              <a:gd name="connsiteY0" fmla="*/ 2084366 h 3074512"/>
              <a:gd name="connsiteX1" fmla="*/ 862300 w 1698344"/>
              <a:gd name="connsiteY1" fmla="*/ 8 h 3074512"/>
              <a:gd name="connsiteX2" fmla="*/ 1698344 w 1698344"/>
              <a:gd name="connsiteY2" fmla="*/ 2084366 h 3074512"/>
              <a:gd name="connsiteX3" fmla="*/ 1116300 w 1698344"/>
              <a:gd name="connsiteY3" fmla="*/ 3053664 h 3074512"/>
              <a:gd name="connsiteX4" fmla="*/ 491171 w 1698344"/>
              <a:gd name="connsiteY4" fmla="*/ 3030982 h 3074512"/>
              <a:gd name="connsiteX5" fmla="*/ 7206 w 1698344"/>
              <a:gd name="connsiteY5" fmla="*/ 2084366 h 3074512"/>
              <a:gd name="connsiteX0" fmla="*/ 7206 w 1698344"/>
              <a:gd name="connsiteY0" fmla="*/ 2084366 h 3093726"/>
              <a:gd name="connsiteX1" fmla="*/ 862300 w 1698344"/>
              <a:gd name="connsiteY1" fmla="*/ 8 h 3093726"/>
              <a:gd name="connsiteX2" fmla="*/ 1698344 w 1698344"/>
              <a:gd name="connsiteY2" fmla="*/ 2084366 h 3093726"/>
              <a:gd name="connsiteX3" fmla="*/ 1116300 w 1698344"/>
              <a:gd name="connsiteY3" fmla="*/ 3053664 h 3093726"/>
              <a:gd name="connsiteX4" fmla="*/ 491171 w 1698344"/>
              <a:gd name="connsiteY4" fmla="*/ 3030982 h 3093726"/>
              <a:gd name="connsiteX5" fmla="*/ 7206 w 1698344"/>
              <a:gd name="connsiteY5" fmla="*/ 2084366 h 3093726"/>
              <a:gd name="connsiteX0" fmla="*/ 7206 w 1698344"/>
              <a:gd name="connsiteY0" fmla="*/ 2084366 h 3054089"/>
              <a:gd name="connsiteX1" fmla="*/ 862300 w 1698344"/>
              <a:gd name="connsiteY1" fmla="*/ 8 h 3054089"/>
              <a:gd name="connsiteX2" fmla="*/ 1698344 w 1698344"/>
              <a:gd name="connsiteY2" fmla="*/ 2084366 h 3054089"/>
              <a:gd name="connsiteX3" fmla="*/ 1116300 w 1698344"/>
              <a:gd name="connsiteY3" fmla="*/ 3053664 h 3054089"/>
              <a:gd name="connsiteX4" fmla="*/ 491171 w 1698344"/>
              <a:gd name="connsiteY4" fmla="*/ 3030982 h 3054089"/>
              <a:gd name="connsiteX5" fmla="*/ 7206 w 1698344"/>
              <a:gd name="connsiteY5" fmla="*/ 2084366 h 3054089"/>
              <a:gd name="connsiteX0" fmla="*/ 7206 w 1698344"/>
              <a:gd name="connsiteY0" fmla="*/ 2084366 h 3057835"/>
              <a:gd name="connsiteX1" fmla="*/ 862300 w 1698344"/>
              <a:gd name="connsiteY1" fmla="*/ 8 h 3057835"/>
              <a:gd name="connsiteX2" fmla="*/ 1698344 w 1698344"/>
              <a:gd name="connsiteY2" fmla="*/ 2084366 h 3057835"/>
              <a:gd name="connsiteX3" fmla="*/ 1051530 w 1698344"/>
              <a:gd name="connsiteY3" fmla="*/ 3057474 h 3057835"/>
              <a:gd name="connsiteX4" fmla="*/ 491171 w 1698344"/>
              <a:gd name="connsiteY4" fmla="*/ 3030982 h 3057835"/>
              <a:gd name="connsiteX5" fmla="*/ 7206 w 1698344"/>
              <a:gd name="connsiteY5" fmla="*/ 2084366 h 3057835"/>
              <a:gd name="connsiteX0" fmla="*/ 6952 w 1698090"/>
              <a:gd name="connsiteY0" fmla="*/ 2084366 h 3057835"/>
              <a:gd name="connsiteX1" fmla="*/ 862046 w 1698090"/>
              <a:gd name="connsiteY1" fmla="*/ 8 h 3057835"/>
              <a:gd name="connsiteX2" fmla="*/ 1698090 w 1698090"/>
              <a:gd name="connsiteY2" fmla="*/ 2084366 h 3057835"/>
              <a:gd name="connsiteX3" fmla="*/ 1051276 w 1698090"/>
              <a:gd name="connsiteY3" fmla="*/ 3057474 h 3057835"/>
              <a:gd name="connsiteX4" fmla="*/ 490917 w 1698090"/>
              <a:gd name="connsiteY4" fmla="*/ 3030982 h 3057835"/>
              <a:gd name="connsiteX5" fmla="*/ 6952 w 1698090"/>
              <a:gd name="connsiteY5" fmla="*/ 2084366 h 3057835"/>
              <a:gd name="connsiteX0" fmla="*/ 6952 w 1698090"/>
              <a:gd name="connsiteY0" fmla="*/ 2084366 h 3042234"/>
              <a:gd name="connsiteX1" fmla="*/ 862046 w 1698090"/>
              <a:gd name="connsiteY1" fmla="*/ 8 h 3042234"/>
              <a:gd name="connsiteX2" fmla="*/ 1698090 w 1698090"/>
              <a:gd name="connsiteY2" fmla="*/ 2084366 h 3042234"/>
              <a:gd name="connsiteX3" fmla="*/ 1079851 w 1698090"/>
              <a:gd name="connsiteY3" fmla="*/ 3042234 h 3042234"/>
              <a:gd name="connsiteX4" fmla="*/ 490917 w 1698090"/>
              <a:gd name="connsiteY4" fmla="*/ 3030982 h 3042234"/>
              <a:gd name="connsiteX5" fmla="*/ 6952 w 1698090"/>
              <a:gd name="connsiteY5" fmla="*/ 2084366 h 3042234"/>
              <a:gd name="connsiteX0" fmla="*/ 2040 w 1693178"/>
              <a:gd name="connsiteY0" fmla="*/ 2084366 h 3042234"/>
              <a:gd name="connsiteX1" fmla="*/ 857134 w 1693178"/>
              <a:gd name="connsiteY1" fmla="*/ 8 h 3042234"/>
              <a:gd name="connsiteX2" fmla="*/ 1693178 w 1693178"/>
              <a:gd name="connsiteY2" fmla="*/ 2084366 h 3042234"/>
              <a:gd name="connsiteX3" fmla="*/ 1074939 w 1693178"/>
              <a:gd name="connsiteY3" fmla="*/ 3042234 h 3042234"/>
              <a:gd name="connsiteX4" fmla="*/ 486005 w 1693178"/>
              <a:gd name="connsiteY4" fmla="*/ 3030982 h 3042234"/>
              <a:gd name="connsiteX5" fmla="*/ 2040 w 1693178"/>
              <a:gd name="connsiteY5" fmla="*/ 2084366 h 3042234"/>
              <a:gd name="connsiteX0" fmla="*/ 16 w 1691154"/>
              <a:gd name="connsiteY0" fmla="*/ 2084366 h 3042234"/>
              <a:gd name="connsiteX1" fmla="*/ 855110 w 1691154"/>
              <a:gd name="connsiteY1" fmla="*/ 8 h 3042234"/>
              <a:gd name="connsiteX2" fmla="*/ 1691154 w 1691154"/>
              <a:gd name="connsiteY2" fmla="*/ 2084366 h 3042234"/>
              <a:gd name="connsiteX3" fmla="*/ 1072915 w 1691154"/>
              <a:gd name="connsiteY3" fmla="*/ 3042234 h 3042234"/>
              <a:gd name="connsiteX4" fmla="*/ 483981 w 1691154"/>
              <a:gd name="connsiteY4" fmla="*/ 3030982 h 3042234"/>
              <a:gd name="connsiteX5" fmla="*/ 16 w 1691154"/>
              <a:gd name="connsiteY5" fmla="*/ 2084366 h 3042234"/>
              <a:gd name="connsiteX0" fmla="*/ 22 w 1701320"/>
              <a:gd name="connsiteY0" fmla="*/ 2064044 h 3042232"/>
              <a:gd name="connsiteX1" fmla="*/ 865276 w 1701320"/>
              <a:gd name="connsiteY1" fmla="*/ 6 h 3042232"/>
              <a:gd name="connsiteX2" fmla="*/ 1701320 w 1701320"/>
              <a:gd name="connsiteY2" fmla="*/ 2084364 h 3042232"/>
              <a:gd name="connsiteX3" fmla="*/ 1083081 w 1701320"/>
              <a:gd name="connsiteY3" fmla="*/ 3042232 h 3042232"/>
              <a:gd name="connsiteX4" fmla="*/ 494147 w 1701320"/>
              <a:gd name="connsiteY4" fmla="*/ 3030980 h 3042232"/>
              <a:gd name="connsiteX5" fmla="*/ 22 w 1701320"/>
              <a:gd name="connsiteY5" fmla="*/ 2064044 h 3042232"/>
              <a:gd name="connsiteX0" fmla="*/ 6786 w 1708084"/>
              <a:gd name="connsiteY0" fmla="*/ 2058964 h 3037152"/>
              <a:gd name="connsiteX1" fmla="*/ 872040 w 1708084"/>
              <a:gd name="connsiteY1" fmla="*/ 6 h 3037152"/>
              <a:gd name="connsiteX2" fmla="*/ 1708084 w 1708084"/>
              <a:gd name="connsiteY2" fmla="*/ 2079284 h 3037152"/>
              <a:gd name="connsiteX3" fmla="*/ 1089845 w 1708084"/>
              <a:gd name="connsiteY3" fmla="*/ 3037152 h 3037152"/>
              <a:gd name="connsiteX4" fmla="*/ 500911 w 1708084"/>
              <a:gd name="connsiteY4" fmla="*/ 3025900 h 3037152"/>
              <a:gd name="connsiteX5" fmla="*/ 6786 w 1708084"/>
              <a:gd name="connsiteY5" fmla="*/ 2058964 h 3037152"/>
              <a:gd name="connsiteX0" fmla="*/ 6786 w 1708084"/>
              <a:gd name="connsiteY0" fmla="*/ 2058964 h 3037152"/>
              <a:gd name="connsiteX1" fmla="*/ 872040 w 1708084"/>
              <a:gd name="connsiteY1" fmla="*/ 6 h 3037152"/>
              <a:gd name="connsiteX2" fmla="*/ 1708084 w 1708084"/>
              <a:gd name="connsiteY2" fmla="*/ 2079284 h 3037152"/>
              <a:gd name="connsiteX3" fmla="*/ 1089845 w 1708084"/>
              <a:gd name="connsiteY3" fmla="*/ 3037152 h 3037152"/>
              <a:gd name="connsiteX4" fmla="*/ 500911 w 1708084"/>
              <a:gd name="connsiteY4" fmla="*/ 3025900 h 3037152"/>
              <a:gd name="connsiteX5" fmla="*/ 6786 w 1708084"/>
              <a:gd name="connsiteY5" fmla="*/ 2058964 h 3037152"/>
              <a:gd name="connsiteX0" fmla="*/ 5840 w 1707138"/>
              <a:gd name="connsiteY0" fmla="*/ 2058964 h 3037152"/>
              <a:gd name="connsiteX1" fmla="*/ 840614 w 1707138"/>
              <a:gd name="connsiteY1" fmla="*/ 6 h 3037152"/>
              <a:gd name="connsiteX2" fmla="*/ 1707138 w 1707138"/>
              <a:gd name="connsiteY2" fmla="*/ 2079284 h 3037152"/>
              <a:gd name="connsiteX3" fmla="*/ 1088899 w 1707138"/>
              <a:gd name="connsiteY3" fmla="*/ 3037152 h 3037152"/>
              <a:gd name="connsiteX4" fmla="*/ 499965 w 1707138"/>
              <a:gd name="connsiteY4" fmla="*/ 3025900 h 3037152"/>
              <a:gd name="connsiteX5" fmla="*/ 5840 w 1707138"/>
              <a:gd name="connsiteY5" fmla="*/ 2058964 h 3037152"/>
              <a:gd name="connsiteX0" fmla="*/ 5840 w 1707138"/>
              <a:gd name="connsiteY0" fmla="*/ 2058964 h 3032072"/>
              <a:gd name="connsiteX1" fmla="*/ 840614 w 1707138"/>
              <a:gd name="connsiteY1" fmla="*/ 6 h 3032072"/>
              <a:gd name="connsiteX2" fmla="*/ 1707138 w 1707138"/>
              <a:gd name="connsiteY2" fmla="*/ 2079284 h 3032072"/>
              <a:gd name="connsiteX3" fmla="*/ 1175259 w 1707138"/>
              <a:gd name="connsiteY3" fmla="*/ 3032072 h 3032072"/>
              <a:gd name="connsiteX4" fmla="*/ 499965 w 1707138"/>
              <a:gd name="connsiteY4" fmla="*/ 3025900 h 3032072"/>
              <a:gd name="connsiteX5" fmla="*/ 5840 w 1707138"/>
              <a:gd name="connsiteY5" fmla="*/ 2058964 h 3032072"/>
              <a:gd name="connsiteX0" fmla="*/ 5840 w 1707138"/>
              <a:gd name="connsiteY0" fmla="*/ 2058964 h 3061863"/>
              <a:gd name="connsiteX1" fmla="*/ 840614 w 1707138"/>
              <a:gd name="connsiteY1" fmla="*/ 6 h 3061863"/>
              <a:gd name="connsiteX2" fmla="*/ 1707138 w 1707138"/>
              <a:gd name="connsiteY2" fmla="*/ 2079284 h 3061863"/>
              <a:gd name="connsiteX3" fmla="*/ 1175259 w 1707138"/>
              <a:gd name="connsiteY3" fmla="*/ 3032072 h 3061863"/>
              <a:gd name="connsiteX4" fmla="*/ 499965 w 1707138"/>
              <a:gd name="connsiteY4" fmla="*/ 3025900 h 3061863"/>
              <a:gd name="connsiteX5" fmla="*/ 5840 w 1707138"/>
              <a:gd name="connsiteY5" fmla="*/ 2058964 h 3061863"/>
              <a:gd name="connsiteX0" fmla="*/ 5840 w 1707138"/>
              <a:gd name="connsiteY0" fmla="*/ 2058964 h 3032072"/>
              <a:gd name="connsiteX1" fmla="*/ 840614 w 1707138"/>
              <a:gd name="connsiteY1" fmla="*/ 6 h 3032072"/>
              <a:gd name="connsiteX2" fmla="*/ 1707138 w 1707138"/>
              <a:gd name="connsiteY2" fmla="*/ 2079284 h 3032072"/>
              <a:gd name="connsiteX3" fmla="*/ 1175259 w 1707138"/>
              <a:gd name="connsiteY3" fmla="*/ 3032072 h 3032072"/>
              <a:gd name="connsiteX4" fmla="*/ 499965 w 1707138"/>
              <a:gd name="connsiteY4" fmla="*/ 3025900 h 3032072"/>
              <a:gd name="connsiteX5" fmla="*/ 5840 w 1707138"/>
              <a:gd name="connsiteY5" fmla="*/ 2058964 h 3032072"/>
              <a:gd name="connsiteX0" fmla="*/ 5840 w 1707138"/>
              <a:gd name="connsiteY0" fmla="*/ 2058964 h 3039692"/>
              <a:gd name="connsiteX1" fmla="*/ 840614 w 1707138"/>
              <a:gd name="connsiteY1" fmla="*/ 6 h 3039692"/>
              <a:gd name="connsiteX2" fmla="*/ 1707138 w 1707138"/>
              <a:gd name="connsiteY2" fmla="*/ 2079284 h 3039692"/>
              <a:gd name="connsiteX3" fmla="*/ 1238759 w 1707138"/>
              <a:gd name="connsiteY3" fmla="*/ 3039692 h 3039692"/>
              <a:gd name="connsiteX4" fmla="*/ 499965 w 1707138"/>
              <a:gd name="connsiteY4" fmla="*/ 3025900 h 3039692"/>
              <a:gd name="connsiteX5" fmla="*/ 5840 w 1707138"/>
              <a:gd name="connsiteY5" fmla="*/ 2058964 h 3039692"/>
              <a:gd name="connsiteX0" fmla="*/ 5840 w 1707138"/>
              <a:gd name="connsiteY0" fmla="*/ 2058964 h 3078348"/>
              <a:gd name="connsiteX1" fmla="*/ 840614 w 1707138"/>
              <a:gd name="connsiteY1" fmla="*/ 6 h 3078348"/>
              <a:gd name="connsiteX2" fmla="*/ 1707138 w 1707138"/>
              <a:gd name="connsiteY2" fmla="*/ 2079284 h 3078348"/>
              <a:gd name="connsiteX3" fmla="*/ 1238759 w 1707138"/>
              <a:gd name="connsiteY3" fmla="*/ 3039692 h 3078348"/>
              <a:gd name="connsiteX4" fmla="*/ 499965 w 1707138"/>
              <a:gd name="connsiteY4" fmla="*/ 3025900 h 3078348"/>
              <a:gd name="connsiteX5" fmla="*/ 5840 w 1707138"/>
              <a:gd name="connsiteY5" fmla="*/ 2058964 h 3078348"/>
              <a:gd name="connsiteX0" fmla="*/ 5840 w 1707138"/>
              <a:gd name="connsiteY0" fmla="*/ 2058964 h 3060397"/>
              <a:gd name="connsiteX1" fmla="*/ 840614 w 1707138"/>
              <a:gd name="connsiteY1" fmla="*/ 6 h 3060397"/>
              <a:gd name="connsiteX2" fmla="*/ 1707138 w 1707138"/>
              <a:gd name="connsiteY2" fmla="*/ 2079284 h 3060397"/>
              <a:gd name="connsiteX3" fmla="*/ 1238759 w 1707138"/>
              <a:gd name="connsiteY3" fmla="*/ 3039692 h 3060397"/>
              <a:gd name="connsiteX4" fmla="*/ 499965 w 1707138"/>
              <a:gd name="connsiteY4" fmla="*/ 3025900 h 3060397"/>
              <a:gd name="connsiteX5" fmla="*/ 5840 w 1707138"/>
              <a:gd name="connsiteY5" fmla="*/ 2058964 h 3060397"/>
              <a:gd name="connsiteX0" fmla="*/ 5840 w 1707138"/>
              <a:gd name="connsiteY0" fmla="*/ 2058964 h 3039692"/>
              <a:gd name="connsiteX1" fmla="*/ 840614 w 1707138"/>
              <a:gd name="connsiteY1" fmla="*/ 6 h 3039692"/>
              <a:gd name="connsiteX2" fmla="*/ 1707138 w 1707138"/>
              <a:gd name="connsiteY2" fmla="*/ 2079284 h 3039692"/>
              <a:gd name="connsiteX3" fmla="*/ 1238759 w 1707138"/>
              <a:gd name="connsiteY3" fmla="*/ 3039692 h 3039692"/>
              <a:gd name="connsiteX4" fmla="*/ 499965 w 1707138"/>
              <a:gd name="connsiteY4" fmla="*/ 3025900 h 3039692"/>
              <a:gd name="connsiteX5" fmla="*/ 5840 w 1707138"/>
              <a:gd name="connsiteY5" fmla="*/ 2058964 h 3039692"/>
              <a:gd name="connsiteX0" fmla="*/ 589 w 1701887"/>
              <a:gd name="connsiteY0" fmla="*/ 2058964 h 3039692"/>
              <a:gd name="connsiteX1" fmla="*/ 835363 w 1701887"/>
              <a:gd name="connsiteY1" fmla="*/ 6 h 3039692"/>
              <a:gd name="connsiteX2" fmla="*/ 1701887 w 1701887"/>
              <a:gd name="connsiteY2" fmla="*/ 2079284 h 3039692"/>
              <a:gd name="connsiteX3" fmla="*/ 1233508 w 1701887"/>
              <a:gd name="connsiteY3" fmla="*/ 3039692 h 3039692"/>
              <a:gd name="connsiteX4" fmla="*/ 494714 w 1701887"/>
              <a:gd name="connsiteY4" fmla="*/ 3025900 h 3039692"/>
              <a:gd name="connsiteX5" fmla="*/ 589 w 1701887"/>
              <a:gd name="connsiteY5" fmla="*/ 2058964 h 3039692"/>
              <a:gd name="connsiteX0" fmla="*/ 9295 w 1710593"/>
              <a:gd name="connsiteY0" fmla="*/ 2058964 h 3039692"/>
              <a:gd name="connsiteX1" fmla="*/ 844069 w 1710593"/>
              <a:gd name="connsiteY1" fmla="*/ 6 h 3039692"/>
              <a:gd name="connsiteX2" fmla="*/ 1710593 w 1710593"/>
              <a:gd name="connsiteY2" fmla="*/ 2079284 h 3039692"/>
              <a:gd name="connsiteX3" fmla="*/ 1242214 w 1710593"/>
              <a:gd name="connsiteY3" fmla="*/ 3039692 h 3039692"/>
              <a:gd name="connsiteX4" fmla="*/ 503420 w 1710593"/>
              <a:gd name="connsiteY4" fmla="*/ 3025900 h 3039692"/>
              <a:gd name="connsiteX5" fmla="*/ 9295 w 1710593"/>
              <a:gd name="connsiteY5" fmla="*/ 2058964 h 3039692"/>
              <a:gd name="connsiteX0" fmla="*/ 4996 w 1706294"/>
              <a:gd name="connsiteY0" fmla="*/ 2058964 h 3039692"/>
              <a:gd name="connsiteX1" fmla="*/ 839770 w 1706294"/>
              <a:gd name="connsiteY1" fmla="*/ 6 h 3039692"/>
              <a:gd name="connsiteX2" fmla="*/ 1706294 w 1706294"/>
              <a:gd name="connsiteY2" fmla="*/ 2079284 h 3039692"/>
              <a:gd name="connsiteX3" fmla="*/ 1237915 w 1706294"/>
              <a:gd name="connsiteY3" fmla="*/ 3039692 h 3039692"/>
              <a:gd name="connsiteX4" fmla="*/ 499121 w 1706294"/>
              <a:gd name="connsiteY4" fmla="*/ 3025900 h 3039692"/>
              <a:gd name="connsiteX5" fmla="*/ 4996 w 1706294"/>
              <a:gd name="connsiteY5" fmla="*/ 2058964 h 3039692"/>
              <a:gd name="connsiteX0" fmla="*/ 2776 w 1704074"/>
              <a:gd name="connsiteY0" fmla="*/ 2058964 h 3039692"/>
              <a:gd name="connsiteX1" fmla="*/ 837550 w 1704074"/>
              <a:gd name="connsiteY1" fmla="*/ 6 h 3039692"/>
              <a:gd name="connsiteX2" fmla="*/ 1704074 w 1704074"/>
              <a:gd name="connsiteY2" fmla="*/ 2079284 h 3039692"/>
              <a:gd name="connsiteX3" fmla="*/ 1235695 w 1704074"/>
              <a:gd name="connsiteY3" fmla="*/ 3039692 h 3039692"/>
              <a:gd name="connsiteX4" fmla="*/ 496901 w 1704074"/>
              <a:gd name="connsiteY4" fmla="*/ 3025900 h 3039692"/>
              <a:gd name="connsiteX5" fmla="*/ 2776 w 1704074"/>
              <a:gd name="connsiteY5" fmla="*/ 2058964 h 3039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4074" h="3039692">
                <a:moveTo>
                  <a:pt x="2776" y="2058964"/>
                </a:moveTo>
                <a:cubicBezTo>
                  <a:pt x="-52209" y="1336208"/>
                  <a:pt x="726720" y="-3381"/>
                  <a:pt x="837550" y="6"/>
                </a:cubicBezTo>
                <a:cubicBezTo>
                  <a:pt x="948380" y="3393"/>
                  <a:pt x="1704074" y="1212193"/>
                  <a:pt x="1704074" y="2079284"/>
                </a:cubicBezTo>
                <a:cubicBezTo>
                  <a:pt x="1704074" y="2946375"/>
                  <a:pt x="1299731" y="2987968"/>
                  <a:pt x="1235695" y="3039692"/>
                </a:cubicBezTo>
                <a:lnTo>
                  <a:pt x="496901" y="3025900"/>
                </a:lnTo>
                <a:cubicBezTo>
                  <a:pt x="317555" y="3022677"/>
                  <a:pt x="57761" y="2781720"/>
                  <a:pt x="2776" y="2058964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ndir un rectangle avec un coin du même côté 28"/>
          <p:cNvSpPr/>
          <p:nvPr/>
        </p:nvSpPr>
        <p:spPr>
          <a:xfrm>
            <a:off x="7191195" y="5013109"/>
            <a:ext cx="2221303" cy="189783"/>
          </a:xfrm>
          <a:prstGeom prst="round2SameRect">
            <a:avLst>
              <a:gd name="adj1" fmla="val 50000"/>
              <a:gd name="adj2" fmla="val 0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" name="Groupe 30"/>
          <p:cNvGrpSpPr/>
          <p:nvPr/>
        </p:nvGrpSpPr>
        <p:grpSpPr>
          <a:xfrm>
            <a:off x="7444236" y="1651097"/>
            <a:ext cx="1659867" cy="3111844"/>
            <a:chOff x="5614984" y="2338999"/>
            <a:chExt cx="1228725" cy="2213951"/>
          </a:xfrm>
        </p:grpSpPr>
        <p:sp>
          <p:nvSpPr>
            <p:cNvPr id="33" name="Ellipse 32"/>
            <p:cNvSpPr/>
            <p:nvPr/>
          </p:nvSpPr>
          <p:spPr>
            <a:xfrm>
              <a:off x="5614984" y="3300755"/>
              <a:ext cx="1228725" cy="1252195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Cœur 31"/>
            <p:cNvSpPr/>
            <p:nvPr/>
          </p:nvSpPr>
          <p:spPr>
            <a:xfrm flipV="1">
              <a:off x="5614984" y="2338999"/>
              <a:ext cx="1228725" cy="2071076"/>
            </a:xfrm>
            <a:prstGeom prst="hear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4" name="Organigramme : Terminateur 33"/>
          <p:cNvSpPr/>
          <p:nvPr/>
        </p:nvSpPr>
        <p:spPr>
          <a:xfrm rot="18281296">
            <a:off x="8063456" y="2493281"/>
            <a:ext cx="1069676" cy="232913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/>
          <p:cNvSpPr/>
          <p:nvPr/>
        </p:nvSpPr>
        <p:spPr>
          <a:xfrm>
            <a:off x="7661910" y="4147349"/>
            <a:ext cx="389034" cy="397602"/>
          </a:xfrm>
          <a:prstGeom prst="ellipse">
            <a:avLst/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Ellipse 37"/>
          <p:cNvSpPr/>
          <p:nvPr/>
        </p:nvSpPr>
        <p:spPr>
          <a:xfrm>
            <a:off x="8517254" y="4165067"/>
            <a:ext cx="371476" cy="379884"/>
          </a:xfrm>
          <a:prstGeom prst="ellipse">
            <a:avLst/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Ellipse 38"/>
          <p:cNvSpPr/>
          <p:nvPr/>
        </p:nvSpPr>
        <p:spPr>
          <a:xfrm>
            <a:off x="7772814" y="3600664"/>
            <a:ext cx="971136" cy="1001816"/>
          </a:xfrm>
          <a:prstGeom prst="ellipse">
            <a:avLst/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ndir un rectangle avec un coin du même côté 29"/>
          <p:cNvSpPr/>
          <p:nvPr/>
        </p:nvSpPr>
        <p:spPr>
          <a:xfrm>
            <a:off x="7499588" y="4642170"/>
            <a:ext cx="1604515" cy="370939"/>
          </a:xfrm>
          <a:prstGeom prst="round2SameRect">
            <a:avLst>
              <a:gd name="adj1" fmla="val 50000"/>
              <a:gd name="adj2" fmla="val 0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0101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0</Words>
  <Application>Microsoft Office PowerPoint</Application>
  <PresentationFormat>Grand écran</PresentationFormat>
  <Paragraphs>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Vbalarfed Vbalarfed</dc:creator>
  <cp:lastModifiedBy>Vbalarfed Vbalarfed</cp:lastModifiedBy>
  <cp:revision>22</cp:revision>
  <dcterms:created xsi:type="dcterms:W3CDTF">2021-05-27T19:17:26Z</dcterms:created>
  <dcterms:modified xsi:type="dcterms:W3CDTF">2021-05-30T09:48:01Z</dcterms:modified>
</cp:coreProperties>
</file>