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79" r:id="rId2"/>
    <p:sldId id="270" r:id="rId3"/>
    <p:sldId id="280" r:id="rId4"/>
    <p:sldId id="283" r:id="rId5"/>
    <p:sldId id="282" r:id="rId6"/>
    <p:sldId id="281" r:id="rId7"/>
    <p:sldId id="277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orient="horz" pos="4201">
          <p15:clr>
            <a:srgbClr val="A4A3A4"/>
          </p15:clr>
        </p15:guide>
        <p15:guide id="4" orient="horz" pos="3294">
          <p15:clr>
            <a:srgbClr val="A4A3A4"/>
          </p15:clr>
        </p15:guide>
        <p15:guide id="5" orient="horz" pos="255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orient="horz" pos="3884">
          <p15:clr>
            <a:srgbClr val="A4A3A4"/>
          </p15:clr>
        </p15:guide>
        <p15:guide id="8" orient="horz" pos="3385">
          <p15:clr>
            <a:srgbClr val="A4A3A4"/>
          </p15:clr>
        </p15:guide>
        <p15:guide id="9" orient="horz" pos="2704">
          <p15:clr>
            <a:srgbClr val="A4A3A4"/>
          </p15:clr>
        </p15:guide>
        <p15:guide id="10" orient="horz" pos="1207">
          <p15:clr>
            <a:srgbClr val="A4A3A4"/>
          </p15:clr>
        </p15:guide>
        <p15:guide id="11" orient="horz" pos="1525">
          <p15:clr>
            <a:srgbClr val="A4A3A4"/>
          </p15:clr>
        </p15:guide>
        <p15:guide id="12" orient="horz" pos="1480">
          <p15:clr>
            <a:srgbClr val="A4A3A4"/>
          </p15:clr>
        </p15:guide>
        <p15:guide id="13" orient="horz" pos="3067">
          <p15:clr>
            <a:srgbClr val="A4A3A4"/>
          </p15:clr>
        </p15:guide>
        <p15:guide id="14" orient="horz" pos="1979">
          <p15:clr>
            <a:srgbClr val="A4A3A4"/>
          </p15:clr>
        </p15:guide>
        <p15:guide id="15" pos="2925">
          <p15:clr>
            <a:srgbClr val="A4A3A4"/>
          </p15:clr>
        </p15:guide>
        <p15:guide id="16" pos="2835">
          <p15:clr>
            <a:srgbClr val="A4A3A4"/>
          </p15:clr>
        </p15:guide>
        <p15:guide id="17" pos="2245">
          <p15:clr>
            <a:srgbClr val="A4A3A4"/>
          </p15:clr>
        </p15:guide>
        <p15:guide id="18" pos="2154">
          <p15:clr>
            <a:srgbClr val="A4A3A4"/>
          </p15:clr>
        </p15:guide>
        <p15:guide id="19" pos="1565">
          <p15:clr>
            <a:srgbClr val="A4A3A4"/>
          </p15:clr>
        </p15:guide>
        <p15:guide id="20" pos="1474">
          <p15:clr>
            <a:srgbClr val="A4A3A4"/>
          </p15:clr>
        </p15:guide>
        <p15:guide id="21" pos="884">
          <p15:clr>
            <a:srgbClr val="A4A3A4"/>
          </p15:clr>
        </p15:guide>
        <p15:guide id="22" pos="793">
          <p15:clr>
            <a:srgbClr val="A4A3A4"/>
          </p15:clr>
        </p15:guide>
        <p15:guide id="23" pos="204">
          <p15:clr>
            <a:srgbClr val="A4A3A4"/>
          </p15:clr>
        </p15:guide>
        <p15:guide id="24" pos="3515">
          <p15:clr>
            <a:srgbClr val="A4A3A4"/>
          </p15:clr>
        </p15:guide>
        <p15:guide id="25" pos="3606">
          <p15:clr>
            <a:srgbClr val="A4A3A4"/>
          </p15:clr>
        </p15:guide>
        <p15:guide id="26" pos="4195">
          <p15:clr>
            <a:srgbClr val="A4A3A4"/>
          </p15:clr>
        </p15:guide>
        <p15:guide id="27" pos="4286">
          <p15:clr>
            <a:srgbClr val="A4A3A4"/>
          </p15:clr>
        </p15:guide>
        <p15:guide id="28" pos="4876">
          <p15:clr>
            <a:srgbClr val="A4A3A4"/>
          </p15:clr>
        </p15:guide>
        <p15:guide id="29" pos="4967">
          <p15:clr>
            <a:srgbClr val="A4A3A4"/>
          </p15:clr>
        </p15:guide>
        <p15:guide id="30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425" autoAdjust="0"/>
    <p:restoredTop sz="94556" autoAdjust="0"/>
  </p:normalViewPr>
  <p:slideViewPr>
    <p:cSldViewPr showGuides="1">
      <p:cViewPr varScale="1">
        <p:scale>
          <a:sx n="59" d="100"/>
          <a:sy n="59" d="100"/>
        </p:scale>
        <p:origin x="796" y="52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2925"/>
        <p:guide pos="2835"/>
        <p:guide pos="2245"/>
        <p:guide pos="2154"/>
        <p:guide pos="1565"/>
        <p:guide pos="1474"/>
        <p:guide pos="884"/>
        <p:guide pos="793"/>
        <p:guide pos="204"/>
        <p:guide pos="3515"/>
        <p:guide pos="3606"/>
        <p:guide pos="4195"/>
        <p:guide pos="4286"/>
        <p:guide pos="4876"/>
        <p:guide pos="4967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05.05.2022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05.05.2022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5076825" y="1989139"/>
            <a:ext cx="4066797" cy="266382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373688"/>
            <a:ext cx="6335713" cy="792162"/>
          </a:xfr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2492896"/>
            <a:ext cx="4608189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Grundkurs: Matlab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07.05.2022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404813"/>
            <a:ext cx="6335713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Grundkurs: Matlab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07.05.2022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404813"/>
            <a:ext cx="6335713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Grundkurs: Matlab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07.05.2022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rmatierungen Listen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Grundkurs: Matlab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07.05.2022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Grundkurs: Matlab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07.05.2022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9" y="1989138"/>
            <a:ext cx="4176713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8" y="1989138"/>
            <a:ext cx="4176712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Grundkurs: Matlab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07.05.2022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sse Headline – 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6335713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Grundkurs: Matlab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07.05.2022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osse Headline – 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9" y="1989138"/>
            <a:ext cx="4176713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8" y="1989138"/>
            <a:ext cx="4176712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31981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Grundkurs: Matlab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07.05.2022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Grundkurs: Matlab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07.05.2022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43437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643759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 Headline – 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Grundkurs: Matlab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07.05.2022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43437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643759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Grundkurs: Matlab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07.05.2022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"/>
            <a:ext cx="8496622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5229225"/>
            <a:ext cx="6335713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6335713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1988840"/>
            <a:ext cx="8496300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323850" y="6408378"/>
            <a:ext cx="849662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95977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Grundkurs: Matlab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07.05.2022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5724525" y="6453336"/>
            <a:ext cx="30959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5" r:id="rId2"/>
    <p:sldLayoutId id="2147483671" r:id="rId3"/>
    <p:sldLayoutId id="2147483656" r:id="rId4"/>
    <p:sldLayoutId id="2147483657" r:id="rId5"/>
    <p:sldLayoutId id="2147483659" r:id="rId6"/>
    <p:sldLayoutId id="2147483665" r:id="rId7"/>
    <p:sldLayoutId id="2147483666" r:id="rId8"/>
    <p:sldLayoutId id="2147483667" r:id="rId9"/>
    <p:sldLayoutId id="2147483663" r:id="rId10"/>
    <p:sldLayoutId id="2147483662" r:id="rId11"/>
    <p:sldLayoutId id="2147483674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+mj-lt"/>
        <a:buNone/>
        <a:defRPr sz="1600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 txBox="1">
            <a:spLocks/>
          </p:cNvSpPr>
          <p:nvPr/>
        </p:nvSpPr>
        <p:spPr>
          <a:xfrm>
            <a:off x="323850" y="5373688"/>
            <a:ext cx="5256213" cy="7921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baseline="0">
                <a:uFill>
                  <a:solidFill>
                    <a:schemeClr val="accent1"/>
                  </a:solidFill>
                </a:uFill>
              </a:defRPr>
            </a:lvl1pPr>
            <a:lvl2pPr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baseline="0">
                <a:solidFill>
                  <a:schemeClr val="tx1">
                    <a:tint val="75000"/>
                  </a:schemeClr>
                </a:solidFill>
                <a:uFill>
                  <a:solidFill>
                    <a:schemeClr val="accent1"/>
                  </a:solidFill>
                </a:uFill>
              </a:defRPr>
            </a:lvl5pPr>
            <a:lvl6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Vincent Bezold</a:t>
            </a:r>
          </a:p>
          <a:p>
            <a:r>
              <a:rPr lang="de-DE" b="0" u="none" dirty="0"/>
              <a:t>Konstanz, 07.05.2022</a:t>
            </a:r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289615" y="3119354"/>
            <a:ext cx="2368203" cy="574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Grundkurs</a:t>
            </a:r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289615" y="3695354"/>
            <a:ext cx="1494567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 err="1">
                <a:solidFill>
                  <a:schemeClr val="tx1"/>
                </a:solidFill>
              </a:rPr>
              <a:t>Matlab</a:t>
            </a:r>
            <a:endParaRPr lang="de-DE" sz="3500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B0F633-E0B1-879A-8065-91E906571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251" y="2016894"/>
            <a:ext cx="3737866" cy="335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88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von mir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Grundkurs: </a:t>
            </a:r>
            <a:r>
              <a:rPr lang="de-DE" dirty="0" err="1"/>
              <a:t>Matlab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07.05.2022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16343FC-8E11-87E5-AC56-BF10534B7EE9}"/>
              </a:ext>
            </a:extLst>
          </p:cNvPr>
          <p:cNvSpPr/>
          <p:nvPr/>
        </p:nvSpPr>
        <p:spPr>
          <a:xfrm>
            <a:off x="382824" y="2116919"/>
            <a:ext cx="6373736" cy="34929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Aus Stuttgart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Studiere seit 2017 Physik an der Uni Konstanz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Derzeit schreibe ich meine Masterarbeit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Seit Bachelorarbeit Werkstudent bei Stihl (ca. 2 Jahre)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Seit dem arbeite ich sehr viel mit </a:t>
            </a:r>
            <a:r>
              <a:rPr lang="de-DE" dirty="0" err="1">
                <a:solidFill>
                  <a:schemeClr val="tx1"/>
                </a:solidFill>
              </a:rPr>
              <a:t>Matlab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BAABA7-75EF-9A19-34E3-FCF20C1DB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19721"/>
            <a:ext cx="2735982" cy="273169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B3AF49B-CE08-8F70-D343-516485EBF87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8962">
            <a:off x="6048144" y="3634020"/>
            <a:ext cx="1650869" cy="1188872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7AED878-718E-F3BC-F0A5-73D1C4D985BA}"/>
              </a:ext>
            </a:extLst>
          </p:cNvPr>
          <p:cNvSpPr/>
          <p:nvPr/>
        </p:nvSpPr>
        <p:spPr>
          <a:xfrm>
            <a:off x="1289719" y="1815489"/>
            <a:ext cx="6126597" cy="31293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de-DE" sz="5400" b="1" dirty="0">
                <a:solidFill>
                  <a:schemeClr val="tx1"/>
                </a:solidFill>
              </a:rPr>
              <a:t>Vorstellung von euch!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8DD530B9-2CEE-68C2-B82C-2C03E58F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284867"/>
            <a:ext cx="1083771" cy="97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7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Meine Ziele an den Kurs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Grundkurs: </a:t>
            </a:r>
            <a:r>
              <a:rPr lang="de-DE" dirty="0" err="1"/>
              <a:t>Matlab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07.05.2022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16343FC-8E11-87E5-AC56-BF10534B7EE9}"/>
              </a:ext>
            </a:extLst>
          </p:cNvPr>
          <p:cNvSpPr/>
          <p:nvPr/>
        </p:nvSpPr>
        <p:spPr>
          <a:xfrm>
            <a:off x="417083" y="1703012"/>
            <a:ext cx="6373736" cy="28061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Allgemeiner Einstieg in das Thema Programmieren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Rundumschlag in </a:t>
            </a:r>
            <a:r>
              <a:rPr lang="de-DE" dirty="0" err="1">
                <a:solidFill>
                  <a:schemeClr val="tx1"/>
                </a:solidFill>
              </a:rPr>
              <a:t>Matlab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Erstellung einfacher Skripte zum Verarbeiten und Darstellung von Daten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Grafik 3" descr="Volltreffer Silhouette">
            <a:extLst>
              <a:ext uri="{FF2B5EF4-FFF2-40B4-BE49-F238E27FC236}">
                <a16:creationId xmlns:a16="http://schemas.microsoft.com/office/drawing/2014/main" id="{A331EFDE-96C1-F441-8D14-DFC983D90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8888" y="478901"/>
            <a:ext cx="914400" cy="9144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905CB0F-1FD3-2EDD-A7BD-9A50D2E2A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284867"/>
            <a:ext cx="1083771" cy="97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73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Matlab</a:t>
            </a:r>
            <a:r>
              <a:rPr lang="de-DE" dirty="0"/>
              <a:t>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Grundkurs: </a:t>
            </a:r>
            <a:r>
              <a:rPr lang="de-DE" dirty="0" err="1"/>
              <a:t>Matlab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07.05.2022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16343FC-8E11-87E5-AC56-BF10534B7EE9}"/>
              </a:ext>
            </a:extLst>
          </p:cNvPr>
          <p:cNvSpPr/>
          <p:nvPr/>
        </p:nvSpPr>
        <p:spPr>
          <a:xfrm>
            <a:off x="679314" y="1222299"/>
            <a:ext cx="6480398" cy="11265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de-DE" dirty="0" err="1">
                <a:solidFill>
                  <a:schemeClr val="tx1"/>
                </a:solidFill>
              </a:rPr>
              <a:t>Matlab</a:t>
            </a:r>
            <a:r>
              <a:rPr lang="de-DE" dirty="0">
                <a:solidFill>
                  <a:schemeClr val="tx1"/>
                </a:solidFill>
              </a:rPr>
              <a:t> wurde Ende der 1970er entwickelt und ist ein Produkt von </a:t>
            </a:r>
            <a:r>
              <a:rPr lang="de-DE" dirty="0" err="1">
                <a:solidFill>
                  <a:schemeClr val="tx1"/>
                </a:solidFill>
              </a:rPr>
              <a:t>Mathworks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62844E1-CBB9-BE70-FDD9-9C3CA79E2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284867"/>
            <a:ext cx="1083771" cy="97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99CF511-B4AB-318C-275F-6D24555B689F}"/>
              </a:ext>
            </a:extLst>
          </p:cNvPr>
          <p:cNvSpPr/>
          <p:nvPr/>
        </p:nvSpPr>
        <p:spPr>
          <a:xfrm>
            <a:off x="679314" y="2464648"/>
            <a:ext cx="6480398" cy="1072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tx1"/>
                </a:solidFill>
              </a:rPr>
              <a:t>Es ist eine Programmier-Oberfläche sowie eine Programmiersprache</a:t>
            </a:r>
          </a:p>
          <a:p>
            <a:pPr>
              <a:lnSpc>
                <a:spcPct val="150000"/>
              </a:lnSpc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AB8AE022-22F8-E4A2-2205-B1DAD05773FC}"/>
              </a:ext>
            </a:extLst>
          </p:cNvPr>
          <p:cNvSpPr/>
          <p:nvPr/>
        </p:nvSpPr>
        <p:spPr>
          <a:xfrm>
            <a:off x="683890" y="3652762"/>
            <a:ext cx="6480398" cy="856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tx1"/>
                </a:solidFill>
              </a:rPr>
              <a:t>Es ist speziell für Lösung numerischer Probleme ausgelegt</a:t>
            </a:r>
          </a:p>
          <a:p>
            <a:pPr>
              <a:lnSpc>
                <a:spcPct val="150000"/>
              </a:lnSpc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0CCAAE6-8A31-24A0-25A4-B2AA2342B5AA}"/>
              </a:ext>
            </a:extLst>
          </p:cNvPr>
          <p:cNvSpPr/>
          <p:nvPr/>
        </p:nvSpPr>
        <p:spPr>
          <a:xfrm>
            <a:off x="679314" y="4624891"/>
            <a:ext cx="6480398" cy="1010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tx1"/>
                </a:solidFill>
              </a:rPr>
              <a:t>Hauptverwendung liegt im Bereich Datenverarbeitung und Datendarstellung</a:t>
            </a:r>
          </a:p>
          <a:p>
            <a:pPr>
              <a:lnSpc>
                <a:spcPct val="150000"/>
              </a:lnSpc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83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Warum</a:t>
            </a:r>
            <a:r>
              <a:rPr lang="en-GB" dirty="0"/>
              <a:t> </a:t>
            </a:r>
            <a:r>
              <a:rPr lang="en-GB" dirty="0" err="1"/>
              <a:t>Matlab</a:t>
            </a:r>
            <a:r>
              <a:rPr lang="en-GB" dirty="0"/>
              <a:t>?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Grundkurs: </a:t>
            </a:r>
            <a:r>
              <a:rPr lang="de-DE" dirty="0" err="1"/>
              <a:t>Matlab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07.05.2022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16343FC-8E11-87E5-AC56-BF10534B7EE9}"/>
              </a:ext>
            </a:extLst>
          </p:cNvPr>
          <p:cNvSpPr/>
          <p:nvPr/>
        </p:nvSpPr>
        <p:spPr>
          <a:xfrm>
            <a:off x="395536" y="1270964"/>
            <a:ext cx="3841119" cy="45343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Einer der einfachsten Programmiersprachen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Sehr benutzerfreundlich mit sehr guter 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Sehr viele Funktionalitäten (</a:t>
            </a:r>
            <a:r>
              <a:rPr lang="de-DE" dirty="0" err="1">
                <a:solidFill>
                  <a:schemeClr val="tx1"/>
                </a:solidFill>
              </a:rPr>
              <a:t>Machine</a:t>
            </a:r>
            <a:r>
              <a:rPr lang="de-DE" dirty="0">
                <a:solidFill>
                  <a:schemeClr val="tx1"/>
                </a:solidFill>
              </a:rPr>
              <a:t> Learning, Simulink)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Sehr verbreitet in Wissenschaft und Wirtschaft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91EA402-6958-119F-9BB5-CA00E6752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284867"/>
            <a:ext cx="1083771" cy="97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07E3E26-AF57-5E88-8240-6F57077062C5}"/>
              </a:ext>
            </a:extLst>
          </p:cNvPr>
          <p:cNvSpPr/>
          <p:nvPr/>
        </p:nvSpPr>
        <p:spPr>
          <a:xfrm>
            <a:off x="1199599" y="1440428"/>
            <a:ext cx="2232992" cy="4946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Pros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F52A55D-E1D6-37EE-5225-47F41CAF16FA}"/>
              </a:ext>
            </a:extLst>
          </p:cNvPr>
          <p:cNvGrpSpPr/>
          <p:nvPr/>
        </p:nvGrpSpPr>
        <p:grpSpPr>
          <a:xfrm>
            <a:off x="4548120" y="1270964"/>
            <a:ext cx="3841119" cy="4534300"/>
            <a:chOff x="4548120" y="1270964"/>
            <a:chExt cx="3841119" cy="4102252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6DE501E2-C9F0-F753-0FE1-E8C3C19C7017}"/>
                </a:ext>
              </a:extLst>
            </p:cNvPr>
            <p:cNvSpPr/>
            <p:nvPr/>
          </p:nvSpPr>
          <p:spPr>
            <a:xfrm>
              <a:off x="4548120" y="1270964"/>
              <a:ext cx="3841119" cy="41022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Nicht kostenlos bzw. sehr teuer (von 1000 – 20000€ pro Kopf)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Funktionen von </a:t>
              </a:r>
              <a:r>
                <a:rPr lang="de-DE" dirty="0" err="1">
                  <a:solidFill>
                    <a:schemeClr val="tx1"/>
                  </a:solidFill>
                </a:rPr>
                <a:t>Matlab</a:t>
              </a:r>
              <a:r>
                <a:rPr lang="de-DE" dirty="0">
                  <a:solidFill>
                    <a:schemeClr val="tx1"/>
                  </a:solidFill>
                </a:rPr>
                <a:t> nicht einsehbar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Begrenzt auf seinen Bereich, z.B. keine großen Software-Projekte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81CDD82C-645E-03B4-F45D-C58C6E952721}"/>
                </a:ext>
              </a:extLst>
            </p:cNvPr>
            <p:cNvSpPr/>
            <p:nvPr/>
          </p:nvSpPr>
          <p:spPr>
            <a:xfrm>
              <a:off x="5329201" y="1404754"/>
              <a:ext cx="2232992" cy="4946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2400" b="1" dirty="0" err="1">
                  <a:solidFill>
                    <a:schemeClr val="tx1"/>
                  </a:solidFill>
                </a:rPr>
                <a:t>Cons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4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Grobe Agenda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Grundkurs: </a:t>
            </a:r>
            <a:r>
              <a:rPr lang="de-DE" dirty="0" err="1"/>
              <a:t>Matlab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07.05.2022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16343FC-8E11-87E5-AC56-BF10534B7EE9}"/>
              </a:ext>
            </a:extLst>
          </p:cNvPr>
          <p:cNvSpPr/>
          <p:nvPr/>
        </p:nvSpPr>
        <p:spPr>
          <a:xfrm>
            <a:off x="2195736" y="1377874"/>
            <a:ext cx="3841119" cy="41022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Einführung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Matlab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Oberfläche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Erste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Variablen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Operationen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Schleifen</a:t>
            </a:r>
            <a:r>
              <a:rPr lang="en-US" dirty="0">
                <a:solidFill>
                  <a:schemeClr val="tx1"/>
                </a:solidFill>
              </a:rPr>
              <a:t> &amp; if else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Plotten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Funktionen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62844E1-CBB9-BE70-FDD9-9C3CA79E2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284867"/>
            <a:ext cx="1083771" cy="97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55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6"/>
          <p:cNvSpPr txBox="1">
            <a:spLocks/>
          </p:cNvSpPr>
          <p:nvPr/>
        </p:nvSpPr>
        <p:spPr>
          <a:xfrm>
            <a:off x="323850" y="3717032"/>
            <a:ext cx="5256213" cy="24488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none" baseline="0">
                <a:uFill>
                  <a:solidFill>
                    <a:schemeClr val="accent1"/>
                  </a:solidFill>
                </a:uFill>
              </a:defRPr>
            </a:lvl1pPr>
            <a:lvl2pPr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baseline="0">
                <a:solidFill>
                  <a:schemeClr val="tx1">
                    <a:tint val="75000"/>
                  </a:schemeClr>
                </a:solidFill>
                <a:uFill>
                  <a:solidFill>
                    <a:schemeClr val="accent1"/>
                  </a:solidFill>
                </a:uFill>
              </a:defRPr>
            </a:lvl5pPr>
            <a:lvl6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Vincent Bezold</a:t>
            </a:r>
          </a:p>
          <a:p>
            <a:r>
              <a:rPr lang="de-DE" b="0" dirty="0"/>
              <a:t>Masterrand Physik</a:t>
            </a:r>
          </a:p>
          <a:p>
            <a:endParaRPr lang="de-DE" b="0" dirty="0"/>
          </a:p>
          <a:p>
            <a:r>
              <a:rPr lang="de-DE" b="0" dirty="0" err="1"/>
              <a:t>Linkedin</a:t>
            </a:r>
            <a:r>
              <a:rPr lang="de-DE" b="0" dirty="0"/>
              <a:t>: Vincent Bezold</a:t>
            </a:r>
          </a:p>
          <a:p>
            <a:r>
              <a:rPr lang="de-DE" b="0" dirty="0"/>
              <a:t>vincent.bezold@uni-konstanz.de</a:t>
            </a:r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299834" y="1970908"/>
            <a:ext cx="3449590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Jetzt geht’s los!</a:t>
            </a:r>
          </a:p>
        </p:txBody>
      </p:sp>
    </p:spTree>
    <p:extLst>
      <p:ext uri="{BB962C8B-B14F-4D97-AF65-F5344CB8AC3E}">
        <p14:creationId xmlns:p14="http://schemas.microsoft.com/office/powerpoint/2010/main" val="3476765311"/>
      </p:ext>
    </p:extLst>
  </p:cSld>
  <p:clrMapOvr>
    <a:masterClrMapping/>
  </p:clrMapOvr>
</p:sld>
</file>

<file path=ppt/theme/theme1.xml><?xml version="1.0" encoding="utf-8"?>
<a:theme xmlns:a="http://schemas.openxmlformats.org/drawingml/2006/main" name="PPT_UniK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UNIK_004_141210_001.potx" id="{D5C4D1FF-0076-4A15-A409-554B8B0B2150}" vid="{2F6AA3DA-7512-4909-A2F0-00BCBEA17D6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Masterfolien__PPT_2010_</Template>
  <TotalTime>0</TotalTime>
  <Words>230</Words>
  <Application>Microsoft Office PowerPoint</Application>
  <PresentationFormat>Bildschirmpräsentation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PPT_UniKN</vt:lpstr>
      <vt:lpstr>PowerPoint-Präsentation</vt:lpstr>
      <vt:lpstr>Vorstellung von mir</vt:lpstr>
      <vt:lpstr>Meine Ziele an den Kurs</vt:lpstr>
      <vt:lpstr>Was ist Matlab?</vt:lpstr>
      <vt:lpstr>Warum Matlab?</vt:lpstr>
      <vt:lpstr>Grobe Agenda</vt:lpstr>
      <vt:lpstr>PowerPoint-Präsentation</vt:lpstr>
    </vt:vector>
  </TitlesOfParts>
  <Company>Universitaet Konstanz -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Jil</dc:creator>
  <dc:description>Vorlage Praesentation – Office 2010;_x000d_
Version 010;_x000d_
2015-03-03;</dc:description>
  <cp:lastModifiedBy>Janina Winter</cp:lastModifiedBy>
  <cp:revision>13</cp:revision>
  <dcterms:created xsi:type="dcterms:W3CDTF">2019-01-20T22:39:20Z</dcterms:created>
  <dcterms:modified xsi:type="dcterms:W3CDTF">2022-05-05T20:02:34Z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010</vt:lpwstr>
  </property>
  <property fmtid="{D5CDD505-2E9C-101B-9397-08002B2CF9AE}" pid="6" name="Version vom">
    <vt:lpwstr>03.03.2015</vt:lpwstr>
  </property>
</Properties>
</file>