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79" r:id="rId2"/>
    <p:sldId id="270" r:id="rId3"/>
    <p:sldId id="280" r:id="rId4"/>
    <p:sldId id="283" r:id="rId5"/>
    <p:sldId id="282" r:id="rId6"/>
    <p:sldId id="281" r:id="rId7"/>
    <p:sldId id="27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425" autoAdjust="0"/>
    <p:restoredTop sz="67806" autoAdjust="0"/>
  </p:normalViewPr>
  <p:slideViewPr>
    <p:cSldViewPr showGuides="1">
      <p:cViewPr varScale="1">
        <p:scale>
          <a:sx n="39" d="100"/>
          <a:sy n="39" d="100"/>
        </p:scale>
        <p:origin x="1288" y="44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jeder</a:t>
            </a:r>
            <a:r>
              <a:rPr lang="en-GB" dirty="0"/>
              <a:t> </a:t>
            </a:r>
            <a:r>
              <a:rPr lang="en-GB" dirty="0" err="1"/>
              <a:t>Stellt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Studiengang</a:t>
            </a:r>
            <a:r>
              <a:rPr lang="en-GB" dirty="0"/>
              <a:t>, Motivation und was er </a:t>
            </a:r>
            <a:r>
              <a:rPr lang="en-GB" dirty="0" err="1"/>
              <a:t>sonst</a:t>
            </a:r>
            <a:r>
              <a:rPr lang="en-GB" dirty="0"/>
              <a:t> noch </a:t>
            </a:r>
            <a:r>
              <a:rPr lang="en-GB" dirty="0" err="1"/>
              <a:t>sagen</a:t>
            </a:r>
            <a:r>
              <a:rPr lang="en-GB" dirty="0"/>
              <a:t> </a:t>
            </a:r>
            <a:r>
              <a:rPr lang="en-GB" dirty="0" err="1"/>
              <a:t>möchte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 err="1"/>
              <a:t>Frage</a:t>
            </a:r>
            <a:r>
              <a:rPr lang="en-GB" dirty="0"/>
              <a:t>: </a:t>
            </a:r>
            <a:r>
              <a:rPr lang="en-GB" dirty="0" err="1"/>
              <a:t>Wer</a:t>
            </a:r>
            <a:r>
              <a:rPr lang="en-GB" dirty="0"/>
              <a:t> hat </a:t>
            </a:r>
            <a:r>
              <a:rPr lang="en-GB" dirty="0" err="1"/>
              <a:t>schon</a:t>
            </a:r>
            <a:r>
              <a:rPr lang="en-GB" dirty="0"/>
              <a:t> mal </a:t>
            </a:r>
            <a:r>
              <a:rPr lang="en-GB" dirty="0" err="1"/>
              <a:t>Pogrammiert</a:t>
            </a:r>
            <a:endParaRPr lang="en-GB" dirty="0"/>
          </a:p>
          <a:p>
            <a:r>
              <a:rPr lang="en-GB" dirty="0"/>
              <a:t>3. </a:t>
            </a: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kennt</a:t>
            </a:r>
            <a:r>
              <a:rPr lang="en-GB" dirty="0"/>
              <a:t> if else</a:t>
            </a:r>
          </a:p>
          <a:p>
            <a:r>
              <a:rPr lang="en-GB" dirty="0"/>
              <a:t>4. </a:t>
            </a: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kennt</a:t>
            </a:r>
            <a:r>
              <a:rPr lang="en-GB" dirty="0"/>
              <a:t> integer</a:t>
            </a:r>
          </a:p>
          <a:p>
            <a:r>
              <a:rPr lang="en-GB" dirty="0"/>
              <a:t>5. </a:t>
            </a: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kennt</a:t>
            </a:r>
            <a:r>
              <a:rPr lang="en-GB" dirty="0"/>
              <a:t> </a:t>
            </a:r>
            <a:r>
              <a:rPr lang="en-GB" dirty="0" err="1"/>
              <a:t>schleife</a:t>
            </a:r>
            <a:endParaRPr lang="en-GB" dirty="0"/>
          </a:p>
          <a:p>
            <a:r>
              <a:rPr lang="en-GB" dirty="0"/>
              <a:t>6. </a:t>
            </a:r>
            <a:r>
              <a:rPr lang="en-GB" dirty="0" err="1"/>
              <a:t>Wer</a:t>
            </a:r>
            <a:r>
              <a:rPr lang="en-GB" dirty="0"/>
              <a:t> </a:t>
            </a:r>
            <a:r>
              <a:rPr lang="en-GB" dirty="0" err="1"/>
              <a:t>kennt</a:t>
            </a:r>
            <a:r>
              <a:rPr lang="en-GB" dirty="0"/>
              <a:t> </a:t>
            </a:r>
            <a:r>
              <a:rPr lang="en-GB"/>
              <a:t>Funktionen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49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076825" y="1989139"/>
            <a:ext cx="4066797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6335713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4608189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31981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84963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95977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Grundkurs: Matlab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 txBox="1">
            <a:spLocks/>
          </p:cNvSpPr>
          <p:nvPr/>
        </p:nvSpPr>
        <p:spPr>
          <a:xfrm>
            <a:off x="323850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Vincent Bezold</a:t>
            </a:r>
          </a:p>
          <a:p>
            <a:r>
              <a:rPr lang="de-DE" b="0" u="none" dirty="0"/>
              <a:t>Konstanz, 07.05.2022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289615" y="3119354"/>
            <a:ext cx="2368203" cy="57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Grundkurs</a:t>
            </a:r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289615" y="3695354"/>
            <a:ext cx="1494567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 err="1">
                <a:solidFill>
                  <a:schemeClr val="tx1"/>
                </a:solidFill>
              </a:rPr>
              <a:t>Matlab</a:t>
            </a:r>
            <a:endParaRPr lang="de-DE" sz="35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B0F633-E0B1-879A-8065-91E90657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51" y="2016894"/>
            <a:ext cx="3737866" cy="335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von mir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382824" y="2116919"/>
            <a:ext cx="6373736" cy="34929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Aus Stuttgart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Studiere seit 2017 Physik an der Uni Konstanz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Derzeit schreibe ich meine Masterarbeit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Seit Bachelorarbeit Werkstudent bei Stihl (ca. 2 Jahre)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Seit dem arbeite ich sehr viel mit </a:t>
            </a:r>
            <a:r>
              <a:rPr lang="de-DE" dirty="0" err="1">
                <a:solidFill>
                  <a:schemeClr val="tx1"/>
                </a:solidFill>
              </a:rPr>
              <a:t>Matlab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BAABA7-75EF-9A19-34E3-FCF20C1D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9721"/>
            <a:ext cx="2735982" cy="273169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B3AF49B-CE08-8F70-D343-516485EBF87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8962">
            <a:off x="6048144" y="3634020"/>
            <a:ext cx="1650869" cy="1188872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7AED878-718E-F3BC-F0A5-73D1C4D985BA}"/>
              </a:ext>
            </a:extLst>
          </p:cNvPr>
          <p:cNvSpPr/>
          <p:nvPr/>
        </p:nvSpPr>
        <p:spPr>
          <a:xfrm>
            <a:off x="1289719" y="1815489"/>
            <a:ext cx="6126597" cy="31293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de-DE" sz="5400" b="1" dirty="0">
                <a:solidFill>
                  <a:schemeClr val="tx1"/>
                </a:solidFill>
              </a:rPr>
              <a:t>Vorstellung von euch!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DD530B9-2CEE-68C2-B82C-2C03E58F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7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Ziele an den Kurs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417083" y="1703012"/>
            <a:ext cx="6373736" cy="28061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Allgemeiner Einstieg in das Thema Programmieren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Rundumschlag in </a:t>
            </a:r>
            <a:r>
              <a:rPr lang="de-DE" dirty="0" err="1">
                <a:solidFill>
                  <a:schemeClr val="tx1"/>
                </a:solidFill>
              </a:rPr>
              <a:t>Matlab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Erstellung einfacher Skripte zum Verarbeiten und Darstellung von Daten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 descr="Volltreffer Silhouette">
            <a:extLst>
              <a:ext uri="{FF2B5EF4-FFF2-40B4-BE49-F238E27FC236}">
                <a16:creationId xmlns:a16="http://schemas.microsoft.com/office/drawing/2014/main" id="{A331EFDE-96C1-F441-8D14-DFC983D90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8888" y="478901"/>
            <a:ext cx="914400" cy="9144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905CB0F-1FD3-2EDD-A7BD-9A50D2E2A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3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Matlab</a:t>
            </a:r>
            <a:r>
              <a:rPr lang="de-DE" dirty="0"/>
              <a:t>?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679314" y="1222299"/>
            <a:ext cx="6480398" cy="112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de-DE" dirty="0" err="1">
                <a:solidFill>
                  <a:schemeClr val="tx1"/>
                </a:solidFill>
              </a:rPr>
              <a:t>Matlab</a:t>
            </a:r>
            <a:r>
              <a:rPr lang="de-DE" dirty="0">
                <a:solidFill>
                  <a:schemeClr val="tx1"/>
                </a:solidFill>
              </a:rPr>
              <a:t> wurde Ende der 1970er entwickelt und ist ein Produkt von </a:t>
            </a:r>
            <a:r>
              <a:rPr lang="de-DE" dirty="0" err="1">
                <a:solidFill>
                  <a:schemeClr val="tx1"/>
                </a:solidFill>
              </a:rPr>
              <a:t>Mathworks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2844E1-CBB9-BE70-FDD9-9C3CA79E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99CF511-B4AB-318C-275F-6D24555B689F}"/>
              </a:ext>
            </a:extLst>
          </p:cNvPr>
          <p:cNvSpPr/>
          <p:nvPr/>
        </p:nvSpPr>
        <p:spPr>
          <a:xfrm>
            <a:off x="679314" y="2464648"/>
            <a:ext cx="6480398" cy="1072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Es ist eine Programmier-Oberfläche sowie eine Programmiersprache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B8AE022-22F8-E4A2-2205-B1DAD05773FC}"/>
              </a:ext>
            </a:extLst>
          </p:cNvPr>
          <p:cNvSpPr/>
          <p:nvPr/>
        </p:nvSpPr>
        <p:spPr>
          <a:xfrm>
            <a:off x="683890" y="3652762"/>
            <a:ext cx="6480398" cy="856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Es ist speziell für Lösung numerischer Probleme ausgelegt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0CCAAE6-8A31-24A0-25A4-B2AA2342B5AA}"/>
              </a:ext>
            </a:extLst>
          </p:cNvPr>
          <p:cNvSpPr/>
          <p:nvPr/>
        </p:nvSpPr>
        <p:spPr>
          <a:xfrm>
            <a:off x="679314" y="4624891"/>
            <a:ext cx="6480398" cy="10108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</a:rPr>
              <a:t>Hauptverwendung liegt im Bereich Datenverarbeitung und Datendarstellung</a:t>
            </a:r>
          </a:p>
          <a:p>
            <a:pPr>
              <a:lnSpc>
                <a:spcPct val="150000"/>
              </a:lnSpc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3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Matlab</a:t>
            </a:r>
            <a:r>
              <a:rPr lang="en-GB" dirty="0"/>
              <a:t>?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395536" y="1270964"/>
            <a:ext cx="3841119" cy="4534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Einer der einfachsten Programmiersprachen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Sehr benutzerfreundlich mit sehr guter Dokumentation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Sehr viele Funktionalitäten (</a:t>
            </a:r>
            <a:r>
              <a:rPr lang="de-DE" dirty="0" err="1">
                <a:solidFill>
                  <a:schemeClr val="tx1"/>
                </a:solidFill>
              </a:rPr>
              <a:t>Machine</a:t>
            </a:r>
            <a:r>
              <a:rPr lang="de-DE" dirty="0">
                <a:solidFill>
                  <a:schemeClr val="tx1"/>
                </a:solidFill>
              </a:rPr>
              <a:t> Learning, Simulink)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Sehr verbreitet in Wissenschaft und Wirtschaft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1EA402-6958-119F-9BB5-CA00E6752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07E3E26-AF57-5E88-8240-6F57077062C5}"/>
              </a:ext>
            </a:extLst>
          </p:cNvPr>
          <p:cNvSpPr/>
          <p:nvPr/>
        </p:nvSpPr>
        <p:spPr>
          <a:xfrm>
            <a:off x="1199599" y="1440428"/>
            <a:ext cx="2232992" cy="4946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Pros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F52A55D-E1D6-37EE-5225-47F41CAF16FA}"/>
              </a:ext>
            </a:extLst>
          </p:cNvPr>
          <p:cNvGrpSpPr/>
          <p:nvPr/>
        </p:nvGrpSpPr>
        <p:grpSpPr>
          <a:xfrm>
            <a:off x="4548120" y="1270964"/>
            <a:ext cx="3841119" cy="4534300"/>
            <a:chOff x="4548120" y="1270964"/>
            <a:chExt cx="3841119" cy="4102252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6DE501E2-C9F0-F753-0FE1-E8C3C19C7017}"/>
                </a:ext>
              </a:extLst>
            </p:cNvPr>
            <p:cNvSpPr/>
            <p:nvPr/>
          </p:nvSpPr>
          <p:spPr>
            <a:xfrm>
              <a:off x="4548120" y="1270964"/>
              <a:ext cx="3841119" cy="41022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Nicht kostenlos bzw. sehr teuer (von 1000 – 20000€ pro Kopf)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Funktionen von </a:t>
              </a:r>
              <a:r>
                <a:rPr lang="de-DE" dirty="0" err="1">
                  <a:solidFill>
                    <a:schemeClr val="tx1"/>
                  </a:solidFill>
                </a:rPr>
                <a:t>Matlab</a:t>
              </a:r>
              <a:r>
                <a:rPr lang="de-DE" dirty="0">
                  <a:solidFill>
                    <a:schemeClr val="tx1"/>
                  </a:solidFill>
                </a:rPr>
                <a:t> teilweise nicht einsehbar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Begrenzt auf seinen Bereich, z.B. keine großen Software-Projekte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1CDD82C-645E-03B4-F45D-C58C6E952721}"/>
                </a:ext>
              </a:extLst>
            </p:cNvPr>
            <p:cNvSpPr/>
            <p:nvPr/>
          </p:nvSpPr>
          <p:spPr>
            <a:xfrm>
              <a:off x="5329201" y="1404754"/>
              <a:ext cx="2232992" cy="4946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2400" b="1" dirty="0" err="1">
                  <a:solidFill>
                    <a:schemeClr val="tx1"/>
                  </a:solidFill>
                </a:rPr>
                <a:t>Cons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4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Grobe Agenda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Grundkurs: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07.05.2022</a:t>
            </a:r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16343FC-8E11-87E5-AC56-BF10534B7EE9}"/>
              </a:ext>
            </a:extLst>
          </p:cNvPr>
          <p:cNvSpPr/>
          <p:nvPr/>
        </p:nvSpPr>
        <p:spPr>
          <a:xfrm>
            <a:off x="2195736" y="1377874"/>
            <a:ext cx="3841119" cy="31312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Einführung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Matlab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Oberfläche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Erste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Variablen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Operationen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Schleifen</a:t>
            </a:r>
            <a:r>
              <a:rPr lang="en-US" dirty="0">
                <a:solidFill>
                  <a:schemeClr val="tx1"/>
                </a:solidFill>
              </a:rPr>
              <a:t> &amp; if else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Plotten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2844E1-CBB9-BE70-FDD9-9C3CA79E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5284867"/>
            <a:ext cx="1083771" cy="97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55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6"/>
          <p:cNvSpPr txBox="1">
            <a:spLocks/>
          </p:cNvSpPr>
          <p:nvPr/>
        </p:nvSpPr>
        <p:spPr>
          <a:xfrm>
            <a:off x="323850" y="3717032"/>
            <a:ext cx="5256213" cy="24488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none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Vincent Bezold</a:t>
            </a:r>
          </a:p>
          <a:p>
            <a:r>
              <a:rPr lang="de-DE" b="0" dirty="0"/>
              <a:t>Masterrand Physik</a:t>
            </a:r>
          </a:p>
          <a:p>
            <a:endParaRPr lang="de-DE" b="0" dirty="0"/>
          </a:p>
          <a:p>
            <a:r>
              <a:rPr lang="de-DE" b="0" dirty="0" err="1"/>
              <a:t>Linkedin</a:t>
            </a:r>
            <a:r>
              <a:rPr lang="de-DE" b="0" dirty="0"/>
              <a:t>: Vincent Bezold</a:t>
            </a:r>
          </a:p>
          <a:p>
            <a:r>
              <a:rPr lang="de-DE" b="0" dirty="0"/>
              <a:t>vincent.bezold@uni-konstanz.de</a:t>
            </a: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299834" y="1970908"/>
            <a:ext cx="3449590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Jetzt geht’s los!</a:t>
            </a:r>
          </a:p>
        </p:txBody>
      </p:sp>
    </p:spTree>
    <p:extLst>
      <p:ext uri="{BB962C8B-B14F-4D97-AF65-F5344CB8AC3E}">
        <p14:creationId xmlns:p14="http://schemas.microsoft.com/office/powerpoint/2010/main" val="3476765311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UNIK_004_141210_001.potx" id="{D5C4D1FF-0076-4A15-A409-554B8B0B2150}" vid="{2F6AA3DA-7512-4909-A2F0-00BCBEA17D6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Masterfolien__PPT_2010_</Template>
  <TotalTime>0</TotalTime>
  <Words>278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PPT_UniKN</vt:lpstr>
      <vt:lpstr>PowerPoint Presentation</vt:lpstr>
      <vt:lpstr>Vorstellung von mir</vt:lpstr>
      <vt:lpstr>Meine Ziele an den Kurs</vt:lpstr>
      <vt:lpstr>Was ist Matlab?</vt:lpstr>
      <vt:lpstr>Warum Matlab?</vt:lpstr>
      <vt:lpstr>Grobe Agenda</vt:lpstr>
      <vt:lpstr>PowerPoint Presentation</vt:lpstr>
    </vt:vector>
  </TitlesOfParts>
  <Company>Universitaet Konstanz -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Jil</dc:creator>
  <dc:description>Vorlage Praesentation – Office 2010;_x000d_
Version 010;_x000d_
2015-03-03;</dc:description>
  <cp:lastModifiedBy>Janina Winter</cp:lastModifiedBy>
  <cp:revision>15</cp:revision>
  <dcterms:created xsi:type="dcterms:W3CDTF">2019-01-20T22:39:20Z</dcterms:created>
  <dcterms:modified xsi:type="dcterms:W3CDTF">2022-11-14T20:27:50Z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