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6753D-CA21-4F21-8537-D545FBC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806542-427E-43E8-89AC-15AF668F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23CEB-9900-4B86-93C5-CF331155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84FD7-CCD5-4680-8BA9-F9DB4C32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9BE94-DA28-42D2-A41D-43A039E1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D864F-63CA-4DCD-B05A-9D2842C0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753A0-E261-4297-9798-CE2C10DE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98FA-4805-4A1B-AD78-1BA211E9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3028C-80DC-4018-8FBE-49C7D9EA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F3054-AB1B-44CF-B249-8D82F3E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28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7E2C10-FA7E-49E6-984D-B502139A6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209D15-9CFE-4874-B404-B09F340D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63C4B-F8A6-4423-823C-0006C61C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C08FF-A4A1-42F7-99BC-477EFD42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6DB0D-1814-411C-B342-F0A0A45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47293-5A2A-43CA-A868-1027D06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A9F32-E3CA-4010-9BD0-60A1884C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4841C-4948-44FC-8E4B-230AF5D5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75D33-1C26-441B-97D6-F09F9D7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FED7A-EA9E-4BB9-BC68-6C26006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64135-2FC0-43FA-83BD-24F0A81B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90F742-C0DC-49CF-8E61-756EAEC4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37DE4-F465-4D5E-A363-5EF3C50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16F3D-724B-478C-8B1B-AD14C83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B7729-5544-4981-92F7-D814780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FD3E3-AABB-4519-B2D6-785542E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BBE11-48C5-42A6-B8EC-9F340C86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FD46FC-4B14-46CF-B32F-931A9CAB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7037-B390-4782-8C8F-39B0D0E1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CBFA5-8ADD-4FE5-83DD-95D189D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F30D42-AFA6-4A42-A891-6FB230A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FA748-A47C-465E-ADA1-7BFB263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B6598-0400-46C0-9ED7-4658E6CE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57C3B-0E6A-48B4-AFBF-7AE14C34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0A4648-169F-4D08-980C-87A4BBAB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CA82FA-EEA8-405E-B4EF-7B050584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80B0E-EFCE-414C-B928-68710792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2138FE-F5CF-4EAC-8881-518A4A2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9A6A6-2F41-46AE-9D05-E583EB1A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6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3B2E-759A-4FD3-8C6A-FA218571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2893EF-A00C-4521-B1B0-CBEB31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EADB6-F7CA-4386-9500-729DB59E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720B8A-5DBF-4235-B55D-E1BEF59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2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9FD951-F20F-454E-8F7A-E297BA05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28DB9-00DC-440D-844C-4C3CCE2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7C9EC-003C-4B6F-92FD-E8E082C0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82868-5AE8-4CFD-B733-87464612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C9FA3-4747-4FF1-B8AC-A37433DE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45025-9BB4-402C-8A0C-D50C6CA4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12AAA-16C5-4DB6-A9BB-5CE6A3F3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54872-17B6-4106-8E6E-EAD0BA82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00284-F480-47A3-93C3-ED2ABB6D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B0F7-CFF0-4568-952D-04D8382F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EBDAC-8C36-4FF0-96CA-2B127A5A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DBCFE6-D0F0-47BC-B263-0225D293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6A1DE-0BFD-4DB1-9110-4C95A04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CE87C-B190-4C3D-B8C5-EAA94365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9E971E-4934-4EA9-A047-494DB42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42A0AF-8769-431F-985F-4F746ED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8F917-E0C6-411B-97E5-9CDA2944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019F45-1C44-4EFC-AFEB-863222FB1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AC90-8FDA-41E9-BBAC-350E8D2321C0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D1C79-5080-4236-AB98-9FDD8E24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9B24B-120E-4B7F-A1FF-DFF06E83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05C6-B79C-47EC-82F0-01DFC7C0E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A7A8-6B6F-4ACE-A4F0-2744775FB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Kurs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F314B-CAFE-4773-8D1D-766CB002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Aus</a:t>
            </a:r>
            <a:r>
              <a:rPr lang="en-GB" dirty="0"/>
              <a:t> Stuttgart</a:t>
            </a:r>
          </a:p>
          <a:p>
            <a:r>
              <a:rPr lang="en-GB" dirty="0" err="1"/>
              <a:t>Seit</a:t>
            </a:r>
            <a:r>
              <a:rPr lang="en-GB" dirty="0"/>
              <a:t> 2017 </a:t>
            </a:r>
            <a:r>
              <a:rPr lang="en-GB" dirty="0" err="1"/>
              <a:t>Physik</a:t>
            </a:r>
            <a:r>
              <a:rPr lang="en-GB" dirty="0"/>
              <a:t> in Konstanz</a:t>
            </a:r>
          </a:p>
          <a:p>
            <a:r>
              <a:rPr lang="en-GB" dirty="0" err="1"/>
              <a:t>Derzeit</a:t>
            </a:r>
            <a:r>
              <a:rPr lang="en-GB" dirty="0"/>
              <a:t> </a:t>
            </a:r>
            <a:r>
              <a:rPr lang="en-GB" dirty="0" err="1"/>
              <a:t>Masterarbeit</a:t>
            </a:r>
            <a:endParaRPr lang="en-GB" dirty="0"/>
          </a:p>
          <a:p>
            <a:r>
              <a:rPr lang="en-GB" dirty="0" err="1"/>
              <a:t>Seit</a:t>
            </a:r>
            <a:r>
              <a:rPr lang="en-GB" dirty="0"/>
              <a:t> </a:t>
            </a:r>
            <a:r>
              <a:rPr lang="en-GB" dirty="0" err="1"/>
              <a:t>Bachelorarbeit</a:t>
            </a:r>
            <a:r>
              <a:rPr lang="en-GB" dirty="0"/>
              <a:t> </a:t>
            </a:r>
            <a:r>
              <a:rPr lang="en-GB" dirty="0" err="1"/>
              <a:t>Werkstudent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Stihl (ca. 2 Jahre)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4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Einstieg</a:t>
            </a:r>
            <a:r>
              <a:rPr lang="en-US" dirty="0"/>
              <a:t> in das </a:t>
            </a:r>
            <a:r>
              <a:rPr lang="en-US" dirty="0" err="1"/>
              <a:t>Programmierung</a:t>
            </a:r>
            <a:endParaRPr lang="en-US" dirty="0"/>
          </a:p>
          <a:p>
            <a:r>
              <a:rPr lang="en-US" dirty="0" err="1"/>
              <a:t>Rundumschlag</a:t>
            </a:r>
            <a:r>
              <a:rPr lang="en-US" dirty="0"/>
              <a:t>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Scripten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und </a:t>
            </a:r>
            <a:r>
              <a:rPr lang="en-US" dirty="0" err="1"/>
              <a:t>Darstellung</a:t>
            </a:r>
            <a:r>
              <a:rPr lang="en-US" dirty="0"/>
              <a:t> von </a:t>
            </a:r>
            <a:r>
              <a:rPr lang="en-US" dirty="0" err="1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Grobe</a:t>
            </a:r>
            <a:r>
              <a:rPr lang="en-US" dirty="0"/>
              <a:t> 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Oberfläche</a:t>
            </a:r>
            <a:endParaRPr lang="en-US" dirty="0"/>
          </a:p>
          <a:p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/</a:t>
            </a:r>
            <a:r>
              <a:rPr lang="en-US" dirty="0" err="1"/>
              <a:t>Operationen</a:t>
            </a:r>
            <a:endParaRPr lang="en-US" dirty="0"/>
          </a:p>
          <a:p>
            <a:r>
              <a:rPr lang="en-US" dirty="0" err="1"/>
              <a:t>Schleifen</a:t>
            </a:r>
            <a:r>
              <a:rPr lang="en-US" dirty="0"/>
              <a:t> &amp; if else</a:t>
            </a:r>
          </a:p>
          <a:p>
            <a:r>
              <a:rPr lang="en-US" dirty="0" err="1"/>
              <a:t>Plotten</a:t>
            </a:r>
            <a:endParaRPr lang="en-US" dirty="0"/>
          </a:p>
          <a:p>
            <a:r>
              <a:rPr lang="en-US" dirty="0" err="1"/>
              <a:t>Funktionen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3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Programmier-Oberfläche</a:t>
            </a:r>
            <a:r>
              <a:rPr lang="en-US" dirty="0"/>
              <a:t> </a:t>
            </a:r>
            <a:r>
              <a:rPr lang="en-US" dirty="0" err="1"/>
              <a:t>sowie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2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Ursprung</a:t>
            </a:r>
            <a:endParaRPr lang="en-US" dirty="0"/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Rechenaufgabe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bits and bytes</a:t>
            </a:r>
          </a:p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5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Einer der einfachsten Programmiersprachen</a:t>
            </a:r>
          </a:p>
          <a:p>
            <a:r>
              <a:rPr lang="de-DE" dirty="0"/>
              <a:t>Sehr benutzerfreundlich</a:t>
            </a:r>
          </a:p>
          <a:p>
            <a:r>
              <a:rPr lang="de-DE" dirty="0"/>
              <a:t>Leichter Einstieg (z.B. plotten ist sehr einfach)</a:t>
            </a:r>
          </a:p>
          <a:p>
            <a:r>
              <a:rPr lang="de-DE" dirty="0"/>
              <a:t>Sehr viele </a:t>
            </a:r>
            <a:r>
              <a:rPr lang="de-DE" dirty="0" err="1"/>
              <a:t>Funktionailitäten</a:t>
            </a:r>
            <a:r>
              <a:rPr lang="de-DE" dirty="0"/>
              <a:t> (</a:t>
            </a:r>
            <a:r>
              <a:rPr lang="de-DE" dirty="0" err="1"/>
              <a:t>Machinelearning</a:t>
            </a:r>
            <a:r>
              <a:rPr lang="de-DE" dirty="0"/>
              <a:t>, Simulink)</a:t>
            </a:r>
          </a:p>
          <a:p>
            <a:r>
              <a:rPr lang="de-DE" dirty="0"/>
              <a:t>Sehr verbreitet in Wissenschaft und Wirtschaft</a:t>
            </a:r>
          </a:p>
        </p:txBody>
      </p:sp>
    </p:spTree>
    <p:extLst>
      <p:ext uri="{BB962C8B-B14F-4D97-AF65-F5344CB8AC3E}">
        <p14:creationId xmlns:p14="http://schemas.microsoft.com/office/powerpoint/2010/main" val="6072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65AB-484C-4900-8CAC-5774D0F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F9E24-84F5-4E9D-B5BA-4C2EE6A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kostenlos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teuer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von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einsehbar</a:t>
            </a:r>
            <a:endParaRPr lang="en-US" dirty="0"/>
          </a:p>
          <a:p>
            <a:r>
              <a:rPr lang="en-US" dirty="0" err="1"/>
              <a:t>Begrenzt</a:t>
            </a:r>
            <a:r>
              <a:rPr lang="en-US" dirty="0"/>
              <a:t> auf </a:t>
            </a:r>
            <a:r>
              <a:rPr lang="en-US" dirty="0" err="1"/>
              <a:t>seinen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,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Software-</a:t>
            </a:r>
            <a:r>
              <a:rPr lang="en-US" dirty="0" err="1"/>
              <a:t>Projekte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8927-7B49-497D-BA30-8DEDD42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Vektoren</a:t>
            </a:r>
            <a:r>
              <a:rPr lang="en-GB" dirty="0"/>
              <a:t>/Listen </a:t>
            </a:r>
            <a:r>
              <a:rPr lang="en-GB" dirty="0" err="1"/>
              <a:t>Matlab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E2F10D-63FE-48FE-8283-97A9AA7F7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E2F10D-63FE-48FE-8283-97A9AA7F7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Matlab Kurs</vt:lpstr>
      <vt:lpstr>Vorstellung</vt:lpstr>
      <vt:lpstr>Meine Ziele</vt:lpstr>
      <vt:lpstr>Grobe Agenda</vt:lpstr>
      <vt:lpstr>Was ist Matlab?</vt:lpstr>
      <vt:lpstr>Einführung</vt:lpstr>
      <vt:lpstr>Warum Matlab?</vt:lpstr>
      <vt:lpstr>Nachteile</vt:lpstr>
      <vt:lpstr>Vektoren/Listen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Kurs</dc:title>
  <dc:creator>Janina Winter</dc:creator>
  <cp:lastModifiedBy>Janina Winter</cp:lastModifiedBy>
  <cp:revision>7</cp:revision>
  <dcterms:created xsi:type="dcterms:W3CDTF">2022-04-20T16:36:12Z</dcterms:created>
  <dcterms:modified xsi:type="dcterms:W3CDTF">2022-04-30T18:46:22Z</dcterms:modified>
</cp:coreProperties>
</file>