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6753D-CA21-4F21-8537-D545FBCF8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806542-427E-43E8-89AC-15AF668F3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923CEB-9900-4B86-93C5-CF331155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AC90-8FDA-41E9-BBAC-350E8D2321C0}" type="datetimeFigureOut">
              <a:rPr lang="de-DE" smtClean="0"/>
              <a:t>30.04.2022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B84FD7-CCD5-4680-8BA9-F9DB4C32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B9BE94-DA28-42D2-A41D-43A039E1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05C6-B79C-47EC-82F0-01DFC7C0EC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72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D864F-63CA-4DCD-B05A-9D2842C0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1753A0-E261-4297-9798-CE2C10DEA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F498FA-4805-4A1B-AD78-1BA211E94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AC90-8FDA-41E9-BBAC-350E8D2321C0}" type="datetimeFigureOut">
              <a:rPr lang="de-DE" smtClean="0"/>
              <a:t>30.04.2022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3028C-80DC-4018-8FBE-49C7D9EA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3F3054-AB1B-44CF-B249-8D82F3E8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05C6-B79C-47EC-82F0-01DFC7C0EC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28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7E2C10-FA7E-49E6-984D-B502139A6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209D15-9CFE-4874-B404-B09F340D0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963C4B-F8A6-4423-823C-0006C61C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AC90-8FDA-41E9-BBAC-350E8D2321C0}" type="datetimeFigureOut">
              <a:rPr lang="de-DE" smtClean="0"/>
              <a:t>30.04.2022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4C08FF-A4A1-42F7-99BC-477EFD42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96DB0D-1814-411C-B342-F0A0A45C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05C6-B79C-47EC-82F0-01DFC7C0EC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98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47293-5A2A-43CA-A868-1027D06A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2A9F32-E3CA-4010-9BD0-60A1884C0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E4841C-4948-44FC-8E4B-230AF5D5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AC90-8FDA-41E9-BBAC-350E8D2321C0}" type="datetimeFigureOut">
              <a:rPr lang="de-DE" smtClean="0"/>
              <a:t>30.04.2022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E75D33-1C26-441B-97D6-F09F9D77D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5FED7A-EA9E-4BB9-BC68-6C26006F1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05C6-B79C-47EC-82F0-01DFC7C0EC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81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164135-2FC0-43FA-83BD-24F0A81B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90F742-C0DC-49CF-8E61-756EAEC42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437DE4-F465-4D5E-A363-5EF3C501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AC90-8FDA-41E9-BBAC-350E8D2321C0}" type="datetimeFigureOut">
              <a:rPr lang="de-DE" smtClean="0"/>
              <a:t>30.04.2022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016F3D-724B-478C-8B1B-AD14C836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1B7729-5544-4981-92F7-D8147805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05C6-B79C-47EC-82F0-01DFC7C0EC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36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FD3E3-AABB-4519-B2D6-785542E5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DBBE11-48C5-42A6-B8EC-9F340C86B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FD46FC-4B14-46CF-B32F-931A9CABA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9E7037-B390-4782-8C8F-39B0D0E1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AC90-8FDA-41E9-BBAC-350E8D2321C0}" type="datetimeFigureOut">
              <a:rPr lang="de-DE" smtClean="0"/>
              <a:t>30.04.2022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ACBFA5-8ADD-4FE5-83DD-95D189DB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F30D42-AFA6-4A42-A891-6FB230AF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05C6-B79C-47EC-82F0-01DFC7C0EC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67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FA748-A47C-465E-ADA1-7BFB26382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9B6598-0400-46C0-9ED7-4658E6CE7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E57C3B-0E6A-48B4-AFBF-7AE14C34B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D0A4648-169F-4D08-980C-87A4BBABC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CA82FA-EEA8-405E-B4EF-7B0505840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B80B0E-EFCE-414C-B928-68710792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AC90-8FDA-41E9-BBAC-350E8D2321C0}" type="datetimeFigureOut">
              <a:rPr lang="de-DE" smtClean="0"/>
              <a:t>30.04.2022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2138FE-F5CF-4EAC-8881-518A4A21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29A6A6-2F41-46AE-9D05-E583EB1A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05C6-B79C-47EC-82F0-01DFC7C0EC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46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C3B2E-759A-4FD3-8C6A-FA218571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32893EF-A00C-4521-B1B0-CBEB31BC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AC90-8FDA-41E9-BBAC-350E8D2321C0}" type="datetimeFigureOut">
              <a:rPr lang="de-DE" smtClean="0"/>
              <a:t>30.04.2022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AEADB6-F7CA-4386-9500-729DB59E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720B8A-5DBF-4235-B55D-E1BEF597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05C6-B79C-47EC-82F0-01DFC7C0EC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320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C9FD951-F20F-454E-8F7A-E297BA05D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AC90-8FDA-41E9-BBAC-350E8D2321C0}" type="datetimeFigureOut">
              <a:rPr lang="de-DE" smtClean="0"/>
              <a:t>30.04.2022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428DB9-00DC-440D-844C-4C3CCE2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B7C9EC-003C-4B6F-92FD-E8E082C0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05C6-B79C-47EC-82F0-01DFC7C0EC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8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D82868-5AE8-4CFD-B733-874646129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9C9FA3-4747-4FF1-B8AC-A37433DE0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145025-9BB4-402C-8A0C-D50C6CA41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412AAA-16C5-4DB6-A9BB-5CE6A3F3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AC90-8FDA-41E9-BBAC-350E8D2321C0}" type="datetimeFigureOut">
              <a:rPr lang="de-DE" smtClean="0"/>
              <a:t>30.04.2022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654872-17B6-4106-8E6E-EAD0BA826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C00284-F480-47A3-93C3-ED2ABB6D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05C6-B79C-47EC-82F0-01DFC7C0EC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82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EB0F7-CFF0-4568-952D-04D8382FC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AEBDAC-8C36-4FF0-96CA-2B127A5A5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DBCFE6-D0F0-47BC-B263-0225D293C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96A1DE-0BFD-4DB1-9110-4C95A04FE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AC90-8FDA-41E9-BBAC-350E8D2321C0}" type="datetimeFigureOut">
              <a:rPr lang="de-DE" smtClean="0"/>
              <a:t>30.04.2022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2CE87C-B190-4C3D-B8C5-EAA94365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9E971E-4934-4EA9-A047-494DB4249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05C6-B79C-47EC-82F0-01DFC7C0EC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31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42A0AF-8769-431F-985F-4F746EDC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18F917-E0C6-411B-97E5-9CDA29440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019F45-1C44-4EFC-AFEB-863222FB1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3AC90-8FDA-41E9-BBAC-350E8D2321C0}" type="datetimeFigureOut">
              <a:rPr lang="de-DE" smtClean="0"/>
              <a:t>30.04.2022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2D1C79-5080-4236-AB98-9FDD8E246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19B24B-120E-4B7F-A1FF-DFF06E832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05C6-B79C-47EC-82F0-01DFC7C0EC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63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BA7A8-6B6F-4ACE-A4F0-2744775FBF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err="1"/>
              <a:t>Kurs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DF314B-CAFE-4773-8D1D-766CB002C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329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665AB-484C-4900-8CAC-5774D0F3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Vorstellung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5F9E24-84F5-4E9D-B5BA-4C2EE6AF8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Aus</a:t>
            </a:r>
            <a:r>
              <a:rPr lang="en-GB" dirty="0"/>
              <a:t> Stuttgart</a:t>
            </a:r>
          </a:p>
          <a:p>
            <a:r>
              <a:rPr lang="en-GB" dirty="0" err="1"/>
              <a:t>Seit</a:t>
            </a:r>
            <a:r>
              <a:rPr lang="en-GB" dirty="0"/>
              <a:t> 2017 </a:t>
            </a:r>
            <a:r>
              <a:rPr lang="en-GB" dirty="0" err="1"/>
              <a:t>Physik</a:t>
            </a:r>
            <a:r>
              <a:rPr lang="en-GB" dirty="0"/>
              <a:t> in Konstanz</a:t>
            </a:r>
          </a:p>
          <a:p>
            <a:r>
              <a:rPr lang="en-GB" dirty="0" err="1"/>
              <a:t>Derzeit</a:t>
            </a:r>
            <a:r>
              <a:rPr lang="en-GB" dirty="0"/>
              <a:t> </a:t>
            </a:r>
            <a:r>
              <a:rPr lang="en-GB" dirty="0" err="1"/>
              <a:t>Masterarbeit</a:t>
            </a:r>
            <a:endParaRPr lang="en-GB" dirty="0"/>
          </a:p>
          <a:p>
            <a:r>
              <a:rPr lang="en-GB" dirty="0" err="1"/>
              <a:t>Seit</a:t>
            </a:r>
            <a:r>
              <a:rPr lang="en-GB" dirty="0"/>
              <a:t> </a:t>
            </a:r>
            <a:r>
              <a:rPr lang="en-GB" dirty="0" err="1"/>
              <a:t>Bachelorarbeit</a:t>
            </a:r>
            <a:r>
              <a:rPr lang="en-GB" dirty="0"/>
              <a:t> </a:t>
            </a:r>
            <a:r>
              <a:rPr lang="en-GB" dirty="0" err="1"/>
              <a:t>Werkstudent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Stihl (ca. 2 Jahre)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645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665AB-484C-4900-8CAC-5774D0F3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Meine</a:t>
            </a:r>
            <a:r>
              <a:rPr lang="en-US" dirty="0"/>
              <a:t> </a:t>
            </a:r>
            <a:r>
              <a:rPr lang="en-US" dirty="0" err="1"/>
              <a:t>Ziele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5F9E24-84F5-4E9D-B5BA-4C2EE6AF8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Allgemeiner</a:t>
            </a:r>
            <a:r>
              <a:rPr lang="en-US" dirty="0"/>
              <a:t> </a:t>
            </a:r>
            <a:r>
              <a:rPr lang="en-US" dirty="0" err="1"/>
              <a:t>Einstieg</a:t>
            </a:r>
            <a:r>
              <a:rPr lang="en-US" dirty="0"/>
              <a:t> in das </a:t>
            </a:r>
            <a:r>
              <a:rPr lang="en-US" dirty="0" err="1"/>
              <a:t>Programmierung</a:t>
            </a:r>
            <a:endParaRPr lang="en-US" dirty="0"/>
          </a:p>
          <a:p>
            <a:r>
              <a:rPr lang="en-US" dirty="0" err="1"/>
              <a:t>Rundumschlag</a:t>
            </a:r>
            <a:r>
              <a:rPr lang="en-US" dirty="0"/>
              <a:t> in </a:t>
            </a:r>
            <a:r>
              <a:rPr lang="en-US" dirty="0" err="1"/>
              <a:t>Matlab</a:t>
            </a:r>
            <a:endParaRPr lang="en-US" dirty="0"/>
          </a:p>
          <a:p>
            <a:r>
              <a:rPr lang="en-US" dirty="0" err="1"/>
              <a:t>Erstellung</a:t>
            </a:r>
            <a:r>
              <a:rPr lang="en-US" dirty="0"/>
              <a:t> von </a:t>
            </a:r>
            <a:r>
              <a:rPr lang="en-US" dirty="0" err="1"/>
              <a:t>einfachen</a:t>
            </a:r>
            <a:r>
              <a:rPr lang="en-US" dirty="0"/>
              <a:t> </a:t>
            </a:r>
            <a:r>
              <a:rPr lang="en-US" dirty="0" err="1"/>
              <a:t>Scripten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Verarbeitung</a:t>
            </a:r>
            <a:r>
              <a:rPr lang="en-US" dirty="0"/>
              <a:t> und </a:t>
            </a:r>
            <a:r>
              <a:rPr lang="en-US" dirty="0" err="1"/>
              <a:t>Darstellung</a:t>
            </a:r>
            <a:r>
              <a:rPr lang="en-US" dirty="0"/>
              <a:t> von </a:t>
            </a:r>
            <a:r>
              <a:rPr lang="en-US" dirty="0" err="1"/>
              <a:t>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6214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665AB-484C-4900-8CAC-5774D0F3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Grobe</a:t>
            </a:r>
            <a:r>
              <a:rPr lang="en-US" dirty="0"/>
              <a:t> Agenda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5F9E24-84F5-4E9D-B5BA-4C2EE6AF8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  <a:p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err="1"/>
              <a:t>Oberfläche</a:t>
            </a:r>
            <a:endParaRPr lang="en-US" dirty="0"/>
          </a:p>
          <a:p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Variablen</a:t>
            </a:r>
            <a:r>
              <a:rPr lang="en-US" dirty="0"/>
              <a:t>/</a:t>
            </a:r>
            <a:r>
              <a:rPr lang="en-US" dirty="0" err="1"/>
              <a:t>Operationen</a:t>
            </a:r>
            <a:endParaRPr lang="en-US" dirty="0"/>
          </a:p>
          <a:p>
            <a:r>
              <a:rPr lang="en-US" dirty="0" err="1"/>
              <a:t>Schleifen</a:t>
            </a:r>
            <a:r>
              <a:rPr lang="en-US" dirty="0"/>
              <a:t> &amp; if else</a:t>
            </a:r>
          </a:p>
          <a:p>
            <a:r>
              <a:rPr lang="en-US" dirty="0" err="1"/>
              <a:t>Plotten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3374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665AB-484C-4900-8CAC-5774D0F3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Matlab</a:t>
            </a:r>
            <a:r>
              <a:rPr lang="en-US" dirty="0"/>
              <a:t>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5F9E24-84F5-4E9D-B5BA-4C2EE6AF8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Programmier-Oberfläche</a:t>
            </a:r>
            <a:r>
              <a:rPr lang="en-US" dirty="0"/>
              <a:t> </a:t>
            </a:r>
            <a:r>
              <a:rPr lang="en-US" dirty="0" err="1"/>
              <a:t>sowie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Programmiersprache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120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665AB-484C-4900-8CAC-5774D0F3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Einführung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5F9E24-84F5-4E9D-B5BA-4C2EE6AF8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Ursprung</a:t>
            </a:r>
            <a:endParaRPr lang="en-US" dirty="0"/>
          </a:p>
          <a:p>
            <a:r>
              <a:rPr lang="en-US" dirty="0" err="1"/>
              <a:t>Kleine</a:t>
            </a:r>
            <a:r>
              <a:rPr lang="en-US" dirty="0"/>
              <a:t> </a:t>
            </a:r>
            <a:r>
              <a:rPr lang="en-US" dirty="0" err="1"/>
              <a:t>Rechenaufgabe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bits and bytes</a:t>
            </a:r>
          </a:p>
          <a:p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Matlab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154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665AB-484C-4900-8CAC-5774D0F3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Matlab</a:t>
            </a:r>
            <a:r>
              <a:rPr lang="en-US" dirty="0"/>
              <a:t>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5F9E24-84F5-4E9D-B5BA-4C2EE6AF8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Einer der einfachsten Programmiersprachen</a:t>
            </a:r>
          </a:p>
          <a:p>
            <a:r>
              <a:rPr lang="de-DE" dirty="0"/>
              <a:t>Sehr benutzerfreundlich</a:t>
            </a:r>
          </a:p>
          <a:p>
            <a:r>
              <a:rPr lang="de-DE" dirty="0"/>
              <a:t>Leichter Einstieg (z.B. plotten ist sehr einfach)</a:t>
            </a:r>
          </a:p>
          <a:p>
            <a:r>
              <a:rPr lang="de-DE" dirty="0"/>
              <a:t>Sehr viele </a:t>
            </a:r>
            <a:r>
              <a:rPr lang="de-DE" dirty="0" err="1"/>
              <a:t>Funktionailitäten</a:t>
            </a:r>
            <a:r>
              <a:rPr lang="de-DE" dirty="0"/>
              <a:t> (</a:t>
            </a:r>
            <a:r>
              <a:rPr lang="de-DE" dirty="0" err="1"/>
              <a:t>Machinelearning</a:t>
            </a:r>
            <a:r>
              <a:rPr lang="de-DE" dirty="0"/>
              <a:t>, Simulink)</a:t>
            </a:r>
          </a:p>
          <a:p>
            <a:r>
              <a:rPr lang="de-DE" dirty="0"/>
              <a:t>Sehr verbreitet in Wissenschaft und Wirtschaft</a:t>
            </a:r>
          </a:p>
        </p:txBody>
      </p:sp>
    </p:spTree>
    <p:extLst>
      <p:ext uri="{BB962C8B-B14F-4D97-AF65-F5344CB8AC3E}">
        <p14:creationId xmlns:p14="http://schemas.microsoft.com/office/powerpoint/2010/main" val="6072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665AB-484C-4900-8CAC-5774D0F3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Nachteile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5F9E24-84F5-4E9D-B5BA-4C2EE6AF8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kostenlos</a:t>
            </a:r>
            <a:r>
              <a:rPr lang="en-US" dirty="0"/>
              <a:t> </a:t>
            </a:r>
            <a:r>
              <a:rPr lang="en-US" dirty="0" err="1"/>
              <a:t>bzw</a:t>
            </a:r>
            <a:r>
              <a:rPr lang="en-US" dirty="0"/>
              <a:t>.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teuer</a:t>
            </a:r>
            <a:endParaRPr lang="en-US" dirty="0"/>
          </a:p>
          <a:p>
            <a:r>
              <a:rPr lang="en-US" dirty="0" err="1"/>
              <a:t>Funktionen</a:t>
            </a:r>
            <a:r>
              <a:rPr lang="en-US" dirty="0"/>
              <a:t> von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einsehbar</a:t>
            </a:r>
            <a:endParaRPr lang="en-US" dirty="0"/>
          </a:p>
          <a:p>
            <a:r>
              <a:rPr lang="en-US" dirty="0" err="1"/>
              <a:t>Begrenzt</a:t>
            </a:r>
            <a:r>
              <a:rPr lang="en-US" dirty="0"/>
              <a:t> auf </a:t>
            </a:r>
            <a:r>
              <a:rPr lang="en-US" dirty="0" err="1"/>
              <a:t>seinen</a:t>
            </a:r>
            <a:r>
              <a:rPr lang="en-US" dirty="0"/>
              <a:t> </a:t>
            </a:r>
            <a:r>
              <a:rPr lang="en-US" dirty="0" err="1"/>
              <a:t>Bereich</a:t>
            </a:r>
            <a:r>
              <a:rPr lang="en-US" dirty="0"/>
              <a:t>, </a:t>
            </a:r>
            <a:r>
              <a:rPr lang="en-US" dirty="0" err="1"/>
              <a:t>z.B.</a:t>
            </a:r>
            <a:r>
              <a:rPr lang="en-US" dirty="0"/>
              <a:t> </a:t>
            </a: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großen</a:t>
            </a:r>
            <a:r>
              <a:rPr lang="en-US" dirty="0"/>
              <a:t> Software-</a:t>
            </a:r>
            <a:r>
              <a:rPr lang="en-US" dirty="0" err="1"/>
              <a:t>Projekte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4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B8927-7B49-497D-BA30-8DEDD422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Vektoren</a:t>
            </a:r>
            <a:r>
              <a:rPr lang="en-GB" dirty="0"/>
              <a:t>/Listen </a:t>
            </a:r>
            <a:r>
              <a:rPr lang="en-GB" dirty="0" err="1"/>
              <a:t>Matlab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CE2F10D-63FE-48FE-8283-97A9AA7F7C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a:fld id="{825F15A7-03F4-43D7-82C5-3E23DA2F108C}" type="mathplaceholder">
                      <a:rPr lang="de-DE" i="1" smtClean="0">
                        <a:latin typeface="Cambria Math" panose="02040503050406030204" pitchFamily="18" charset="0"/>
                      </a:rPr>
                      <a:t>Geben Sie hier eine Formel ein.</a:t>
                    </a:fl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CE2F10D-63FE-48FE-8283-97A9AA7F7C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82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Breitbild</PresentationFormat>
  <Paragraphs>34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</vt:lpstr>
      <vt:lpstr>Matlab Kurs</vt:lpstr>
      <vt:lpstr>Vorstellung</vt:lpstr>
      <vt:lpstr>Meine Ziele</vt:lpstr>
      <vt:lpstr>Grobe Agenda</vt:lpstr>
      <vt:lpstr>Was ist Matlab?</vt:lpstr>
      <vt:lpstr>Einführung</vt:lpstr>
      <vt:lpstr>Warum Matlab?</vt:lpstr>
      <vt:lpstr>Nachteile</vt:lpstr>
      <vt:lpstr>Vektoren/Listen Matlab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Kurs</dc:title>
  <dc:creator>Janina Winter</dc:creator>
  <cp:lastModifiedBy>Janina Winter</cp:lastModifiedBy>
  <cp:revision>4</cp:revision>
  <dcterms:created xsi:type="dcterms:W3CDTF">2022-04-20T16:36:12Z</dcterms:created>
  <dcterms:modified xsi:type="dcterms:W3CDTF">2022-04-30T15:14:51Z</dcterms:modified>
</cp:coreProperties>
</file>