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6" r:id="rId5"/>
    <p:sldId id="269" r:id="rId6"/>
    <p:sldId id="268" r:id="rId7"/>
    <p:sldId id="267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D966"/>
    <a:srgbClr val="9DC3E6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D0AF-6340-4628-8FD3-935BB148057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7AD6-C331-404C-98A7-FD9A9DB647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87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D0AF-6340-4628-8FD3-935BB148057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7AD6-C331-404C-98A7-FD9A9DB647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D0AF-6340-4628-8FD3-935BB148057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7AD6-C331-404C-98A7-FD9A9DB647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07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D0AF-6340-4628-8FD3-935BB148057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7AD6-C331-404C-98A7-FD9A9DB647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95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D0AF-6340-4628-8FD3-935BB148057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7AD6-C331-404C-98A7-FD9A9DB647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9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D0AF-6340-4628-8FD3-935BB148057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7AD6-C331-404C-98A7-FD9A9DB647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3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D0AF-6340-4628-8FD3-935BB148057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7AD6-C331-404C-98A7-FD9A9DB647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64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D0AF-6340-4628-8FD3-935BB148057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7AD6-C331-404C-98A7-FD9A9DB647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34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D0AF-6340-4628-8FD3-935BB148057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7AD6-C331-404C-98A7-FD9A9DB647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69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D0AF-6340-4628-8FD3-935BB148057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7AD6-C331-404C-98A7-FD9A9DB647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28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D0AF-6340-4628-8FD3-935BB148057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7AD6-C331-404C-98A7-FD9A9DB647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83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D0AF-6340-4628-8FD3-935BB148057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A7AD6-C331-404C-98A7-FD9A9DB647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7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BE7711C-A3AE-4CF3-9FBA-261DA691F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84" y="2920180"/>
            <a:ext cx="3570031" cy="35700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37969"/>
            <a:ext cx="7772400" cy="1083852"/>
          </a:xfrm>
        </p:spPr>
        <p:txBody>
          <a:bodyPr/>
          <a:lstStyle/>
          <a:p>
            <a:r>
              <a:rPr lang="en-US" altLang="zh-TW" dirty="0"/>
              <a:t>Block Puzzle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613896"/>
            <a:ext cx="6858000" cy="1655762"/>
          </a:xfrm>
        </p:spPr>
        <p:txBody>
          <a:bodyPr/>
          <a:lstStyle/>
          <a:p>
            <a:r>
              <a:rPr lang="en-US" altLang="zh-TW" dirty="0"/>
              <a:t>Data Structures, 2020 Spring, EECS, NTHU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80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C480F-EC01-4188-9F5E-9C4E48A7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0BADC2-9CAB-4557-A1C4-BE0B917D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will be a useful tool for you to solve block </a:t>
            </a:r>
            <a:r>
              <a:rPr lang="en-US" altLang="zh-TW" dirty="0" smtClean="0"/>
              <a:t>puzzles</a:t>
            </a:r>
          </a:p>
          <a:p>
            <a:r>
              <a:rPr lang="en-US" altLang="zh-TW" dirty="0" smtClean="0"/>
              <a:t>There will be 12 test cases</a:t>
            </a:r>
          </a:p>
          <a:p>
            <a:pPr lvl="1"/>
            <a:r>
              <a:rPr lang="en-US" altLang="zh-TW" dirty="0" smtClean="0"/>
              <a:t>10 for basic requirements</a:t>
            </a:r>
          </a:p>
          <a:p>
            <a:pPr lvl="1"/>
            <a:r>
              <a:rPr lang="en-US" altLang="zh-TW" dirty="0" smtClean="0"/>
              <a:t>2 for 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09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40D227E8-933C-4E4C-A07C-96B0385022FA}"/>
              </a:ext>
            </a:extLst>
          </p:cNvPr>
          <p:cNvSpPr/>
          <p:nvPr/>
        </p:nvSpPr>
        <p:spPr>
          <a:xfrm>
            <a:off x="5989040" y="5566098"/>
            <a:ext cx="693370" cy="926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C4B545DF-B6BE-4D11-AD21-68ECDF974B35}"/>
              </a:ext>
            </a:extLst>
          </p:cNvPr>
          <p:cNvSpPr/>
          <p:nvPr/>
        </p:nvSpPr>
        <p:spPr>
          <a:xfrm>
            <a:off x="5989040" y="3953798"/>
            <a:ext cx="569228" cy="13716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2C65D49D-A39A-4787-9963-906A486B3CCE}"/>
              </a:ext>
            </a:extLst>
          </p:cNvPr>
          <p:cNvSpPr/>
          <p:nvPr/>
        </p:nvSpPr>
        <p:spPr>
          <a:xfrm>
            <a:off x="5989040" y="1195372"/>
            <a:ext cx="537542" cy="450127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755B0671-BC9F-439B-959C-7381C9553961}"/>
              </a:ext>
            </a:extLst>
          </p:cNvPr>
          <p:cNvSpPr/>
          <p:nvPr/>
        </p:nvSpPr>
        <p:spPr>
          <a:xfrm>
            <a:off x="5989040" y="2805257"/>
            <a:ext cx="415599" cy="703742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57BCD1-915B-48E0-84BB-970273A7AB0C}"/>
              </a:ext>
            </a:extLst>
          </p:cNvPr>
          <p:cNvSpPr/>
          <p:nvPr/>
        </p:nvSpPr>
        <p:spPr>
          <a:xfrm>
            <a:off x="5989040" y="1882242"/>
            <a:ext cx="307044" cy="69668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56328"/>
            <a:ext cx="7886700" cy="872689"/>
          </a:xfrm>
        </p:spPr>
        <p:txBody>
          <a:bodyPr>
            <a:norm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6877" y="718182"/>
            <a:ext cx="1220337" cy="6095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4 2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OOOO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-O--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2 3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OO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OO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3 3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-OO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OO-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O--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4 6</a:t>
            </a:r>
          </a:p>
          <a:p>
            <a:pPr>
              <a:lnSpc>
                <a:spcPts val="18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----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--OO 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--OO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O-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-O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O-OO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O----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O--O-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OO---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326372" y="384724"/>
            <a:ext cx="2859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number of pieces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60768" y="883818"/>
            <a:ext cx="44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the "exact" width and height of the piece</a:t>
            </a:r>
            <a:endParaRPr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D414C7-7534-44CD-A5C5-5F2E9F3CF275}"/>
              </a:ext>
            </a:extLst>
          </p:cNvPr>
          <p:cNvSpPr txBox="1"/>
          <p:nvPr/>
        </p:nvSpPr>
        <p:spPr>
          <a:xfrm>
            <a:off x="3949665" y="1195372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000" dirty="0"/>
              <a:t>shape</a:t>
            </a:r>
            <a:endParaRPr lang="zh-TW" altLang="en-US" sz="2000" dirty="0"/>
          </a:p>
        </p:txBody>
      </p:sp>
      <p:sp>
        <p:nvSpPr>
          <p:cNvPr id="256" name="左大括弧 255">
            <a:extLst>
              <a:ext uri="{FF2B5EF4-FFF2-40B4-BE49-F238E27FC236}">
                <a16:creationId xmlns:a16="http://schemas.microsoft.com/office/drawing/2014/main" id="{0D471619-1D0F-4F10-BE95-1D6085FF302F}"/>
              </a:ext>
            </a:extLst>
          </p:cNvPr>
          <p:cNvSpPr/>
          <p:nvPr/>
        </p:nvSpPr>
        <p:spPr>
          <a:xfrm>
            <a:off x="1285508" y="1002891"/>
            <a:ext cx="266479" cy="666465"/>
          </a:xfrm>
          <a:prstGeom prst="leftBrace">
            <a:avLst>
              <a:gd name="adj1" fmla="val 61082"/>
              <a:gd name="adj2" fmla="val 699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200" dirty="0"/>
          </a:p>
        </p:txBody>
      </p:sp>
      <p:sp>
        <p:nvSpPr>
          <p:cNvPr id="257" name="文字方塊 256">
            <a:extLst>
              <a:ext uri="{FF2B5EF4-FFF2-40B4-BE49-F238E27FC236}">
                <a16:creationId xmlns:a16="http://schemas.microsoft.com/office/drawing/2014/main" id="{B1A6B0B8-5575-4EEB-BAC3-B4775B7C8BB7}"/>
              </a:ext>
            </a:extLst>
          </p:cNvPr>
          <p:cNvSpPr txBox="1"/>
          <p:nvPr/>
        </p:nvSpPr>
        <p:spPr>
          <a:xfrm>
            <a:off x="283091" y="1261789"/>
            <a:ext cx="105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</a:t>
            </a:r>
            <a:r>
              <a:rPr lang="en-US" altLang="zh-TW" sz="2000" baseline="30000" dirty="0"/>
              <a:t>st</a:t>
            </a:r>
            <a:r>
              <a:rPr lang="en-US" altLang="zh-TW" sz="2000" dirty="0"/>
              <a:t> piece</a:t>
            </a:r>
            <a:endParaRPr lang="zh-TW" altLang="en-US" sz="2000" dirty="0"/>
          </a:p>
        </p:txBody>
      </p:sp>
      <p:sp>
        <p:nvSpPr>
          <p:cNvPr id="258" name="左大括弧 257">
            <a:extLst>
              <a:ext uri="{FF2B5EF4-FFF2-40B4-BE49-F238E27FC236}">
                <a16:creationId xmlns:a16="http://schemas.microsoft.com/office/drawing/2014/main" id="{45018041-824D-4F87-A190-87F09F066233}"/>
              </a:ext>
            </a:extLst>
          </p:cNvPr>
          <p:cNvSpPr/>
          <p:nvPr/>
        </p:nvSpPr>
        <p:spPr>
          <a:xfrm>
            <a:off x="4351920" y="1941316"/>
            <a:ext cx="265384" cy="605904"/>
          </a:xfrm>
          <a:prstGeom prst="leftBrace">
            <a:avLst>
              <a:gd name="adj1" fmla="val 6108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200" dirty="0"/>
          </a:p>
        </p:txBody>
      </p:sp>
      <p:sp>
        <p:nvSpPr>
          <p:cNvPr id="259" name="文字方塊 258">
            <a:extLst>
              <a:ext uri="{FF2B5EF4-FFF2-40B4-BE49-F238E27FC236}">
                <a16:creationId xmlns:a16="http://schemas.microsoft.com/office/drawing/2014/main" id="{790EF31E-CBD3-4F61-A363-82C7B5D13011}"/>
              </a:ext>
            </a:extLst>
          </p:cNvPr>
          <p:cNvSpPr txBox="1"/>
          <p:nvPr/>
        </p:nvSpPr>
        <p:spPr>
          <a:xfrm>
            <a:off x="3236165" y="193945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2</a:t>
            </a:r>
            <a:r>
              <a:rPr lang="en-US" altLang="zh-TW" sz="2000" baseline="30000" dirty="0"/>
              <a:t>nd</a:t>
            </a:r>
            <a:r>
              <a:rPr lang="en-US" altLang="zh-TW" sz="2000" dirty="0"/>
              <a:t> piece</a:t>
            </a:r>
            <a:endParaRPr lang="zh-TW" altLang="en-US" sz="2000" dirty="0"/>
          </a:p>
        </p:txBody>
      </p:sp>
      <p:sp>
        <p:nvSpPr>
          <p:cNvPr id="260" name="左大括弧 259">
            <a:extLst>
              <a:ext uri="{FF2B5EF4-FFF2-40B4-BE49-F238E27FC236}">
                <a16:creationId xmlns:a16="http://schemas.microsoft.com/office/drawing/2014/main" id="{1B3EF670-1A95-44CE-9D8A-C4E4F00C7275}"/>
              </a:ext>
            </a:extLst>
          </p:cNvPr>
          <p:cNvSpPr/>
          <p:nvPr/>
        </p:nvSpPr>
        <p:spPr>
          <a:xfrm>
            <a:off x="4351920" y="2805257"/>
            <a:ext cx="289400" cy="698036"/>
          </a:xfrm>
          <a:prstGeom prst="leftBrace">
            <a:avLst>
              <a:gd name="adj1" fmla="val 6108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200" dirty="0"/>
          </a:p>
        </p:txBody>
      </p:sp>
      <p:sp>
        <p:nvSpPr>
          <p:cNvPr id="261" name="文字方塊 260">
            <a:extLst>
              <a:ext uri="{FF2B5EF4-FFF2-40B4-BE49-F238E27FC236}">
                <a16:creationId xmlns:a16="http://schemas.microsoft.com/office/drawing/2014/main" id="{F5ED90F5-C558-4CB4-9EDD-397672B371FE}"/>
              </a:ext>
            </a:extLst>
          </p:cNvPr>
          <p:cNvSpPr txBox="1"/>
          <p:nvPr/>
        </p:nvSpPr>
        <p:spPr>
          <a:xfrm>
            <a:off x="3236165" y="2870158"/>
            <a:ext cx="1078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3</a:t>
            </a:r>
            <a:r>
              <a:rPr lang="en-US" altLang="zh-TW" sz="2000" baseline="30000" dirty="0"/>
              <a:t>rd</a:t>
            </a:r>
            <a:r>
              <a:rPr lang="en-US" altLang="zh-TW" sz="2000" dirty="0"/>
              <a:t> piece</a:t>
            </a:r>
            <a:endParaRPr lang="zh-TW" altLang="en-US" sz="2000" dirty="0"/>
          </a:p>
        </p:txBody>
      </p:sp>
      <p:sp>
        <p:nvSpPr>
          <p:cNvPr id="262" name="左大括弧 261">
            <a:extLst>
              <a:ext uri="{FF2B5EF4-FFF2-40B4-BE49-F238E27FC236}">
                <a16:creationId xmlns:a16="http://schemas.microsoft.com/office/drawing/2014/main" id="{B670F5ED-9BD6-48F8-BCFE-E763BCFB0FC9}"/>
              </a:ext>
            </a:extLst>
          </p:cNvPr>
          <p:cNvSpPr/>
          <p:nvPr/>
        </p:nvSpPr>
        <p:spPr>
          <a:xfrm>
            <a:off x="3799890" y="4063903"/>
            <a:ext cx="253751" cy="1261525"/>
          </a:xfrm>
          <a:prstGeom prst="leftBrace">
            <a:avLst>
              <a:gd name="adj1" fmla="val 6108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200" dirty="0"/>
          </a:p>
        </p:txBody>
      </p:sp>
      <p:sp>
        <p:nvSpPr>
          <p:cNvPr id="264" name="文字方塊 263">
            <a:extLst>
              <a:ext uri="{FF2B5EF4-FFF2-40B4-BE49-F238E27FC236}">
                <a16:creationId xmlns:a16="http://schemas.microsoft.com/office/drawing/2014/main" id="{60ED713A-5B96-4749-A5C0-DF75A5E812A8}"/>
              </a:ext>
            </a:extLst>
          </p:cNvPr>
          <p:cNvSpPr txBox="1"/>
          <p:nvPr/>
        </p:nvSpPr>
        <p:spPr>
          <a:xfrm>
            <a:off x="2129829" y="4336318"/>
            <a:ext cx="167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</a:t>
            </a:r>
            <a:r>
              <a:rPr lang="en-US" altLang="zh-TW" sz="2000" baseline="30000" dirty="0"/>
              <a:t>st</a:t>
            </a:r>
            <a:r>
              <a:rPr lang="en-US" altLang="zh-TW" sz="2000" dirty="0"/>
              <a:t> puzzle map</a:t>
            </a:r>
            <a:endParaRPr lang="zh-TW" altLang="en-US" sz="2000" dirty="0"/>
          </a:p>
        </p:txBody>
      </p:sp>
      <p:grpSp>
        <p:nvGrpSpPr>
          <p:cNvPr id="248" name="群組 247">
            <a:extLst>
              <a:ext uri="{FF2B5EF4-FFF2-40B4-BE49-F238E27FC236}">
                <a16:creationId xmlns:a16="http://schemas.microsoft.com/office/drawing/2014/main" id="{A5A2F2FA-6CF9-4713-ACBA-63CEEC7E3A0D}"/>
              </a:ext>
            </a:extLst>
          </p:cNvPr>
          <p:cNvGrpSpPr/>
          <p:nvPr/>
        </p:nvGrpSpPr>
        <p:grpSpPr>
          <a:xfrm>
            <a:off x="4945906" y="1910497"/>
            <a:ext cx="428246" cy="642367"/>
            <a:chOff x="4846131" y="1815355"/>
            <a:chExt cx="392928" cy="5893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93AB7D5-2481-4A26-950A-F644E8D84301}"/>
                </a:ext>
              </a:extLst>
            </p:cNvPr>
            <p:cNvSpPr/>
            <p:nvPr/>
          </p:nvSpPr>
          <p:spPr>
            <a:xfrm>
              <a:off x="4846131" y="1815355"/>
              <a:ext cx="196464" cy="1964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C7B1620-203E-4413-904D-BC6A105F4B53}"/>
                </a:ext>
              </a:extLst>
            </p:cNvPr>
            <p:cNvSpPr/>
            <p:nvPr/>
          </p:nvSpPr>
          <p:spPr>
            <a:xfrm>
              <a:off x="4846131" y="2011818"/>
              <a:ext cx="196464" cy="1964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485E163-FA67-4712-81B3-5A75346AC288}"/>
                </a:ext>
              </a:extLst>
            </p:cNvPr>
            <p:cNvSpPr/>
            <p:nvPr/>
          </p:nvSpPr>
          <p:spPr>
            <a:xfrm>
              <a:off x="5042595" y="2011818"/>
              <a:ext cx="196464" cy="1964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33BFE6CD-79CD-4104-9DBF-A518A52D3DCA}"/>
                </a:ext>
              </a:extLst>
            </p:cNvPr>
            <p:cNvSpPr/>
            <p:nvPr/>
          </p:nvSpPr>
          <p:spPr>
            <a:xfrm>
              <a:off x="4846131" y="2208282"/>
              <a:ext cx="196464" cy="1964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3F04A0E-51A3-47FD-8579-B140E068B2AC}"/>
                </a:ext>
              </a:extLst>
            </p:cNvPr>
            <p:cNvSpPr/>
            <p:nvPr/>
          </p:nvSpPr>
          <p:spPr>
            <a:xfrm>
              <a:off x="5042595" y="2208282"/>
              <a:ext cx="196464" cy="1964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E9025683-CDC1-47C8-BB18-93C4901F6634}"/>
              </a:ext>
            </a:extLst>
          </p:cNvPr>
          <p:cNvGrpSpPr/>
          <p:nvPr/>
        </p:nvGrpSpPr>
        <p:grpSpPr>
          <a:xfrm>
            <a:off x="4704653" y="4032233"/>
            <a:ext cx="857575" cy="1285666"/>
            <a:chOff x="4759731" y="4797117"/>
            <a:chExt cx="786851" cy="1179637"/>
          </a:xfrm>
        </p:grpSpPr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C5BC081D-317C-4DAB-A071-94D5AB6A37FB}"/>
                </a:ext>
              </a:extLst>
            </p:cNvPr>
            <p:cNvSpPr/>
            <p:nvPr/>
          </p:nvSpPr>
          <p:spPr>
            <a:xfrm>
              <a:off x="4759731" y="4993865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48C77BD1-FCE5-4254-A0E6-54383DAB640D}"/>
                </a:ext>
              </a:extLst>
            </p:cNvPr>
            <p:cNvSpPr/>
            <p:nvPr/>
          </p:nvSpPr>
          <p:spPr>
            <a:xfrm>
              <a:off x="4759731" y="5190329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827AC95A-CE0B-4C51-BA37-FA409E92E04F}"/>
                </a:ext>
              </a:extLst>
            </p:cNvPr>
            <p:cNvSpPr/>
            <p:nvPr/>
          </p:nvSpPr>
          <p:spPr>
            <a:xfrm>
              <a:off x="4759731" y="5386793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D16E646E-B867-480D-A5D2-B383AF520FB4}"/>
                </a:ext>
              </a:extLst>
            </p:cNvPr>
            <p:cNvSpPr/>
            <p:nvPr/>
          </p:nvSpPr>
          <p:spPr>
            <a:xfrm>
              <a:off x="4759731" y="5583256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55E0FAEB-1E26-431F-9262-83CF9C457A4F}"/>
                </a:ext>
              </a:extLst>
            </p:cNvPr>
            <p:cNvSpPr/>
            <p:nvPr/>
          </p:nvSpPr>
          <p:spPr>
            <a:xfrm>
              <a:off x="4956195" y="4993865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 dirty="0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DDCBFC20-2A39-401E-A362-193E3DC1C2D1}"/>
                </a:ext>
              </a:extLst>
            </p:cNvPr>
            <p:cNvSpPr/>
            <p:nvPr/>
          </p:nvSpPr>
          <p:spPr>
            <a:xfrm>
              <a:off x="4956195" y="5190329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50CA52D3-5F56-454F-AFE8-FDC7F0518BC8}"/>
                </a:ext>
              </a:extLst>
            </p:cNvPr>
            <p:cNvSpPr/>
            <p:nvPr/>
          </p:nvSpPr>
          <p:spPr>
            <a:xfrm>
              <a:off x="4956195" y="5386793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85FF47A-1DB5-4C0B-A5BD-CDF48150E532}"/>
                </a:ext>
              </a:extLst>
            </p:cNvPr>
            <p:cNvSpPr/>
            <p:nvPr/>
          </p:nvSpPr>
          <p:spPr>
            <a:xfrm>
              <a:off x="4956195" y="5583256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ECE163DF-CEDE-49CC-84FF-722D67961EAA}"/>
                </a:ext>
              </a:extLst>
            </p:cNvPr>
            <p:cNvSpPr/>
            <p:nvPr/>
          </p:nvSpPr>
          <p:spPr>
            <a:xfrm>
              <a:off x="5154669" y="4797117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B7A91CFC-024D-4821-AD55-6E2DBAEC60F2}"/>
                </a:ext>
              </a:extLst>
            </p:cNvPr>
            <p:cNvSpPr/>
            <p:nvPr/>
          </p:nvSpPr>
          <p:spPr>
            <a:xfrm>
              <a:off x="5152658" y="5190329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7F1DE865-6CD1-4F46-B191-962FE706A46A}"/>
                </a:ext>
              </a:extLst>
            </p:cNvPr>
            <p:cNvSpPr/>
            <p:nvPr/>
          </p:nvSpPr>
          <p:spPr>
            <a:xfrm>
              <a:off x="5152658" y="5386793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1D67785-5784-4092-B5F9-359B321D2CA4}"/>
                </a:ext>
              </a:extLst>
            </p:cNvPr>
            <p:cNvSpPr/>
            <p:nvPr/>
          </p:nvSpPr>
          <p:spPr>
            <a:xfrm>
              <a:off x="5152658" y="5583256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F499F117-2AF5-4774-BAC6-D6F210BCE126}"/>
                </a:ext>
              </a:extLst>
            </p:cNvPr>
            <p:cNvSpPr/>
            <p:nvPr/>
          </p:nvSpPr>
          <p:spPr>
            <a:xfrm>
              <a:off x="4759731" y="5779720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439EE386-5887-4BD1-92F8-C9DE6B327863}"/>
                </a:ext>
              </a:extLst>
            </p:cNvPr>
            <p:cNvSpPr/>
            <p:nvPr/>
          </p:nvSpPr>
          <p:spPr>
            <a:xfrm>
              <a:off x="4956195" y="5779720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74C1184-91A2-45CF-82FD-1ED1F8705EA7}"/>
                </a:ext>
              </a:extLst>
            </p:cNvPr>
            <p:cNvSpPr/>
            <p:nvPr/>
          </p:nvSpPr>
          <p:spPr>
            <a:xfrm>
              <a:off x="5152658" y="5779720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C677FBCB-5EE5-4506-B9CD-DFF7E4A15C0C}"/>
                </a:ext>
              </a:extLst>
            </p:cNvPr>
            <p:cNvSpPr/>
            <p:nvPr/>
          </p:nvSpPr>
          <p:spPr>
            <a:xfrm>
              <a:off x="5350118" y="4797117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A1B4324C-63D6-4B53-816C-A824C25F2C14}"/>
                </a:ext>
              </a:extLst>
            </p:cNvPr>
            <p:cNvSpPr/>
            <p:nvPr/>
          </p:nvSpPr>
          <p:spPr>
            <a:xfrm>
              <a:off x="5349122" y="5190329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2F6DF5E2-BBC9-4E7F-BE5B-7D18334FBB61}"/>
                </a:ext>
              </a:extLst>
            </p:cNvPr>
            <p:cNvSpPr/>
            <p:nvPr/>
          </p:nvSpPr>
          <p:spPr>
            <a:xfrm>
              <a:off x="5349122" y="5386793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B30C1963-664C-40B2-B38A-BEE6A7371317}"/>
                </a:ext>
              </a:extLst>
            </p:cNvPr>
            <p:cNvSpPr/>
            <p:nvPr/>
          </p:nvSpPr>
          <p:spPr>
            <a:xfrm>
              <a:off x="5349122" y="5583256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0E599D23-595B-4775-9D67-9C7412095D1D}"/>
                </a:ext>
              </a:extLst>
            </p:cNvPr>
            <p:cNvSpPr/>
            <p:nvPr/>
          </p:nvSpPr>
          <p:spPr>
            <a:xfrm>
              <a:off x="5349462" y="5780290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190087DA-7A08-4866-A388-7F67D0940667}"/>
                </a:ext>
              </a:extLst>
            </p:cNvPr>
            <p:cNvSpPr/>
            <p:nvPr/>
          </p:nvSpPr>
          <p:spPr>
            <a:xfrm>
              <a:off x="4759731" y="4797863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2A64BBFB-F160-4ED4-BCC5-2C8C9D95C7DB}"/>
                </a:ext>
              </a:extLst>
            </p:cNvPr>
            <p:cNvSpPr/>
            <p:nvPr/>
          </p:nvSpPr>
          <p:spPr>
            <a:xfrm>
              <a:off x="4956195" y="4797863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 dirty="0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5A4DF8BB-C347-4E44-93D1-E2CA77C214D4}"/>
                </a:ext>
              </a:extLst>
            </p:cNvPr>
            <p:cNvSpPr/>
            <p:nvPr/>
          </p:nvSpPr>
          <p:spPr>
            <a:xfrm>
              <a:off x="5152658" y="4986485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5452D44-8F4A-4F29-A362-C537811342B9}"/>
                </a:ext>
              </a:extLst>
            </p:cNvPr>
            <p:cNvSpPr/>
            <p:nvPr/>
          </p:nvSpPr>
          <p:spPr>
            <a:xfrm>
              <a:off x="5348087" y="4986485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A31F2E13-4B96-4CBA-B37F-1901AA61C11A}"/>
              </a:ext>
            </a:extLst>
          </p:cNvPr>
          <p:cNvGrpSpPr/>
          <p:nvPr/>
        </p:nvGrpSpPr>
        <p:grpSpPr>
          <a:xfrm>
            <a:off x="4733671" y="1241110"/>
            <a:ext cx="856489" cy="428245"/>
            <a:chOff x="4846131" y="2680174"/>
            <a:chExt cx="785855" cy="392928"/>
          </a:xfrm>
          <a:solidFill>
            <a:srgbClr val="9DC3E6"/>
          </a:solidFill>
        </p:grpSpPr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6BA7F3A0-714B-47EA-BC73-8EE9ADD4A69C}"/>
                </a:ext>
              </a:extLst>
            </p:cNvPr>
            <p:cNvSpPr/>
            <p:nvPr/>
          </p:nvSpPr>
          <p:spPr>
            <a:xfrm>
              <a:off x="4846131" y="2680174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70299FEF-704C-466B-BA09-C6F58E736CBD}"/>
                </a:ext>
              </a:extLst>
            </p:cNvPr>
            <p:cNvSpPr/>
            <p:nvPr/>
          </p:nvSpPr>
          <p:spPr>
            <a:xfrm>
              <a:off x="5042595" y="2680174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6BEFA593-8220-4293-AABA-D654466CD235}"/>
                </a:ext>
              </a:extLst>
            </p:cNvPr>
            <p:cNvSpPr/>
            <p:nvPr/>
          </p:nvSpPr>
          <p:spPr>
            <a:xfrm>
              <a:off x="5042595" y="2876638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70DD2789-BEAF-4E92-90B3-204E617E8358}"/>
                </a:ext>
              </a:extLst>
            </p:cNvPr>
            <p:cNvSpPr/>
            <p:nvPr/>
          </p:nvSpPr>
          <p:spPr>
            <a:xfrm>
              <a:off x="5239059" y="2680174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 dirty="0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DC5C6BE2-DAD7-4D15-96C1-A07D90A726E7}"/>
                </a:ext>
              </a:extLst>
            </p:cNvPr>
            <p:cNvSpPr/>
            <p:nvPr/>
          </p:nvSpPr>
          <p:spPr>
            <a:xfrm>
              <a:off x="5435522" y="2680174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</p:grpSp>
      <p:grpSp>
        <p:nvGrpSpPr>
          <p:cNvPr id="271" name="群組 270">
            <a:extLst>
              <a:ext uri="{FF2B5EF4-FFF2-40B4-BE49-F238E27FC236}">
                <a16:creationId xmlns:a16="http://schemas.microsoft.com/office/drawing/2014/main" id="{1DA5DD30-355B-44A0-9B7C-DD432ABDA811}"/>
              </a:ext>
            </a:extLst>
          </p:cNvPr>
          <p:cNvGrpSpPr/>
          <p:nvPr/>
        </p:nvGrpSpPr>
        <p:grpSpPr>
          <a:xfrm>
            <a:off x="4875612" y="2812840"/>
            <a:ext cx="642368" cy="642368"/>
            <a:chOff x="4846131" y="3768905"/>
            <a:chExt cx="589392" cy="589392"/>
          </a:xfrm>
          <a:solidFill>
            <a:srgbClr val="FF99FF"/>
          </a:solidFill>
        </p:grpSpPr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B5751F9-0A85-4D36-B89B-69351B651BC8}"/>
                </a:ext>
              </a:extLst>
            </p:cNvPr>
            <p:cNvSpPr/>
            <p:nvPr/>
          </p:nvSpPr>
          <p:spPr>
            <a:xfrm>
              <a:off x="4846131" y="3965369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D3024198-7AD8-4715-BF3F-8535F1C73497}"/>
                </a:ext>
              </a:extLst>
            </p:cNvPr>
            <p:cNvSpPr/>
            <p:nvPr/>
          </p:nvSpPr>
          <p:spPr>
            <a:xfrm>
              <a:off x="4846131" y="4161833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76EF045D-A774-4B9E-90B8-13EB6A5A79C6}"/>
                </a:ext>
              </a:extLst>
            </p:cNvPr>
            <p:cNvSpPr/>
            <p:nvPr/>
          </p:nvSpPr>
          <p:spPr>
            <a:xfrm>
              <a:off x="5042595" y="3768905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0DE905B9-6056-4089-AFF0-8792896F9F5E}"/>
                </a:ext>
              </a:extLst>
            </p:cNvPr>
            <p:cNvSpPr/>
            <p:nvPr/>
          </p:nvSpPr>
          <p:spPr>
            <a:xfrm>
              <a:off x="5042595" y="3965369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F645C5DE-5333-4EBF-A206-43B104A0DD20}"/>
                </a:ext>
              </a:extLst>
            </p:cNvPr>
            <p:cNvSpPr/>
            <p:nvPr/>
          </p:nvSpPr>
          <p:spPr>
            <a:xfrm>
              <a:off x="5239059" y="3768905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 dirty="0"/>
            </a:p>
          </p:txBody>
        </p:sp>
      </p:grpSp>
      <p:sp>
        <p:nvSpPr>
          <p:cNvPr id="278" name="文字方塊 277">
            <a:extLst>
              <a:ext uri="{FF2B5EF4-FFF2-40B4-BE49-F238E27FC236}">
                <a16:creationId xmlns:a16="http://schemas.microsoft.com/office/drawing/2014/main" id="{14696042-DF81-499E-B6FC-DE010B310816}"/>
              </a:ext>
            </a:extLst>
          </p:cNvPr>
          <p:cNvSpPr txBox="1"/>
          <p:nvPr/>
        </p:nvSpPr>
        <p:spPr>
          <a:xfrm>
            <a:off x="7451182" y="685792"/>
            <a:ext cx="1640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English char, </a:t>
            </a:r>
          </a:p>
          <a:p>
            <a:r>
              <a:rPr lang="en-US" altLang="zh-TW" sz="2200" dirty="0"/>
              <a:t>Big ‘O’</a:t>
            </a:r>
            <a:endParaRPr lang="zh-TW" altLang="en-US" sz="2200" dirty="0"/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8B936BE6-E7A3-4FE7-BDD7-66D0F3C4D0F4}"/>
              </a:ext>
            </a:extLst>
          </p:cNvPr>
          <p:cNvCxnSpPr>
            <a:cxnSpLocks/>
          </p:cNvCxnSpPr>
          <p:nvPr/>
        </p:nvCxnSpPr>
        <p:spPr>
          <a:xfrm flipH="1">
            <a:off x="6547204" y="1102098"/>
            <a:ext cx="940123" cy="18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93E01D5E-2FA1-41AA-AB14-37AB54D82611}"/>
              </a:ext>
            </a:extLst>
          </p:cNvPr>
          <p:cNvCxnSpPr>
            <a:cxnSpLocks/>
          </p:cNvCxnSpPr>
          <p:nvPr/>
        </p:nvCxnSpPr>
        <p:spPr>
          <a:xfrm flipH="1" flipV="1">
            <a:off x="6554398" y="1559512"/>
            <a:ext cx="1107904" cy="21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文字方塊 284">
            <a:extLst>
              <a:ext uri="{FF2B5EF4-FFF2-40B4-BE49-F238E27FC236}">
                <a16:creationId xmlns:a16="http://schemas.microsoft.com/office/drawing/2014/main" id="{68B8E144-CABC-4C97-AD2F-5607A61E063D}"/>
              </a:ext>
            </a:extLst>
          </p:cNvPr>
          <p:cNvSpPr txBox="1"/>
          <p:nvPr/>
        </p:nvSpPr>
        <p:spPr>
          <a:xfrm>
            <a:off x="7634686" y="1561541"/>
            <a:ext cx="1335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Minus</a:t>
            </a:r>
            <a:endParaRPr lang="zh-TW" altLang="en-US" sz="2200" dirty="0"/>
          </a:p>
        </p:txBody>
      </p:sp>
      <p:sp>
        <p:nvSpPr>
          <p:cNvPr id="290" name="文字方塊 289">
            <a:extLst>
              <a:ext uri="{FF2B5EF4-FFF2-40B4-BE49-F238E27FC236}">
                <a16:creationId xmlns:a16="http://schemas.microsoft.com/office/drawing/2014/main" id="{8B870EEA-CE34-4840-BAEF-A7C367472864}"/>
              </a:ext>
            </a:extLst>
          </p:cNvPr>
          <p:cNvSpPr txBox="1"/>
          <p:nvPr/>
        </p:nvSpPr>
        <p:spPr>
          <a:xfrm>
            <a:off x="3821340" y="3599960"/>
            <a:ext cx="1952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000" dirty="0"/>
              <a:t>width and height</a:t>
            </a:r>
            <a:endParaRPr lang="zh-TW" altLang="en-US" sz="20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541A2AB-1E35-4A9D-8881-E2C38732E7BB}"/>
              </a:ext>
            </a:extLst>
          </p:cNvPr>
          <p:cNvGrpSpPr/>
          <p:nvPr/>
        </p:nvGrpSpPr>
        <p:grpSpPr>
          <a:xfrm rot="5400000" flipH="1" flipV="1">
            <a:off x="4704653" y="5494179"/>
            <a:ext cx="856489" cy="1070612"/>
            <a:chOff x="5376918" y="3735424"/>
            <a:chExt cx="1984965" cy="248120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7566872-F032-41B2-832C-DB6C8AA295FD}"/>
                </a:ext>
              </a:extLst>
            </p:cNvPr>
            <p:cNvSpPr/>
            <p:nvPr/>
          </p:nvSpPr>
          <p:spPr>
            <a:xfrm>
              <a:off x="5873160" y="3735424"/>
              <a:ext cx="496242" cy="49624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8E4577D-461D-4D48-9542-7E147931025C}"/>
                </a:ext>
              </a:extLst>
            </p:cNvPr>
            <p:cNvSpPr/>
            <p:nvPr/>
          </p:nvSpPr>
          <p:spPr>
            <a:xfrm>
              <a:off x="5873160" y="4231666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EE3570A-D1B9-4DCE-AA6A-742BDBC657BA}"/>
                </a:ext>
              </a:extLst>
            </p:cNvPr>
            <p:cNvSpPr/>
            <p:nvPr/>
          </p:nvSpPr>
          <p:spPr>
            <a:xfrm>
              <a:off x="5873160" y="4727908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0E7BF94-32F8-4027-9028-35EB057B29BD}"/>
                </a:ext>
              </a:extLst>
            </p:cNvPr>
            <p:cNvSpPr/>
            <p:nvPr/>
          </p:nvSpPr>
          <p:spPr>
            <a:xfrm>
              <a:off x="5873160" y="5224147"/>
              <a:ext cx="496242" cy="49624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946ABE8-0C1E-43E9-A16C-0450DDFB13A4}"/>
                </a:ext>
              </a:extLst>
            </p:cNvPr>
            <p:cNvSpPr/>
            <p:nvPr/>
          </p:nvSpPr>
          <p:spPr>
            <a:xfrm>
              <a:off x="6369402" y="3735424"/>
              <a:ext cx="496242" cy="49624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C572A7A-3817-4B0D-8631-2540F452FD7C}"/>
                </a:ext>
              </a:extLst>
            </p:cNvPr>
            <p:cNvSpPr/>
            <p:nvPr/>
          </p:nvSpPr>
          <p:spPr>
            <a:xfrm>
              <a:off x="6369402" y="4231666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D783910-FB8A-48CD-91AE-191379723049}"/>
                </a:ext>
              </a:extLst>
            </p:cNvPr>
            <p:cNvSpPr/>
            <p:nvPr/>
          </p:nvSpPr>
          <p:spPr>
            <a:xfrm>
              <a:off x="6369402" y="4727908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F6E6EA6-50BF-42C1-8A1C-2DE71EF91261}"/>
                </a:ext>
              </a:extLst>
            </p:cNvPr>
            <p:cNvSpPr/>
            <p:nvPr/>
          </p:nvSpPr>
          <p:spPr>
            <a:xfrm>
              <a:off x="6369402" y="5224147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4B1AC265-12B0-4030-AF2B-31F224274C2A}"/>
                </a:ext>
              </a:extLst>
            </p:cNvPr>
            <p:cNvSpPr/>
            <p:nvPr/>
          </p:nvSpPr>
          <p:spPr>
            <a:xfrm>
              <a:off x="6865641" y="3735424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4E97FE1-B6FC-4FC4-AC80-BE49FA5CB70A}"/>
                </a:ext>
              </a:extLst>
            </p:cNvPr>
            <p:cNvSpPr/>
            <p:nvPr/>
          </p:nvSpPr>
          <p:spPr>
            <a:xfrm>
              <a:off x="6865641" y="4231666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7C7D238-6C89-4122-B5A1-DB1926CBDAEC}"/>
                </a:ext>
              </a:extLst>
            </p:cNvPr>
            <p:cNvSpPr/>
            <p:nvPr/>
          </p:nvSpPr>
          <p:spPr>
            <a:xfrm>
              <a:off x="6865641" y="4727908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CBDCBAE-0DE0-4192-8712-53BCE3A5AF61}"/>
                </a:ext>
              </a:extLst>
            </p:cNvPr>
            <p:cNvSpPr/>
            <p:nvPr/>
          </p:nvSpPr>
          <p:spPr>
            <a:xfrm>
              <a:off x="6865641" y="5224147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62810AD-8830-4233-B540-2CE538861DED}"/>
                </a:ext>
              </a:extLst>
            </p:cNvPr>
            <p:cNvSpPr/>
            <p:nvPr/>
          </p:nvSpPr>
          <p:spPr>
            <a:xfrm>
              <a:off x="5873160" y="5720389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CB10C5E-2A5E-4824-9065-A66518126DB9}"/>
                </a:ext>
              </a:extLst>
            </p:cNvPr>
            <p:cNvSpPr/>
            <p:nvPr/>
          </p:nvSpPr>
          <p:spPr>
            <a:xfrm>
              <a:off x="6369402" y="5720389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B888922-1A7B-441F-B0A4-87C257E7774D}"/>
                </a:ext>
              </a:extLst>
            </p:cNvPr>
            <p:cNvSpPr/>
            <p:nvPr/>
          </p:nvSpPr>
          <p:spPr>
            <a:xfrm>
              <a:off x="6865641" y="5720389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3F3BA64-72C6-445A-9D67-F2F3E115C787}"/>
                </a:ext>
              </a:extLst>
            </p:cNvPr>
            <p:cNvSpPr/>
            <p:nvPr/>
          </p:nvSpPr>
          <p:spPr>
            <a:xfrm>
              <a:off x="5376918" y="3735424"/>
              <a:ext cx="496242" cy="49624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211D49B-B022-4A4D-A1D8-E598A877ADDA}"/>
                </a:ext>
              </a:extLst>
            </p:cNvPr>
            <p:cNvSpPr/>
            <p:nvPr/>
          </p:nvSpPr>
          <p:spPr>
            <a:xfrm>
              <a:off x="5376918" y="4231666"/>
              <a:ext cx="496242" cy="49624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607DA6C-20A9-4A35-9134-D55398CE69F4}"/>
                </a:ext>
              </a:extLst>
            </p:cNvPr>
            <p:cNvSpPr/>
            <p:nvPr/>
          </p:nvSpPr>
          <p:spPr>
            <a:xfrm>
              <a:off x="5376918" y="4727908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FB92097-5603-499F-9D21-16D7F59A3598}"/>
                </a:ext>
              </a:extLst>
            </p:cNvPr>
            <p:cNvSpPr/>
            <p:nvPr/>
          </p:nvSpPr>
          <p:spPr>
            <a:xfrm>
              <a:off x="5376918" y="5224147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4D92118-8B12-4AD1-BA5B-1E77891D0F2E}"/>
                </a:ext>
              </a:extLst>
            </p:cNvPr>
            <p:cNvSpPr/>
            <p:nvPr/>
          </p:nvSpPr>
          <p:spPr>
            <a:xfrm>
              <a:off x="5376918" y="5720389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1EA596A0-DC71-4579-ADF0-EE7C11873A98}"/>
              </a:ext>
            </a:extLst>
          </p:cNvPr>
          <p:cNvSpPr txBox="1"/>
          <p:nvPr/>
        </p:nvSpPr>
        <p:spPr>
          <a:xfrm>
            <a:off x="1103146" y="3431246"/>
            <a:ext cx="261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000" dirty="0"/>
              <a:t>number of puzzle maps</a:t>
            </a:r>
            <a:endParaRPr lang="zh-TW" altLang="en-US" sz="20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ED336BD-949A-4DAE-8561-A48AEE9838C9}"/>
              </a:ext>
            </a:extLst>
          </p:cNvPr>
          <p:cNvCxnSpPr/>
          <p:nvPr/>
        </p:nvCxnSpPr>
        <p:spPr>
          <a:xfrm>
            <a:off x="5303857" y="612556"/>
            <a:ext cx="613020" cy="256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左大括弧 93">
            <a:extLst>
              <a:ext uri="{FF2B5EF4-FFF2-40B4-BE49-F238E27FC236}">
                <a16:creationId xmlns:a16="http://schemas.microsoft.com/office/drawing/2014/main" id="{780AFC92-AC62-46A0-8AA6-6697AD00974C}"/>
              </a:ext>
            </a:extLst>
          </p:cNvPr>
          <p:cNvSpPr/>
          <p:nvPr/>
        </p:nvSpPr>
        <p:spPr>
          <a:xfrm>
            <a:off x="3799891" y="5620637"/>
            <a:ext cx="272613" cy="764140"/>
          </a:xfrm>
          <a:prstGeom prst="leftBrace">
            <a:avLst>
              <a:gd name="adj1" fmla="val 6108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2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099B0504-6CFE-41A3-A532-C3AA2AB21346}"/>
              </a:ext>
            </a:extLst>
          </p:cNvPr>
          <p:cNvSpPr txBox="1"/>
          <p:nvPr/>
        </p:nvSpPr>
        <p:spPr>
          <a:xfrm>
            <a:off x="2129481" y="5730939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2</a:t>
            </a:r>
            <a:r>
              <a:rPr lang="en-US" altLang="zh-TW" sz="2000" baseline="30000" dirty="0"/>
              <a:t>nd</a:t>
            </a:r>
            <a:r>
              <a:rPr lang="en-US" altLang="zh-TW" sz="2000" dirty="0"/>
              <a:t> puzzle map</a:t>
            </a:r>
            <a:endParaRPr lang="zh-TW" altLang="en-US" sz="2000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E3D719F-AF4C-48AB-B23E-86A3119D8B86}"/>
              </a:ext>
            </a:extLst>
          </p:cNvPr>
          <p:cNvCxnSpPr>
            <a:cxnSpLocks/>
          </p:cNvCxnSpPr>
          <p:nvPr/>
        </p:nvCxnSpPr>
        <p:spPr>
          <a:xfrm flipV="1">
            <a:off x="3688080" y="3604801"/>
            <a:ext cx="2228797" cy="35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2D6348F-227D-496A-A8D2-F514555913BE}"/>
              </a:ext>
            </a:extLst>
          </p:cNvPr>
          <p:cNvSpPr/>
          <p:nvPr/>
        </p:nvSpPr>
        <p:spPr>
          <a:xfrm>
            <a:off x="378834" y="1840050"/>
            <a:ext cx="2268719" cy="1592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579667-2EA6-4898-90D4-73BFFA76B436}"/>
              </a:ext>
            </a:extLst>
          </p:cNvPr>
          <p:cNvSpPr/>
          <p:nvPr/>
        </p:nvSpPr>
        <p:spPr>
          <a:xfrm>
            <a:off x="588489" y="2402997"/>
            <a:ext cx="661909" cy="101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3 3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-OO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-O-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2D04A60-EFD9-4DAE-845C-45A054FD7414}"/>
              </a:ext>
            </a:extLst>
          </p:cNvPr>
          <p:cNvSpPr/>
          <p:nvPr/>
        </p:nvSpPr>
        <p:spPr>
          <a:xfrm>
            <a:off x="1252472" y="2402997"/>
            <a:ext cx="661909" cy="786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3 2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8834810-DB75-4386-B590-CF53B3591102}"/>
              </a:ext>
            </a:extLst>
          </p:cNvPr>
          <p:cNvSpPr txBox="1"/>
          <p:nvPr/>
        </p:nvSpPr>
        <p:spPr>
          <a:xfrm>
            <a:off x="470089" y="1810307"/>
            <a:ext cx="2112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 need to handle </a:t>
            </a:r>
          </a:p>
          <a:p>
            <a:r>
              <a:rPr lang="en-US" altLang="zh-TW" dirty="0"/>
              <a:t>pathetic pieces, e.g.,</a:t>
            </a:r>
            <a:endParaRPr lang="zh-TW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97690A7-1EBD-4406-9158-A61187BDF52C}"/>
              </a:ext>
            </a:extLst>
          </p:cNvPr>
          <p:cNvSpPr/>
          <p:nvPr/>
        </p:nvSpPr>
        <p:spPr>
          <a:xfrm>
            <a:off x="1900342" y="2402997"/>
            <a:ext cx="661909" cy="324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0 2</a:t>
            </a: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881B900F-FF1A-4BF5-9177-B7D14529A5EE}"/>
              </a:ext>
            </a:extLst>
          </p:cNvPr>
          <p:cNvCxnSpPr>
            <a:cxnSpLocks/>
          </p:cNvCxnSpPr>
          <p:nvPr/>
        </p:nvCxnSpPr>
        <p:spPr>
          <a:xfrm flipH="1">
            <a:off x="1865074" y="1237194"/>
            <a:ext cx="366222" cy="597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7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for Matching</a:t>
            </a:r>
            <a:br>
              <a:rPr lang="en-US" dirty="0" smtClean="0"/>
            </a:br>
            <a:r>
              <a:rPr lang="en-US" sz="3600" dirty="0" smtClean="0"/>
              <a:t>Basic </a:t>
            </a:r>
            <a:r>
              <a:rPr lang="en-US" sz="3600" dirty="0" smtClean="0"/>
              <a:t>Requirement</a:t>
            </a:r>
            <a:r>
              <a:rPr lang="zh-TW" altLang="en-US" sz="36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zh-TW" dirty="0" smtClean="0"/>
              <a:t>Each </a:t>
            </a:r>
            <a:r>
              <a:rPr lang="en-US" altLang="zh-TW" dirty="0"/>
              <a:t>piece should be used exactly once for each </a:t>
            </a:r>
            <a:r>
              <a:rPr lang="en-US" altLang="zh-TW" dirty="0" smtClean="0"/>
              <a:t>map</a:t>
            </a:r>
          </a:p>
          <a:p>
            <a:pPr marL="342900" indent="-342900"/>
            <a:r>
              <a:rPr lang="en-US" altLang="zh-TW" dirty="0" smtClean="0"/>
              <a:t>Output</a:t>
            </a:r>
          </a:p>
          <a:p>
            <a:pPr marL="800100" lvl="1" indent="-342900"/>
            <a:r>
              <a:rPr lang="en-US" altLang="zh-TW" dirty="0"/>
              <a:t>Is it possible to complete the map? </a:t>
            </a:r>
          </a:p>
          <a:p>
            <a:pPr marL="800100" lvl="1" indent="-342900"/>
            <a:endParaRPr lang="en-US" altLang="zh-TW" dirty="0" smtClean="0"/>
          </a:p>
          <a:p>
            <a:pPr marL="342900" indent="-342900"/>
            <a:endParaRPr lang="en-US" altLang="zh-TW" dirty="0"/>
          </a:p>
          <a:p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91487" y="2825801"/>
            <a:ext cx="1404733" cy="1017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pPr>
              <a:lnSpc>
                <a:spcPts val="2400"/>
              </a:lnSpc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</a:p>
          <a:p>
            <a:pPr>
              <a:lnSpc>
                <a:spcPts val="2400"/>
              </a:lnSpc>
            </a:pP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手繪多邊形: 圖案 2">
            <a:extLst>
              <a:ext uri="{FF2B5EF4-FFF2-40B4-BE49-F238E27FC236}">
                <a16:creationId xmlns:a16="http://schemas.microsoft.com/office/drawing/2014/main" id="{E53EF578-8F04-4ED8-8236-6A0973E5B496}"/>
              </a:ext>
            </a:extLst>
          </p:cNvPr>
          <p:cNvSpPr/>
          <p:nvPr/>
        </p:nvSpPr>
        <p:spPr>
          <a:xfrm>
            <a:off x="7986307" y="2924052"/>
            <a:ext cx="200025" cy="161925"/>
          </a:xfrm>
          <a:custGeom>
            <a:avLst/>
            <a:gdLst>
              <a:gd name="connsiteX0" fmla="*/ 142875 w 142875"/>
              <a:gd name="connsiteY0" fmla="*/ 0 h 209550"/>
              <a:gd name="connsiteX1" fmla="*/ 142875 w 142875"/>
              <a:gd name="connsiteY1" fmla="*/ 209550 h 209550"/>
              <a:gd name="connsiteX2" fmla="*/ 0 w 142875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209550">
                <a:moveTo>
                  <a:pt x="142875" y="0"/>
                </a:moveTo>
                <a:lnTo>
                  <a:pt x="142875" y="209550"/>
                </a:lnTo>
                <a:lnTo>
                  <a:pt x="0" y="2095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: 圖案 50">
            <a:extLst>
              <a:ext uri="{FF2B5EF4-FFF2-40B4-BE49-F238E27FC236}">
                <a16:creationId xmlns:a16="http://schemas.microsoft.com/office/drawing/2014/main" id="{045742D3-4E99-4383-BB6C-3A29E86CF549}"/>
              </a:ext>
            </a:extLst>
          </p:cNvPr>
          <p:cNvSpPr/>
          <p:nvPr/>
        </p:nvSpPr>
        <p:spPr>
          <a:xfrm>
            <a:off x="7995244" y="3221955"/>
            <a:ext cx="200025" cy="161925"/>
          </a:xfrm>
          <a:custGeom>
            <a:avLst/>
            <a:gdLst>
              <a:gd name="connsiteX0" fmla="*/ 142875 w 142875"/>
              <a:gd name="connsiteY0" fmla="*/ 0 h 209550"/>
              <a:gd name="connsiteX1" fmla="*/ 142875 w 142875"/>
              <a:gd name="connsiteY1" fmla="*/ 209550 h 209550"/>
              <a:gd name="connsiteX2" fmla="*/ 0 w 142875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209550">
                <a:moveTo>
                  <a:pt x="142875" y="0"/>
                </a:moveTo>
                <a:lnTo>
                  <a:pt x="142875" y="209550"/>
                </a:lnTo>
                <a:lnTo>
                  <a:pt x="0" y="2095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F3C016-EA23-4A03-BC40-A65351B9B010}"/>
              </a:ext>
            </a:extLst>
          </p:cNvPr>
          <p:cNvGrpSpPr/>
          <p:nvPr/>
        </p:nvGrpSpPr>
        <p:grpSpPr>
          <a:xfrm>
            <a:off x="1121212" y="4184713"/>
            <a:ext cx="7021215" cy="2377666"/>
            <a:chOff x="906043" y="3720855"/>
            <a:chExt cx="7777844" cy="2633891"/>
          </a:xfrm>
        </p:grpSpPr>
        <p:grpSp>
          <p:nvGrpSpPr>
            <p:cNvPr id="8" name="群組 8">
              <a:extLst>
                <a:ext uri="{FF2B5EF4-FFF2-40B4-BE49-F238E27FC236}">
                  <a16:creationId xmlns:a16="http://schemas.microsoft.com/office/drawing/2014/main" id="{A0A8FFAE-CF06-4018-98EB-9C4180207D4B}"/>
                </a:ext>
              </a:extLst>
            </p:cNvPr>
            <p:cNvGrpSpPr/>
            <p:nvPr/>
          </p:nvGrpSpPr>
          <p:grpSpPr>
            <a:xfrm>
              <a:off x="3952084" y="3720855"/>
              <a:ext cx="1756615" cy="2633891"/>
              <a:chOff x="2634660" y="3123878"/>
              <a:chExt cx="1984965" cy="2976282"/>
            </a:xfrm>
          </p:grpSpPr>
          <p:sp>
            <p:nvSpPr>
              <p:cNvPr id="49" name="矩形 226">
                <a:extLst>
                  <a:ext uri="{FF2B5EF4-FFF2-40B4-BE49-F238E27FC236}">
                    <a16:creationId xmlns:a16="http://schemas.microsoft.com/office/drawing/2014/main" id="{C5BC081D-317C-4DAB-A071-94D5AB6A37FB}"/>
                  </a:ext>
                </a:extLst>
              </p:cNvPr>
              <p:cNvSpPr/>
              <p:nvPr/>
            </p:nvSpPr>
            <p:spPr>
              <a:xfrm>
                <a:off x="2634660" y="3618953"/>
                <a:ext cx="496242" cy="49624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227">
                <a:extLst>
                  <a:ext uri="{FF2B5EF4-FFF2-40B4-BE49-F238E27FC236}">
                    <a16:creationId xmlns:a16="http://schemas.microsoft.com/office/drawing/2014/main" id="{48C77BD1-FCE5-4254-A0E6-54383DAB640D}"/>
                  </a:ext>
                </a:extLst>
              </p:cNvPr>
              <p:cNvSpPr/>
              <p:nvPr/>
            </p:nvSpPr>
            <p:spPr>
              <a:xfrm>
                <a:off x="2634660" y="4115195"/>
                <a:ext cx="496242" cy="49624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矩形 228">
                <a:extLst>
                  <a:ext uri="{FF2B5EF4-FFF2-40B4-BE49-F238E27FC236}">
                    <a16:creationId xmlns:a16="http://schemas.microsoft.com/office/drawing/2014/main" id="{827AC95A-CE0B-4C51-BA37-FA409E92E04F}"/>
                  </a:ext>
                </a:extLst>
              </p:cNvPr>
              <p:cNvSpPr/>
              <p:nvPr/>
            </p:nvSpPr>
            <p:spPr>
              <a:xfrm>
                <a:off x="2634660" y="4611437"/>
                <a:ext cx="496242" cy="49624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229">
                <a:extLst>
                  <a:ext uri="{FF2B5EF4-FFF2-40B4-BE49-F238E27FC236}">
                    <a16:creationId xmlns:a16="http://schemas.microsoft.com/office/drawing/2014/main" id="{D16E646E-B867-480D-A5D2-B383AF520FB4}"/>
                  </a:ext>
                </a:extLst>
              </p:cNvPr>
              <p:cNvSpPr/>
              <p:nvPr/>
            </p:nvSpPr>
            <p:spPr>
              <a:xfrm>
                <a:off x="2634660" y="5107676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矩形 230">
                <a:extLst>
                  <a:ext uri="{FF2B5EF4-FFF2-40B4-BE49-F238E27FC236}">
                    <a16:creationId xmlns:a16="http://schemas.microsoft.com/office/drawing/2014/main" id="{55E0FAEB-1E26-431F-9262-83CF9C457A4F}"/>
                  </a:ext>
                </a:extLst>
              </p:cNvPr>
              <p:cNvSpPr/>
              <p:nvPr/>
            </p:nvSpPr>
            <p:spPr>
              <a:xfrm>
                <a:off x="3130902" y="3618953"/>
                <a:ext cx="496242" cy="4962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矩形 231">
                <a:extLst>
                  <a:ext uri="{FF2B5EF4-FFF2-40B4-BE49-F238E27FC236}">
                    <a16:creationId xmlns:a16="http://schemas.microsoft.com/office/drawing/2014/main" id="{DDCBFC20-2A39-401E-A362-193E3DC1C2D1}"/>
                  </a:ext>
                </a:extLst>
              </p:cNvPr>
              <p:cNvSpPr/>
              <p:nvPr/>
            </p:nvSpPr>
            <p:spPr>
              <a:xfrm>
                <a:off x="3130902" y="4115195"/>
                <a:ext cx="496242" cy="49624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矩形 232">
                <a:extLst>
                  <a:ext uri="{FF2B5EF4-FFF2-40B4-BE49-F238E27FC236}">
                    <a16:creationId xmlns:a16="http://schemas.microsoft.com/office/drawing/2014/main" id="{50CA52D3-5F56-454F-AFE8-FDC7F0518BC8}"/>
                  </a:ext>
                </a:extLst>
              </p:cNvPr>
              <p:cNvSpPr/>
              <p:nvPr/>
            </p:nvSpPr>
            <p:spPr>
              <a:xfrm>
                <a:off x="3130902" y="4611437"/>
                <a:ext cx="496242" cy="49624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矩形 233">
                <a:extLst>
                  <a:ext uri="{FF2B5EF4-FFF2-40B4-BE49-F238E27FC236}">
                    <a16:creationId xmlns:a16="http://schemas.microsoft.com/office/drawing/2014/main" id="{485FF47A-1DB5-4C0B-A5BD-CDF48150E532}"/>
                  </a:ext>
                </a:extLst>
              </p:cNvPr>
              <p:cNvSpPr/>
              <p:nvPr/>
            </p:nvSpPr>
            <p:spPr>
              <a:xfrm>
                <a:off x="3130902" y="5107676"/>
                <a:ext cx="496242" cy="496242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234">
                <a:extLst>
                  <a:ext uri="{FF2B5EF4-FFF2-40B4-BE49-F238E27FC236}">
                    <a16:creationId xmlns:a16="http://schemas.microsoft.com/office/drawing/2014/main" id="{ECE163DF-CEDE-49CC-84FF-722D67961EAA}"/>
                  </a:ext>
                </a:extLst>
              </p:cNvPr>
              <p:cNvSpPr/>
              <p:nvPr/>
            </p:nvSpPr>
            <p:spPr>
              <a:xfrm>
                <a:off x="3627141" y="3618953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235">
                <a:extLst>
                  <a:ext uri="{FF2B5EF4-FFF2-40B4-BE49-F238E27FC236}">
                    <a16:creationId xmlns:a16="http://schemas.microsoft.com/office/drawing/2014/main" id="{B7A91CFC-024D-4821-AD55-6E2DBAEC60F2}"/>
                  </a:ext>
                </a:extLst>
              </p:cNvPr>
              <p:cNvSpPr/>
              <p:nvPr/>
            </p:nvSpPr>
            <p:spPr>
              <a:xfrm>
                <a:off x="3627141" y="4115195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236">
                <a:extLst>
                  <a:ext uri="{FF2B5EF4-FFF2-40B4-BE49-F238E27FC236}">
                    <a16:creationId xmlns:a16="http://schemas.microsoft.com/office/drawing/2014/main" id="{7F1DE865-6CD1-4F46-B191-962FE706A46A}"/>
                  </a:ext>
                </a:extLst>
              </p:cNvPr>
              <p:cNvSpPr/>
              <p:nvPr/>
            </p:nvSpPr>
            <p:spPr>
              <a:xfrm>
                <a:off x="3627141" y="4611437"/>
                <a:ext cx="496242" cy="496242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237">
                <a:extLst>
                  <a:ext uri="{FF2B5EF4-FFF2-40B4-BE49-F238E27FC236}">
                    <a16:creationId xmlns:a16="http://schemas.microsoft.com/office/drawing/2014/main" id="{C1D67785-5784-4092-B5F9-359B321D2CA4}"/>
                  </a:ext>
                </a:extLst>
              </p:cNvPr>
              <p:cNvSpPr/>
              <p:nvPr/>
            </p:nvSpPr>
            <p:spPr>
              <a:xfrm>
                <a:off x="3627141" y="5107676"/>
                <a:ext cx="496242" cy="496242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239">
                <a:extLst>
                  <a:ext uri="{FF2B5EF4-FFF2-40B4-BE49-F238E27FC236}">
                    <a16:creationId xmlns:a16="http://schemas.microsoft.com/office/drawing/2014/main" id="{F499F117-2AF5-4774-BAC6-D6F210BCE126}"/>
                  </a:ext>
                </a:extLst>
              </p:cNvPr>
              <p:cNvSpPr/>
              <p:nvPr/>
            </p:nvSpPr>
            <p:spPr>
              <a:xfrm>
                <a:off x="2634660" y="5603918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240">
                <a:extLst>
                  <a:ext uri="{FF2B5EF4-FFF2-40B4-BE49-F238E27FC236}">
                    <a16:creationId xmlns:a16="http://schemas.microsoft.com/office/drawing/2014/main" id="{439EE386-5887-4BD1-92F8-C9DE6B327863}"/>
                  </a:ext>
                </a:extLst>
              </p:cNvPr>
              <p:cNvSpPr/>
              <p:nvPr/>
            </p:nvSpPr>
            <p:spPr>
              <a:xfrm>
                <a:off x="3130902" y="5603918"/>
                <a:ext cx="496242" cy="496242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241">
                <a:extLst>
                  <a:ext uri="{FF2B5EF4-FFF2-40B4-BE49-F238E27FC236}">
                    <a16:creationId xmlns:a16="http://schemas.microsoft.com/office/drawing/2014/main" id="{E74C1184-91A2-45CF-82FD-1ED1F8705EA7}"/>
                  </a:ext>
                </a:extLst>
              </p:cNvPr>
              <p:cNvSpPr/>
              <p:nvPr/>
            </p:nvSpPr>
            <p:spPr>
              <a:xfrm>
                <a:off x="3627141" y="5603918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矩形 242">
                <a:extLst>
                  <a:ext uri="{FF2B5EF4-FFF2-40B4-BE49-F238E27FC236}">
                    <a16:creationId xmlns:a16="http://schemas.microsoft.com/office/drawing/2014/main" id="{C677FBCB-5EE5-4506-B9CD-DFF7E4A15C0C}"/>
                  </a:ext>
                </a:extLst>
              </p:cNvPr>
              <p:cNvSpPr/>
              <p:nvPr/>
            </p:nvSpPr>
            <p:spPr>
              <a:xfrm>
                <a:off x="4123383" y="3618953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243">
                <a:extLst>
                  <a:ext uri="{FF2B5EF4-FFF2-40B4-BE49-F238E27FC236}">
                    <a16:creationId xmlns:a16="http://schemas.microsoft.com/office/drawing/2014/main" id="{A1B4324C-63D6-4B53-816C-A824C25F2C14}"/>
                  </a:ext>
                </a:extLst>
              </p:cNvPr>
              <p:cNvSpPr/>
              <p:nvPr/>
            </p:nvSpPr>
            <p:spPr>
              <a:xfrm>
                <a:off x="4123383" y="4115195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矩形 244">
                <a:extLst>
                  <a:ext uri="{FF2B5EF4-FFF2-40B4-BE49-F238E27FC236}">
                    <a16:creationId xmlns:a16="http://schemas.microsoft.com/office/drawing/2014/main" id="{2F6DF5E2-BBC9-4E7F-BE5B-7D18334FBB61}"/>
                  </a:ext>
                </a:extLst>
              </p:cNvPr>
              <p:cNvSpPr/>
              <p:nvPr/>
            </p:nvSpPr>
            <p:spPr>
              <a:xfrm>
                <a:off x="4123383" y="4611437"/>
                <a:ext cx="496242" cy="496242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矩形 245">
                <a:extLst>
                  <a:ext uri="{FF2B5EF4-FFF2-40B4-BE49-F238E27FC236}">
                    <a16:creationId xmlns:a16="http://schemas.microsoft.com/office/drawing/2014/main" id="{B30C1963-664C-40B2-B38A-BEE6A7371317}"/>
                  </a:ext>
                </a:extLst>
              </p:cNvPr>
              <p:cNvSpPr/>
              <p:nvPr/>
            </p:nvSpPr>
            <p:spPr>
              <a:xfrm>
                <a:off x="4123383" y="5107676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矩形 246">
                <a:extLst>
                  <a:ext uri="{FF2B5EF4-FFF2-40B4-BE49-F238E27FC236}">
                    <a16:creationId xmlns:a16="http://schemas.microsoft.com/office/drawing/2014/main" id="{0E599D23-595B-4775-9D67-9C7412095D1D}"/>
                  </a:ext>
                </a:extLst>
              </p:cNvPr>
              <p:cNvSpPr/>
              <p:nvPr/>
            </p:nvSpPr>
            <p:spPr>
              <a:xfrm>
                <a:off x="4123383" y="5603918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矩形 250">
                <a:extLst>
                  <a:ext uri="{FF2B5EF4-FFF2-40B4-BE49-F238E27FC236}">
                    <a16:creationId xmlns:a16="http://schemas.microsoft.com/office/drawing/2014/main" id="{190087DA-7A08-4866-A388-7F67D0940667}"/>
                  </a:ext>
                </a:extLst>
              </p:cNvPr>
              <p:cNvSpPr/>
              <p:nvPr/>
            </p:nvSpPr>
            <p:spPr>
              <a:xfrm>
                <a:off x="2634660" y="3123878"/>
                <a:ext cx="496242" cy="4962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矩形 251">
                <a:extLst>
                  <a:ext uri="{FF2B5EF4-FFF2-40B4-BE49-F238E27FC236}">
                    <a16:creationId xmlns:a16="http://schemas.microsoft.com/office/drawing/2014/main" id="{2A64BBFB-F160-4ED4-BCC5-2C8C9D95C7DB}"/>
                  </a:ext>
                </a:extLst>
              </p:cNvPr>
              <p:cNvSpPr/>
              <p:nvPr/>
            </p:nvSpPr>
            <p:spPr>
              <a:xfrm>
                <a:off x="3130902" y="3123878"/>
                <a:ext cx="496242" cy="4962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1" name="矩形 252">
                <a:extLst>
                  <a:ext uri="{FF2B5EF4-FFF2-40B4-BE49-F238E27FC236}">
                    <a16:creationId xmlns:a16="http://schemas.microsoft.com/office/drawing/2014/main" id="{5A4DF8BB-C347-4E44-93D1-E2CA77C214D4}"/>
                  </a:ext>
                </a:extLst>
              </p:cNvPr>
              <p:cNvSpPr/>
              <p:nvPr/>
            </p:nvSpPr>
            <p:spPr>
              <a:xfrm>
                <a:off x="3627141" y="3123878"/>
                <a:ext cx="496242" cy="4962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矩形 253">
                <a:extLst>
                  <a:ext uri="{FF2B5EF4-FFF2-40B4-BE49-F238E27FC236}">
                    <a16:creationId xmlns:a16="http://schemas.microsoft.com/office/drawing/2014/main" id="{05452D44-8F4A-4F29-A362-C537811342B9}"/>
                  </a:ext>
                </a:extLst>
              </p:cNvPr>
              <p:cNvSpPr/>
              <p:nvPr/>
            </p:nvSpPr>
            <p:spPr>
              <a:xfrm>
                <a:off x="4123383" y="3123878"/>
                <a:ext cx="496242" cy="4962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5">
              <a:extLst>
                <a:ext uri="{FF2B5EF4-FFF2-40B4-BE49-F238E27FC236}">
                  <a16:creationId xmlns:a16="http://schemas.microsoft.com/office/drawing/2014/main" id="{F05245A9-3D9A-48CB-8FF0-BCDB2A000265}"/>
                </a:ext>
              </a:extLst>
            </p:cNvPr>
            <p:cNvGrpSpPr/>
            <p:nvPr/>
          </p:nvGrpSpPr>
          <p:grpSpPr>
            <a:xfrm>
              <a:off x="906043" y="3722281"/>
              <a:ext cx="2346476" cy="2632465"/>
              <a:chOff x="1034439" y="3720856"/>
              <a:chExt cx="2045129" cy="2294390"/>
            </a:xfrm>
          </p:grpSpPr>
          <p:grpSp>
            <p:nvGrpSpPr>
              <p:cNvPr id="31" name="群組 63">
                <a:extLst>
                  <a:ext uri="{FF2B5EF4-FFF2-40B4-BE49-F238E27FC236}">
                    <a16:creationId xmlns:a16="http://schemas.microsoft.com/office/drawing/2014/main" id="{A093E9BA-645B-4768-BE60-05D1E88A1498}"/>
                  </a:ext>
                </a:extLst>
              </p:cNvPr>
              <p:cNvGrpSpPr/>
              <p:nvPr/>
            </p:nvGrpSpPr>
            <p:grpSpPr>
              <a:xfrm>
                <a:off x="2355190" y="3720856"/>
                <a:ext cx="724378" cy="1086566"/>
                <a:chOff x="4846131" y="1815355"/>
                <a:chExt cx="392928" cy="589391"/>
              </a:xfrm>
            </p:grpSpPr>
            <p:sp>
              <p:nvSpPr>
                <p:cNvPr id="44" name="矩形 64">
                  <a:extLst>
                    <a:ext uri="{FF2B5EF4-FFF2-40B4-BE49-F238E27FC236}">
                      <a16:creationId xmlns:a16="http://schemas.microsoft.com/office/drawing/2014/main" id="{C552CC3F-C24A-4F1C-BCA0-B66D65F45ED8}"/>
                    </a:ext>
                  </a:extLst>
                </p:cNvPr>
                <p:cNvSpPr/>
                <p:nvPr/>
              </p:nvSpPr>
              <p:spPr>
                <a:xfrm>
                  <a:off x="4846131" y="1815355"/>
                  <a:ext cx="196464" cy="19646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矩形 65">
                  <a:extLst>
                    <a:ext uri="{FF2B5EF4-FFF2-40B4-BE49-F238E27FC236}">
                      <a16:creationId xmlns:a16="http://schemas.microsoft.com/office/drawing/2014/main" id="{E483EDB2-B236-4FCA-95FA-691C6DE5A123}"/>
                    </a:ext>
                  </a:extLst>
                </p:cNvPr>
                <p:cNvSpPr/>
                <p:nvPr/>
              </p:nvSpPr>
              <p:spPr>
                <a:xfrm>
                  <a:off x="4846131" y="2011818"/>
                  <a:ext cx="196464" cy="19646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矩形 66">
                  <a:extLst>
                    <a:ext uri="{FF2B5EF4-FFF2-40B4-BE49-F238E27FC236}">
                      <a16:creationId xmlns:a16="http://schemas.microsoft.com/office/drawing/2014/main" id="{9C85F0F3-A59B-4266-B012-5FDCB81A5146}"/>
                    </a:ext>
                  </a:extLst>
                </p:cNvPr>
                <p:cNvSpPr/>
                <p:nvPr/>
              </p:nvSpPr>
              <p:spPr>
                <a:xfrm>
                  <a:off x="5042595" y="2011818"/>
                  <a:ext cx="196464" cy="19646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矩形 67">
                  <a:extLst>
                    <a:ext uri="{FF2B5EF4-FFF2-40B4-BE49-F238E27FC236}">
                      <a16:creationId xmlns:a16="http://schemas.microsoft.com/office/drawing/2014/main" id="{AA4CCB9A-2EF1-44E3-88A0-066AAF27A321}"/>
                    </a:ext>
                  </a:extLst>
                </p:cNvPr>
                <p:cNvSpPr/>
                <p:nvPr/>
              </p:nvSpPr>
              <p:spPr>
                <a:xfrm>
                  <a:off x="4846131" y="2208282"/>
                  <a:ext cx="196464" cy="19646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矩形 68">
                  <a:extLst>
                    <a:ext uri="{FF2B5EF4-FFF2-40B4-BE49-F238E27FC236}">
                      <a16:creationId xmlns:a16="http://schemas.microsoft.com/office/drawing/2014/main" id="{F2A4EB4C-1581-430E-868C-31875C298889}"/>
                    </a:ext>
                  </a:extLst>
                </p:cNvPr>
                <p:cNvSpPr/>
                <p:nvPr/>
              </p:nvSpPr>
              <p:spPr>
                <a:xfrm>
                  <a:off x="5042595" y="2208282"/>
                  <a:ext cx="196464" cy="19646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2" name="群組 69">
                <a:extLst>
                  <a:ext uri="{FF2B5EF4-FFF2-40B4-BE49-F238E27FC236}">
                    <a16:creationId xmlns:a16="http://schemas.microsoft.com/office/drawing/2014/main" id="{526AA74B-70D8-46AC-B68F-A7931E85BA7D}"/>
                  </a:ext>
                </a:extLst>
              </p:cNvPr>
              <p:cNvGrpSpPr/>
              <p:nvPr/>
            </p:nvGrpSpPr>
            <p:grpSpPr>
              <a:xfrm>
                <a:off x="1471053" y="5290868"/>
                <a:ext cx="1448754" cy="724378"/>
                <a:chOff x="4846131" y="2680174"/>
                <a:chExt cx="785855" cy="392928"/>
              </a:xfrm>
              <a:solidFill>
                <a:srgbClr val="9DC3E6"/>
              </a:solidFill>
            </p:grpSpPr>
            <p:sp>
              <p:nvSpPr>
                <p:cNvPr id="39" name="矩形 70">
                  <a:extLst>
                    <a:ext uri="{FF2B5EF4-FFF2-40B4-BE49-F238E27FC236}">
                      <a16:creationId xmlns:a16="http://schemas.microsoft.com/office/drawing/2014/main" id="{10903C8C-6000-4FA9-8A5B-2E3883FB0367}"/>
                    </a:ext>
                  </a:extLst>
                </p:cNvPr>
                <p:cNvSpPr/>
                <p:nvPr/>
              </p:nvSpPr>
              <p:spPr>
                <a:xfrm>
                  <a:off x="4846131" y="2680174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矩形 71">
                  <a:extLst>
                    <a:ext uri="{FF2B5EF4-FFF2-40B4-BE49-F238E27FC236}">
                      <a16:creationId xmlns:a16="http://schemas.microsoft.com/office/drawing/2014/main" id="{EC275D13-ADBB-4AC2-B10C-E0A9A138C5D1}"/>
                    </a:ext>
                  </a:extLst>
                </p:cNvPr>
                <p:cNvSpPr/>
                <p:nvPr/>
              </p:nvSpPr>
              <p:spPr>
                <a:xfrm>
                  <a:off x="5042595" y="2680174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72">
                  <a:extLst>
                    <a:ext uri="{FF2B5EF4-FFF2-40B4-BE49-F238E27FC236}">
                      <a16:creationId xmlns:a16="http://schemas.microsoft.com/office/drawing/2014/main" id="{90654961-A2DE-481A-9327-F2806726C75A}"/>
                    </a:ext>
                  </a:extLst>
                </p:cNvPr>
                <p:cNvSpPr/>
                <p:nvPr/>
              </p:nvSpPr>
              <p:spPr>
                <a:xfrm>
                  <a:off x="5042595" y="2876638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73">
                  <a:extLst>
                    <a:ext uri="{FF2B5EF4-FFF2-40B4-BE49-F238E27FC236}">
                      <a16:creationId xmlns:a16="http://schemas.microsoft.com/office/drawing/2014/main" id="{7D6D8547-581B-4AA7-99B8-18D2E6732BDD}"/>
                    </a:ext>
                  </a:extLst>
                </p:cNvPr>
                <p:cNvSpPr/>
                <p:nvPr/>
              </p:nvSpPr>
              <p:spPr>
                <a:xfrm>
                  <a:off x="5239059" y="2680174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3" name="矩形 74">
                  <a:extLst>
                    <a:ext uri="{FF2B5EF4-FFF2-40B4-BE49-F238E27FC236}">
                      <a16:creationId xmlns:a16="http://schemas.microsoft.com/office/drawing/2014/main" id="{357D21AA-0EE3-4185-83CE-7E1FED4919C7}"/>
                    </a:ext>
                  </a:extLst>
                </p:cNvPr>
                <p:cNvSpPr/>
                <p:nvPr/>
              </p:nvSpPr>
              <p:spPr>
                <a:xfrm>
                  <a:off x="5435522" y="2680174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3" name="群組 75">
                <a:extLst>
                  <a:ext uri="{FF2B5EF4-FFF2-40B4-BE49-F238E27FC236}">
                    <a16:creationId xmlns:a16="http://schemas.microsoft.com/office/drawing/2014/main" id="{15B91013-7CAD-41E3-ACA2-CA0BF0CBCA31}"/>
                  </a:ext>
                </a:extLst>
              </p:cNvPr>
              <p:cNvGrpSpPr/>
              <p:nvPr/>
            </p:nvGrpSpPr>
            <p:grpSpPr>
              <a:xfrm>
                <a:off x="1034439" y="4099561"/>
                <a:ext cx="1086567" cy="1086568"/>
                <a:chOff x="4846131" y="3768905"/>
                <a:chExt cx="589392" cy="589392"/>
              </a:xfrm>
              <a:solidFill>
                <a:srgbClr val="FF99FF"/>
              </a:solidFill>
            </p:grpSpPr>
            <p:sp>
              <p:nvSpPr>
                <p:cNvPr id="34" name="矩形 76">
                  <a:extLst>
                    <a:ext uri="{FF2B5EF4-FFF2-40B4-BE49-F238E27FC236}">
                      <a16:creationId xmlns:a16="http://schemas.microsoft.com/office/drawing/2014/main" id="{4F998232-1296-47E3-9FB0-B9621B3E617F}"/>
                    </a:ext>
                  </a:extLst>
                </p:cNvPr>
                <p:cNvSpPr/>
                <p:nvPr/>
              </p:nvSpPr>
              <p:spPr>
                <a:xfrm>
                  <a:off x="4846131" y="3965369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矩形 77">
                  <a:extLst>
                    <a:ext uri="{FF2B5EF4-FFF2-40B4-BE49-F238E27FC236}">
                      <a16:creationId xmlns:a16="http://schemas.microsoft.com/office/drawing/2014/main" id="{C970C282-090C-40F0-B4CE-5B36CD2EB535}"/>
                    </a:ext>
                  </a:extLst>
                </p:cNvPr>
                <p:cNvSpPr/>
                <p:nvPr/>
              </p:nvSpPr>
              <p:spPr>
                <a:xfrm>
                  <a:off x="4846131" y="4161833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矩形 78">
                  <a:extLst>
                    <a:ext uri="{FF2B5EF4-FFF2-40B4-BE49-F238E27FC236}">
                      <a16:creationId xmlns:a16="http://schemas.microsoft.com/office/drawing/2014/main" id="{635BAB1D-D8F8-4EE9-9E91-82FB90BE8885}"/>
                    </a:ext>
                  </a:extLst>
                </p:cNvPr>
                <p:cNvSpPr/>
                <p:nvPr/>
              </p:nvSpPr>
              <p:spPr>
                <a:xfrm>
                  <a:off x="5042595" y="3768905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矩形 79">
                  <a:extLst>
                    <a:ext uri="{FF2B5EF4-FFF2-40B4-BE49-F238E27FC236}">
                      <a16:creationId xmlns:a16="http://schemas.microsoft.com/office/drawing/2014/main" id="{028A7A84-1338-4215-A4AC-A33151EF7B6F}"/>
                    </a:ext>
                  </a:extLst>
                </p:cNvPr>
                <p:cNvSpPr/>
                <p:nvPr/>
              </p:nvSpPr>
              <p:spPr>
                <a:xfrm>
                  <a:off x="5042595" y="3965369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矩形 80">
                  <a:extLst>
                    <a:ext uri="{FF2B5EF4-FFF2-40B4-BE49-F238E27FC236}">
                      <a16:creationId xmlns:a16="http://schemas.microsoft.com/office/drawing/2014/main" id="{82955DEA-8619-48DD-A0AA-3D6C753B89DE}"/>
                    </a:ext>
                  </a:extLst>
                </p:cNvPr>
                <p:cNvSpPr/>
                <p:nvPr/>
              </p:nvSpPr>
              <p:spPr>
                <a:xfrm>
                  <a:off x="5239059" y="3768905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grpSp>
          <p:nvGrpSpPr>
            <p:cNvPr id="10" name="群組 4">
              <a:extLst>
                <a:ext uri="{FF2B5EF4-FFF2-40B4-BE49-F238E27FC236}">
                  <a16:creationId xmlns:a16="http://schemas.microsoft.com/office/drawing/2014/main" id="{FE185846-2C3B-4D62-B6FD-4448822F4ABF}"/>
                </a:ext>
              </a:extLst>
            </p:cNvPr>
            <p:cNvGrpSpPr/>
            <p:nvPr/>
          </p:nvGrpSpPr>
          <p:grpSpPr>
            <a:xfrm rot="5400000" flipH="1" flipV="1">
              <a:off x="6707695" y="3903104"/>
              <a:ext cx="1756615" cy="2195769"/>
              <a:chOff x="5376918" y="3735424"/>
              <a:chExt cx="1984965" cy="2481207"/>
            </a:xfrm>
          </p:grpSpPr>
          <p:sp>
            <p:nvSpPr>
              <p:cNvPr id="11" name="矩形 90">
                <a:extLst>
                  <a:ext uri="{FF2B5EF4-FFF2-40B4-BE49-F238E27FC236}">
                    <a16:creationId xmlns:a16="http://schemas.microsoft.com/office/drawing/2014/main" id="{6030A67F-868B-4322-B602-7FC2FFD01F3F}"/>
                  </a:ext>
                </a:extLst>
              </p:cNvPr>
              <p:cNvSpPr/>
              <p:nvPr/>
            </p:nvSpPr>
            <p:spPr>
              <a:xfrm>
                <a:off x="5873160" y="3735424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91">
                <a:extLst>
                  <a:ext uri="{FF2B5EF4-FFF2-40B4-BE49-F238E27FC236}">
                    <a16:creationId xmlns:a16="http://schemas.microsoft.com/office/drawing/2014/main" id="{EF717495-537E-4B14-AE99-2340930FE7B4}"/>
                  </a:ext>
                </a:extLst>
              </p:cNvPr>
              <p:cNvSpPr/>
              <p:nvPr/>
            </p:nvSpPr>
            <p:spPr>
              <a:xfrm>
                <a:off x="5873160" y="4231666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92">
                <a:extLst>
                  <a:ext uri="{FF2B5EF4-FFF2-40B4-BE49-F238E27FC236}">
                    <a16:creationId xmlns:a16="http://schemas.microsoft.com/office/drawing/2014/main" id="{F73F39BA-2C96-4339-A3CC-453FEF5CB524}"/>
                  </a:ext>
                </a:extLst>
              </p:cNvPr>
              <p:cNvSpPr/>
              <p:nvPr/>
            </p:nvSpPr>
            <p:spPr>
              <a:xfrm>
                <a:off x="5873160" y="4727908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93">
                <a:extLst>
                  <a:ext uri="{FF2B5EF4-FFF2-40B4-BE49-F238E27FC236}">
                    <a16:creationId xmlns:a16="http://schemas.microsoft.com/office/drawing/2014/main" id="{555B4B30-140A-4E36-81DE-EF4F1BDB7284}"/>
                  </a:ext>
                </a:extLst>
              </p:cNvPr>
              <p:cNvSpPr/>
              <p:nvPr/>
            </p:nvSpPr>
            <p:spPr>
              <a:xfrm>
                <a:off x="5873160" y="5224147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94">
                <a:extLst>
                  <a:ext uri="{FF2B5EF4-FFF2-40B4-BE49-F238E27FC236}">
                    <a16:creationId xmlns:a16="http://schemas.microsoft.com/office/drawing/2014/main" id="{02E5272F-8FA3-4A61-A513-12947711970A}"/>
                  </a:ext>
                </a:extLst>
              </p:cNvPr>
              <p:cNvSpPr/>
              <p:nvPr/>
            </p:nvSpPr>
            <p:spPr>
              <a:xfrm>
                <a:off x="6369402" y="3735424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" name="矩形 95">
                <a:extLst>
                  <a:ext uri="{FF2B5EF4-FFF2-40B4-BE49-F238E27FC236}">
                    <a16:creationId xmlns:a16="http://schemas.microsoft.com/office/drawing/2014/main" id="{99E034AF-7976-4807-8AAF-BA667BAF9681}"/>
                  </a:ext>
                </a:extLst>
              </p:cNvPr>
              <p:cNvSpPr/>
              <p:nvPr/>
            </p:nvSpPr>
            <p:spPr>
              <a:xfrm>
                <a:off x="6369402" y="4231666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96">
                <a:extLst>
                  <a:ext uri="{FF2B5EF4-FFF2-40B4-BE49-F238E27FC236}">
                    <a16:creationId xmlns:a16="http://schemas.microsoft.com/office/drawing/2014/main" id="{BA59B32E-3330-46CF-B00B-0E4415D9B4D0}"/>
                  </a:ext>
                </a:extLst>
              </p:cNvPr>
              <p:cNvSpPr/>
              <p:nvPr/>
            </p:nvSpPr>
            <p:spPr>
              <a:xfrm>
                <a:off x="6369402" y="4727908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97">
                <a:extLst>
                  <a:ext uri="{FF2B5EF4-FFF2-40B4-BE49-F238E27FC236}">
                    <a16:creationId xmlns:a16="http://schemas.microsoft.com/office/drawing/2014/main" id="{86CDF533-6AE6-4AB8-8061-EB52722E084A}"/>
                  </a:ext>
                </a:extLst>
              </p:cNvPr>
              <p:cNvSpPr/>
              <p:nvPr/>
            </p:nvSpPr>
            <p:spPr>
              <a:xfrm>
                <a:off x="6369402" y="5224147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98">
                <a:extLst>
                  <a:ext uri="{FF2B5EF4-FFF2-40B4-BE49-F238E27FC236}">
                    <a16:creationId xmlns:a16="http://schemas.microsoft.com/office/drawing/2014/main" id="{798E39F0-3562-454D-ACAA-80C23DF41EF8}"/>
                  </a:ext>
                </a:extLst>
              </p:cNvPr>
              <p:cNvSpPr/>
              <p:nvPr/>
            </p:nvSpPr>
            <p:spPr>
              <a:xfrm>
                <a:off x="6865641" y="3735424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99">
                <a:extLst>
                  <a:ext uri="{FF2B5EF4-FFF2-40B4-BE49-F238E27FC236}">
                    <a16:creationId xmlns:a16="http://schemas.microsoft.com/office/drawing/2014/main" id="{2802E93D-DC20-448B-BC8D-234B2692CADD}"/>
                  </a:ext>
                </a:extLst>
              </p:cNvPr>
              <p:cNvSpPr/>
              <p:nvPr/>
            </p:nvSpPr>
            <p:spPr>
              <a:xfrm>
                <a:off x="6865641" y="4231666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100">
                <a:extLst>
                  <a:ext uri="{FF2B5EF4-FFF2-40B4-BE49-F238E27FC236}">
                    <a16:creationId xmlns:a16="http://schemas.microsoft.com/office/drawing/2014/main" id="{23004B72-78D8-402F-B7D3-ED2A0F94C313}"/>
                  </a:ext>
                </a:extLst>
              </p:cNvPr>
              <p:cNvSpPr/>
              <p:nvPr/>
            </p:nvSpPr>
            <p:spPr>
              <a:xfrm>
                <a:off x="6865641" y="4727908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101">
                <a:extLst>
                  <a:ext uri="{FF2B5EF4-FFF2-40B4-BE49-F238E27FC236}">
                    <a16:creationId xmlns:a16="http://schemas.microsoft.com/office/drawing/2014/main" id="{8B123DD3-0A8D-44CE-963D-B292440E485E}"/>
                  </a:ext>
                </a:extLst>
              </p:cNvPr>
              <p:cNvSpPr/>
              <p:nvPr/>
            </p:nvSpPr>
            <p:spPr>
              <a:xfrm>
                <a:off x="6865641" y="5224147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102">
                <a:extLst>
                  <a:ext uri="{FF2B5EF4-FFF2-40B4-BE49-F238E27FC236}">
                    <a16:creationId xmlns:a16="http://schemas.microsoft.com/office/drawing/2014/main" id="{18F8B044-EDC7-4F30-AAD0-25D885896477}"/>
                  </a:ext>
                </a:extLst>
              </p:cNvPr>
              <p:cNvSpPr/>
              <p:nvPr/>
            </p:nvSpPr>
            <p:spPr>
              <a:xfrm>
                <a:off x="5873160" y="5720389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103">
                <a:extLst>
                  <a:ext uri="{FF2B5EF4-FFF2-40B4-BE49-F238E27FC236}">
                    <a16:creationId xmlns:a16="http://schemas.microsoft.com/office/drawing/2014/main" id="{0EC2A122-8228-45D6-BEB4-D19FDFA3ECE4}"/>
                  </a:ext>
                </a:extLst>
              </p:cNvPr>
              <p:cNvSpPr/>
              <p:nvPr/>
            </p:nvSpPr>
            <p:spPr>
              <a:xfrm>
                <a:off x="6369402" y="5720389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104">
                <a:extLst>
                  <a:ext uri="{FF2B5EF4-FFF2-40B4-BE49-F238E27FC236}">
                    <a16:creationId xmlns:a16="http://schemas.microsoft.com/office/drawing/2014/main" id="{59053264-334A-47FF-B645-26C46D3DF562}"/>
                  </a:ext>
                </a:extLst>
              </p:cNvPr>
              <p:cNvSpPr/>
              <p:nvPr/>
            </p:nvSpPr>
            <p:spPr>
              <a:xfrm>
                <a:off x="6865641" y="5720389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105">
                <a:extLst>
                  <a:ext uri="{FF2B5EF4-FFF2-40B4-BE49-F238E27FC236}">
                    <a16:creationId xmlns:a16="http://schemas.microsoft.com/office/drawing/2014/main" id="{51EDAAE3-2BCE-4DC3-8B4F-2874574F7792}"/>
                  </a:ext>
                </a:extLst>
              </p:cNvPr>
              <p:cNvSpPr/>
              <p:nvPr/>
            </p:nvSpPr>
            <p:spPr>
              <a:xfrm>
                <a:off x="5376918" y="3735424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106">
                <a:extLst>
                  <a:ext uri="{FF2B5EF4-FFF2-40B4-BE49-F238E27FC236}">
                    <a16:creationId xmlns:a16="http://schemas.microsoft.com/office/drawing/2014/main" id="{FDA2437A-77AA-4435-85DE-657EF050CE96}"/>
                  </a:ext>
                </a:extLst>
              </p:cNvPr>
              <p:cNvSpPr/>
              <p:nvPr/>
            </p:nvSpPr>
            <p:spPr>
              <a:xfrm>
                <a:off x="5376918" y="4231666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矩形 107">
                <a:extLst>
                  <a:ext uri="{FF2B5EF4-FFF2-40B4-BE49-F238E27FC236}">
                    <a16:creationId xmlns:a16="http://schemas.microsoft.com/office/drawing/2014/main" id="{63DE9717-10AD-4AE9-99B5-73F9E455F0CD}"/>
                  </a:ext>
                </a:extLst>
              </p:cNvPr>
              <p:cNvSpPr/>
              <p:nvPr/>
            </p:nvSpPr>
            <p:spPr>
              <a:xfrm>
                <a:off x="5376918" y="4727908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矩形 108">
                <a:extLst>
                  <a:ext uri="{FF2B5EF4-FFF2-40B4-BE49-F238E27FC236}">
                    <a16:creationId xmlns:a16="http://schemas.microsoft.com/office/drawing/2014/main" id="{F38B2741-4819-4A52-960A-96269D0F9149}"/>
                  </a:ext>
                </a:extLst>
              </p:cNvPr>
              <p:cNvSpPr/>
              <p:nvPr/>
            </p:nvSpPr>
            <p:spPr>
              <a:xfrm>
                <a:off x="5376918" y="5224147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矩形 109">
                <a:extLst>
                  <a:ext uri="{FF2B5EF4-FFF2-40B4-BE49-F238E27FC236}">
                    <a16:creationId xmlns:a16="http://schemas.microsoft.com/office/drawing/2014/main" id="{FFA8CC9E-DC86-49DC-B5CC-9DF597CFCEAA}"/>
                  </a:ext>
                </a:extLst>
              </p:cNvPr>
              <p:cNvSpPr/>
              <p:nvPr/>
            </p:nvSpPr>
            <p:spPr>
              <a:xfrm>
                <a:off x="5376918" y="5720389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3" name="手繪多邊形: 圖案 7">
            <a:extLst>
              <a:ext uri="{FF2B5EF4-FFF2-40B4-BE49-F238E27FC236}">
                <a16:creationId xmlns:a16="http://schemas.microsoft.com/office/drawing/2014/main" id="{ECBADE16-03C8-49A8-A980-3397944E37CE}"/>
              </a:ext>
            </a:extLst>
          </p:cNvPr>
          <p:cNvSpPr/>
          <p:nvPr/>
        </p:nvSpPr>
        <p:spPr>
          <a:xfrm>
            <a:off x="6773452" y="3314370"/>
            <a:ext cx="468833" cy="1156853"/>
          </a:xfrm>
          <a:custGeom>
            <a:avLst/>
            <a:gdLst>
              <a:gd name="connsiteX0" fmla="*/ 468833 w 468833"/>
              <a:gd name="connsiteY0" fmla="*/ 0 h 1696064"/>
              <a:gd name="connsiteX1" fmla="*/ 11633 w 468833"/>
              <a:gd name="connsiteY1" fmla="*/ 398206 h 1696064"/>
              <a:gd name="connsiteX2" fmla="*/ 181239 w 468833"/>
              <a:gd name="connsiteY2" fmla="*/ 1696064 h 169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833" h="1696064">
                <a:moveTo>
                  <a:pt x="468833" y="0"/>
                </a:moveTo>
                <a:cubicBezTo>
                  <a:pt x="264199" y="57764"/>
                  <a:pt x="59565" y="115529"/>
                  <a:pt x="11633" y="398206"/>
                </a:cubicBezTo>
                <a:cubicBezTo>
                  <a:pt x="-36299" y="680883"/>
                  <a:pt x="72470" y="1188473"/>
                  <a:pt x="181239" y="169606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4" name="手繪多邊形: 圖案 11">
            <a:extLst>
              <a:ext uri="{FF2B5EF4-FFF2-40B4-BE49-F238E27FC236}">
                <a16:creationId xmlns:a16="http://schemas.microsoft.com/office/drawing/2014/main" id="{A9B5CB2A-205B-4A2C-B715-4FFD70366678}"/>
              </a:ext>
            </a:extLst>
          </p:cNvPr>
          <p:cNvSpPr/>
          <p:nvPr/>
        </p:nvSpPr>
        <p:spPr>
          <a:xfrm>
            <a:off x="5456665" y="2956057"/>
            <a:ext cx="1834822" cy="1227723"/>
          </a:xfrm>
          <a:custGeom>
            <a:avLst/>
            <a:gdLst>
              <a:gd name="connsiteX0" fmla="*/ 1578077 w 1578077"/>
              <a:gd name="connsiteY0" fmla="*/ 0 h 1430593"/>
              <a:gd name="connsiteX1" fmla="*/ 641555 w 1578077"/>
              <a:gd name="connsiteY1" fmla="*/ 494071 h 1430593"/>
              <a:gd name="connsiteX2" fmla="*/ 0 w 1578077"/>
              <a:gd name="connsiteY2" fmla="*/ 1430593 h 143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8077" h="1430593">
                <a:moveTo>
                  <a:pt x="1578077" y="0"/>
                </a:moveTo>
                <a:cubicBezTo>
                  <a:pt x="1241322" y="127819"/>
                  <a:pt x="904568" y="255639"/>
                  <a:pt x="641555" y="494071"/>
                </a:cubicBezTo>
                <a:cubicBezTo>
                  <a:pt x="378542" y="732503"/>
                  <a:pt x="189271" y="1081548"/>
                  <a:pt x="0" y="143059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8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Only the last two of the testing data have these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3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for Matching</a:t>
            </a:r>
            <a:br>
              <a:rPr lang="en-US" dirty="0" smtClean="0"/>
            </a:br>
            <a:r>
              <a:rPr lang="en-US" altLang="zh-TW" sz="3600" dirty="0" smtClean="0"/>
              <a:t>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zh-TW" dirty="0" smtClean="0"/>
              <a:t>Rotating </a:t>
            </a:r>
            <a:r>
              <a:rPr lang="en-US" altLang="zh-TW" dirty="0"/>
              <a:t>and flipping the pieces are allowed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0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40D227E8-933C-4E4C-A07C-96B0385022FA}"/>
              </a:ext>
            </a:extLst>
          </p:cNvPr>
          <p:cNvSpPr/>
          <p:nvPr/>
        </p:nvSpPr>
        <p:spPr>
          <a:xfrm>
            <a:off x="5989040" y="5566098"/>
            <a:ext cx="693370" cy="926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C4B545DF-B6BE-4D11-AD21-68ECDF974B35}"/>
              </a:ext>
            </a:extLst>
          </p:cNvPr>
          <p:cNvSpPr/>
          <p:nvPr/>
        </p:nvSpPr>
        <p:spPr>
          <a:xfrm>
            <a:off x="5989040" y="3953798"/>
            <a:ext cx="569228" cy="13716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2C65D49D-A39A-4787-9963-906A486B3CCE}"/>
              </a:ext>
            </a:extLst>
          </p:cNvPr>
          <p:cNvSpPr/>
          <p:nvPr/>
        </p:nvSpPr>
        <p:spPr>
          <a:xfrm>
            <a:off x="5989040" y="1195372"/>
            <a:ext cx="537542" cy="450127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755B0671-BC9F-439B-959C-7381C9553961}"/>
              </a:ext>
            </a:extLst>
          </p:cNvPr>
          <p:cNvSpPr/>
          <p:nvPr/>
        </p:nvSpPr>
        <p:spPr>
          <a:xfrm>
            <a:off x="5989040" y="2805257"/>
            <a:ext cx="415599" cy="703742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57BCD1-915B-48E0-84BB-970273A7AB0C}"/>
              </a:ext>
            </a:extLst>
          </p:cNvPr>
          <p:cNvSpPr/>
          <p:nvPr/>
        </p:nvSpPr>
        <p:spPr>
          <a:xfrm>
            <a:off x="5989040" y="1882242"/>
            <a:ext cx="307044" cy="69668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56328"/>
            <a:ext cx="7886700" cy="872689"/>
          </a:xfrm>
        </p:spPr>
        <p:txBody>
          <a:bodyPr>
            <a:norm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6877" y="718182"/>
            <a:ext cx="1220337" cy="6095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4 2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OOOO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-O--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2 3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OO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OO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3 3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-OO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OO-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O--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4 6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OOOO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---- 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O---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O---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O---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OO--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O----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O--O-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OO---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326372" y="384724"/>
            <a:ext cx="2859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number of pieces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60768" y="883818"/>
            <a:ext cx="44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the "exact" width and height of the piece</a:t>
            </a:r>
            <a:endParaRPr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D414C7-7534-44CD-A5C5-5F2E9F3CF275}"/>
              </a:ext>
            </a:extLst>
          </p:cNvPr>
          <p:cNvSpPr txBox="1"/>
          <p:nvPr/>
        </p:nvSpPr>
        <p:spPr>
          <a:xfrm>
            <a:off x="3949665" y="1195372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000" dirty="0"/>
              <a:t>shape</a:t>
            </a:r>
            <a:endParaRPr lang="zh-TW" altLang="en-US" sz="2000" dirty="0"/>
          </a:p>
        </p:txBody>
      </p:sp>
      <p:sp>
        <p:nvSpPr>
          <p:cNvPr id="256" name="左大括弧 255">
            <a:extLst>
              <a:ext uri="{FF2B5EF4-FFF2-40B4-BE49-F238E27FC236}">
                <a16:creationId xmlns:a16="http://schemas.microsoft.com/office/drawing/2014/main" id="{0D471619-1D0F-4F10-BE95-1D6085FF302F}"/>
              </a:ext>
            </a:extLst>
          </p:cNvPr>
          <p:cNvSpPr/>
          <p:nvPr/>
        </p:nvSpPr>
        <p:spPr>
          <a:xfrm>
            <a:off x="1285508" y="1002891"/>
            <a:ext cx="266479" cy="666465"/>
          </a:xfrm>
          <a:prstGeom prst="leftBrace">
            <a:avLst>
              <a:gd name="adj1" fmla="val 61082"/>
              <a:gd name="adj2" fmla="val 699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200" dirty="0"/>
          </a:p>
        </p:txBody>
      </p:sp>
      <p:sp>
        <p:nvSpPr>
          <p:cNvPr id="257" name="文字方塊 256">
            <a:extLst>
              <a:ext uri="{FF2B5EF4-FFF2-40B4-BE49-F238E27FC236}">
                <a16:creationId xmlns:a16="http://schemas.microsoft.com/office/drawing/2014/main" id="{B1A6B0B8-5575-4EEB-BAC3-B4775B7C8BB7}"/>
              </a:ext>
            </a:extLst>
          </p:cNvPr>
          <p:cNvSpPr txBox="1"/>
          <p:nvPr/>
        </p:nvSpPr>
        <p:spPr>
          <a:xfrm>
            <a:off x="283091" y="1261789"/>
            <a:ext cx="105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</a:t>
            </a:r>
            <a:r>
              <a:rPr lang="en-US" altLang="zh-TW" sz="2000" baseline="30000" dirty="0"/>
              <a:t>st</a:t>
            </a:r>
            <a:r>
              <a:rPr lang="en-US" altLang="zh-TW" sz="2000" dirty="0"/>
              <a:t> piece</a:t>
            </a:r>
            <a:endParaRPr lang="zh-TW" altLang="en-US" sz="2000" dirty="0"/>
          </a:p>
        </p:txBody>
      </p:sp>
      <p:sp>
        <p:nvSpPr>
          <p:cNvPr id="258" name="左大括弧 257">
            <a:extLst>
              <a:ext uri="{FF2B5EF4-FFF2-40B4-BE49-F238E27FC236}">
                <a16:creationId xmlns:a16="http://schemas.microsoft.com/office/drawing/2014/main" id="{45018041-824D-4F87-A190-87F09F066233}"/>
              </a:ext>
            </a:extLst>
          </p:cNvPr>
          <p:cNvSpPr/>
          <p:nvPr/>
        </p:nvSpPr>
        <p:spPr>
          <a:xfrm>
            <a:off x="4351920" y="1941316"/>
            <a:ext cx="265384" cy="605904"/>
          </a:xfrm>
          <a:prstGeom prst="leftBrace">
            <a:avLst>
              <a:gd name="adj1" fmla="val 6108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200" dirty="0"/>
          </a:p>
        </p:txBody>
      </p:sp>
      <p:sp>
        <p:nvSpPr>
          <p:cNvPr id="259" name="文字方塊 258">
            <a:extLst>
              <a:ext uri="{FF2B5EF4-FFF2-40B4-BE49-F238E27FC236}">
                <a16:creationId xmlns:a16="http://schemas.microsoft.com/office/drawing/2014/main" id="{790EF31E-CBD3-4F61-A363-82C7B5D13011}"/>
              </a:ext>
            </a:extLst>
          </p:cNvPr>
          <p:cNvSpPr txBox="1"/>
          <p:nvPr/>
        </p:nvSpPr>
        <p:spPr>
          <a:xfrm>
            <a:off x="3236165" y="193945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2</a:t>
            </a:r>
            <a:r>
              <a:rPr lang="en-US" altLang="zh-TW" sz="2000" baseline="30000" dirty="0"/>
              <a:t>nd</a:t>
            </a:r>
            <a:r>
              <a:rPr lang="en-US" altLang="zh-TW" sz="2000" dirty="0"/>
              <a:t> piece</a:t>
            </a:r>
            <a:endParaRPr lang="zh-TW" altLang="en-US" sz="2000" dirty="0"/>
          </a:p>
        </p:txBody>
      </p:sp>
      <p:sp>
        <p:nvSpPr>
          <p:cNvPr id="260" name="左大括弧 259">
            <a:extLst>
              <a:ext uri="{FF2B5EF4-FFF2-40B4-BE49-F238E27FC236}">
                <a16:creationId xmlns:a16="http://schemas.microsoft.com/office/drawing/2014/main" id="{1B3EF670-1A95-44CE-9D8A-C4E4F00C7275}"/>
              </a:ext>
            </a:extLst>
          </p:cNvPr>
          <p:cNvSpPr/>
          <p:nvPr/>
        </p:nvSpPr>
        <p:spPr>
          <a:xfrm>
            <a:off x="4351920" y="2805257"/>
            <a:ext cx="289400" cy="698036"/>
          </a:xfrm>
          <a:prstGeom prst="leftBrace">
            <a:avLst>
              <a:gd name="adj1" fmla="val 6108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200" dirty="0"/>
          </a:p>
        </p:txBody>
      </p:sp>
      <p:sp>
        <p:nvSpPr>
          <p:cNvPr id="261" name="文字方塊 260">
            <a:extLst>
              <a:ext uri="{FF2B5EF4-FFF2-40B4-BE49-F238E27FC236}">
                <a16:creationId xmlns:a16="http://schemas.microsoft.com/office/drawing/2014/main" id="{F5ED90F5-C558-4CB4-9EDD-397672B371FE}"/>
              </a:ext>
            </a:extLst>
          </p:cNvPr>
          <p:cNvSpPr txBox="1"/>
          <p:nvPr/>
        </p:nvSpPr>
        <p:spPr>
          <a:xfrm>
            <a:off x="3236165" y="2870158"/>
            <a:ext cx="1078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3</a:t>
            </a:r>
            <a:r>
              <a:rPr lang="en-US" altLang="zh-TW" sz="2000" baseline="30000" dirty="0"/>
              <a:t>rd</a:t>
            </a:r>
            <a:r>
              <a:rPr lang="en-US" altLang="zh-TW" sz="2000" dirty="0"/>
              <a:t> piece</a:t>
            </a:r>
            <a:endParaRPr lang="zh-TW" altLang="en-US" sz="2000" dirty="0"/>
          </a:p>
        </p:txBody>
      </p:sp>
      <p:sp>
        <p:nvSpPr>
          <p:cNvPr id="262" name="左大括弧 261">
            <a:extLst>
              <a:ext uri="{FF2B5EF4-FFF2-40B4-BE49-F238E27FC236}">
                <a16:creationId xmlns:a16="http://schemas.microsoft.com/office/drawing/2014/main" id="{B670F5ED-9BD6-48F8-BCFE-E763BCFB0FC9}"/>
              </a:ext>
            </a:extLst>
          </p:cNvPr>
          <p:cNvSpPr/>
          <p:nvPr/>
        </p:nvSpPr>
        <p:spPr>
          <a:xfrm>
            <a:off x="3799890" y="4063903"/>
            <a:ext cx="253751" cy="1261525"/>
          </a:xfrm>
          <a:prstGeom prst="leftBrace">
            <a:avLst>
              <a:gd name="adj1" fmla="val 6108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200" dirty="0"/>
          </a:p>
        </p:txBody>
      </p:sp>
      <p:sp>
        <p:nvSpPr>
          <p:cNvPr id="264" name="文字方塊 263">
            <a:extLst>
              <a:ext uri="{FF2B5EF4-FFF2-40B4-BE49-F238E27FC236}">
                <a16:creationId xmlns:a16="http://schemas.microsoft.com/office/drawing/2014/main" id="{60ED713A-5B96-4749-A5C0-DF75A5E812A8}"/>
              </a:ext>
            </a:extLst>
          </p:cNvPr>
          <p:cNvSpPr txBox="1"/>
          <p:nvPr/>
        </p:nvSpPr>
        <p:spPr>
          <a:xfrm>
            <a:off x="2129829" y="4336318"/>
            <a:ext cx="167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</a:t>
            </a:r>
            <a:r>
              <a:rPr lang="en-US" altLang="zh-TW" sz="2000" baseline="30000" dirty="0"/>
              <a:t>st</a:t>
            </a:r>
            <a:r>
              <a:rPr lang="en-US" altLang="zh-TW" sz="2000" dirty="0"/>
              <a:t> puzzle map</a:t>
            </a:r>
            <a:endParaRPr lang="zh-TW" altLang="en-US" sz="2000" dirty="0"/>
          </a:p>
        </p:txBody>
      </p:sp>
      <p:grpSp>
        <p:nvGrpSpPr>
          <p:cNvPr id="248" name="群組 247">
            <a:extLst>
              <a:ext uri="{FF2B5EF4-FFF2-40B4-BE49-F238E27FC236}">
                <a16:creationId xmlns:a16="http://schemas.microsoft.com/office/drawing/2014/main" id="{A5A2F2FA-6CF9-4713-ACBA-63CEEC7E3A0D}"/>
              </a:ext>
            </a:extLst>
          </p:cNvPr>
          <p:cNvGrpSpPr/>
          <p:nvPr/>
        </p:nvGrpSpPr>
        <p:grpSpPr>
          <a:xfrm>
            <a:off x="4945906" y="1910497"/>
            <a:ext cx="428246" cy="642367"/>
            <a:chOff x="4846131" y="1815355"/>
            <a:chExt cx="392928" cy="5893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93AB7D5-2481-4A26-950A-F644E8D84301}"/>
                </a:ext>
              </a:extLst>
            </p:cNvPr>
            <p:cNvSpPr/>
            <p:nvPr/>
          </p:nvSpPr>
          <p:spPr>
            <a:xfrm>
              <a:off x="4846131" y="1815355"/>
              <a:ext cx="196464" cy="1964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C7B1620-203E-4413-904D-BC6A105F4B53}"/>
                </a:ext>
              </a:extLst>
            </p:cNvPr>
            <p:cNvSpPr/>
            <p:nvPr/>
          </p:nvSpPr>
          <p:spPr>
            <a:xfrm>
              <a:off x="4846131" y="2011818"/>
              <a:ext cx="196464" cy="1964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485E163-FA67-4712-81B3-5A75346AC288}"/>
                </a:ext>
              </a:extLst>
            </p:cNvPr>
            <p:cNvSpPr/>
            <p:nvPr/>
          </p:nvSpPr>
          <p:spPr>
            <a:xfrm>
              <a:off x="5042595" y="2011818"/>
              <a:ext cx="196464" cy="1964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33BFE6CD-79CD-4104-9DBF-A518A52D3DCA}"/>
                </a:ext>
              </a:extLst>
            </p:cNvPr>
            <p:cNvSpPr/>
            <p:nvPr/>
          </p:nvSpPr>
          <p:spPr>
            <a:xfrm>
              <a:off x="4846131" y="2208282"/>
              <a:ext cx="196464" cy="1964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3F04A0E-51A3-47FD-8579-B140E068B2AC}"/>
                </a:ext>
              </a:extLst>
            </p:cNvPr>
            <p:cNvSpPr/>
            <p:nvPr/>
          </p:nvSpPr>
          <p:spPr>
            <a:xfrm>
              <a:off x="5042595" y="2208282"/>
              <a:ext cx="196464" cy="1964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E9025683-CDC1-47C8-BB18-93C4901F6634}"/>
              </a:ext>
            </a:extLst>
          </p:cNvPr>
          <p:cNvGrpSpPr/>
          <p:nvPr/>
        </p:nvGrpSpPr>
        <p:grpSpPr>
          <a:xfrm>
            <a:off x="4710278" y="4034411"/>
            <a:ext cx="856860" cy="1284853"/>
            <a:chOff x="4759731" y="4797863"/>
            <a:chExt cx="786195" cy="1178891"/>
          </a:xfrm>
        </p:grpSpPr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C5BC081D-317C-4DAB-A071-94D5AB6A37FB}"/>
                </a:ext>
              </a:extLst>
            </p:cNvPr>
            <p:cNvSpPr/>
            <p:nvPr/>
          </p:nvSpPr>
          <p:spPr>
            <a:xfrm>
              <a:off x="4759731" y="4993865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48C77BD1-FCE5-4254-A0E6-54383DAB640D}"/>
                </a:ext>
              </a:extLst>
            </p:cNvPr>
            <p:cNvSpPr/>
            <p:nvPr/>
          </p:nvSpPr>
          <p:spPr>
            <a:xfrm>
              <a:off x="4759731" y="5190329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827AC95A-CE0B-4C51-BA37-FA409E92E04F}"/>
                </a:ext>
              </a:extLst>
            </p:cNvPr>
            <p:cNvSpPr/>
            <p:nvPr/>
          </p:nvSpPr>
          <p:spPr>
            <a:xfrm>
              <a:off x="4759731" y="5386793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D16E646E-B867-480D-A5D2-B383AF520FB4}"/>
                </a:ext>
              </a:extLst>
            </p:cNvPr>
            <p:cNvSpPr/>
            <p:nvPr/>
          </p:nvSpPr>
          <p:spPr>
            <a:xfrm>
              <a:off x="4759731" y="5583256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55E0FAEB-1E26-431F-9262-83CF9C457A4F}"/>
                </a:ext>
              </a:extLst>
            </p:cNvPr>
            <p:cNvSpPr/>
            <p:nvPr/>
          </p:nvSpPr>
          <p:spPr>
            <a:xfrm>
              <a:off x="4956195" y="4993865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 dirty="0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DDCBFC20-2A39-401E-A362-193E3DC1C2D1}"/>
                </a:ext>
              </a:extLst>
            </p:cNvPr>
            <p:cNvSpPr/>
            <p:nvPr/>
          </p:nvSpPr>
          <p:spPr>
            <a:xfrm>
              <a:off x="4956195" y="5190329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50CA52D3-5F56-454F-AFE8-FDC7F0518BC8}"/>
                </a:ext>
              </a:extLst>
            </p:cNvPr>
            <p:cNvSpPr/>
            <p:nvPr/>
          </p:nvSpPr>
          <p:spPr>
            <a:xfrm>
              <a:off x="4956195" y="5386793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85FF47A-1DB5-4C0B-A5BD-CDF48150E532}"/>
                </a:ext>
              </a:extLst>
            </p:cNvPr>
            <p:cNvSpPr/>
            <p:nvPr/>
          </p:nvSpPr>
          <p:spPr>
            <a:xfrm>
              <a:off x="4956195" y="5583256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ECE163DF-CEDE-49CC-84FF-722D67961EAA}"/>
                </a:ext>
              </a:extLst>
            </p:cNvPr>
            <p:cNvSpPr/>
            <p:nvPr/>
          </p:nvSpPr>
          <p:spPr>
            <a:xfrm>
              <a:off x="5152658" y="4993865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B7A91CFC-024D-4821-AD55-6E2DBAEC60F2}"/>
                </a:ext>
              </a:extLst>
            </p:cNvPr>
            <p:cNvSpPr/>
            <p:nvPr/>
          </p:nvSpPr>
          <p:spPr>
            <a:xfrm>
              <a:off x="5152658" y="5190329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7F1DE865-6CD1-4F46-B191-962FE706A46A}"/>
                </a:ext>
              </a:extLst>
            </p:cNvPr>
            <p:cNvSpPr/>
            <p:nvPr/>
          </p:nvSpPr>
          <p:spPr>
            <a:xfrm>
              <a:off x="5152658" y="5386793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1D67785-5784-4092-B5F9-359B321D2CA4}"/>
                </a:ext>
              </a:extLst>
            </p:cNvPr>
            <p:cNvSpPr/>
            <p:nvPr/>
          </p:nvSpPr>
          <p:spPr>
            <a:xfrm>
              <a:off x="5152658" y="5583256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F499F117-2AF5-4774-BAC6-D6F210BCE126}"/>
                </a:ext>
              </a:extLst>
            </p:cNvPr>
            <p:cNvSpPr/>
            <p:nvPr/>
          </p:nvSpPr>
          <p:spPr>
            <a:xfrm>
              <a:off x="4759731" y="5779720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439EE386-5887-4BD1-92F8-C9DE6B327863}"/>
                </a:ext>
              </a:extLst>
            </p:cNvPr>
            <p:cNvSpPr/>
            <p:nvPr/>
          </p:nvSpPr>
          <p:spPr>
            <a:xfrm>
              <a:off x="4956195" y="5779720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74C1184-91A2-45CF-82FD-1ED1F8705EA7}"/>
                </a:ext>
              </a:extLst>
            </p:cNvPr>
            <p:cNvSpPr/>
            <p:nvPr/>
          </p:nvSpPr>
          <p:spPr>
            <a:xfrm>
              <a:off x="5152658" y="5779720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C677FBCB-5EE5-4506-B9CD-DFF7E4A15C0C}"/>
                </a:ext>
              </a:extLst>
            </p:cNvPr>
            <p:cNvSpPr/>
            <p:nvPr/>
          </p:nvSpPr>
          <p:spPr>
            <a:xfrm>
              <a:off x="5349122" y="4993865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A1B4324C-63D6-4B53-816C-A824C25F2C14}"/>
                </a:ext>
              </a:extLst>
            </p:cNvPr>
            <p:cNvSpPr/>
            <p:nvPr/>
          </p:nvSpPr>
          <p:spPr>
            <a:xfrm>
              <a:off x="5349122" y="5190329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2F6DF5E2-BBC9-4E7F-BE5B-7D18334FBB61}"/>
                </a:ext>
              </a:extLst>
            </p:cNvPr>
            <p:cNvSpPr/>
            <p:nvPr/>
          </p:nvSpPr>
          <p:spPr>
            <a:xfrm>
              <a:off x="5349122" y="5386793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B30C1963-664C-40B2-B38A-BEE6A7371317}"/>
                </a:ext>
              </a:extLst>
            </p:cNvPr>
            <p:cNvSpPr/>
            <p:nvPr/>
          </p:nvSpPr>
          <p:spPr>
            <a:xfrm>
              <a:off x="5349122" y="5583256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0E599D23-595B-4775-9D67-9C7412095D1D}"/>
                </a:ext>
              </a:extLst>
            </p:cNvPr>
            <p:cNvSpPr/>
            <p:nvPr/>
          </p:nvSpPr>
          <p:spPr>
            <a:xfrm>
              <a:off x="5349462" y="5780290"/>
              <a:ext cx="196464" cy="196464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190087DA-7A08-4866-A388-7F67D0940667}"/>
                </a:ext>
              </a:extLst>
            </p:cNvPr>
            <p:cNvSpPr/>
            <p:nvPr/>
          </p:nvSpPr>
          <p:spPr>
            <a:xfrm>
              <a:off x="4759731" y="4797863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2A64BBFB-F160-4ED4-BCC5-2C8C9D95C7DB}"/>
                </a:ext>
              </a:extLst>
            </p:cNvPr>
            <p:cNvSpPr/>
            <p:nvPr/>
          </p:nvSpPr>
          <p:spPr>
            <a:xfrm>
              <a:off x="4956195" y="4797863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 dirty="0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5A4DF8BB-C347-4E44-93D1-E2CA77C214D4}"/>
                </a:ext>
              </a:extLst>
            </p:cNvPr>
            <p:cNvSpPr/>
            <p:nvPr/>
          </p:nvSpPr>
          <p:spPr>
            <a:xfrm>
              <a:off x="5152658" y="4797863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5452D44-8F4A-4F29-A362-C537811342B9}"/>
                </a:ext>
              </a:extLst>
            </p:cNvPr>
            <p:cNvSpPr/>
            <p:nvPr/>
          </p:nvSpPr>
          <p:spPr>
            <a:xfrm>
              <a:off x="5349122" y="4797863"/>
              <a:ext cx="196464" cy="1964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A31F2E13-4B96-4CBA-B37F-1901AA61C11A}"/>
              </a:ext>
            </a:extLst>
          </p:cNvPr>
          <p:cNvGrpSpPr/>
          <p:nvPr/>
        </p:nvGrpSpPr>
        <p:grpSpPr>
          <a:xfrm>
            <a:off x="4733671" y="1241110"/>
            <a:ext cx="856489" cy="428245"/>
            <a:chOff x="4846131" y="2680174"/>
            <a:chExt cx="785855" cy="392928"/>
          </a:xfrm>
          <a:solidFill>
            <a:srgbClr val="9DC3E6"/>
          </a:solidFill>
        </p:grpSpPr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6BA7F3A0-714B-47EA-BC73-8EE9ADD4A69C}"/>
                </a:ext>
              </a:extLst>
            </p:cNvPr>
            <p:cNvSpPr/>
            <p:nvPr/>
          </p:nvSpPr>
          <p:spPr>
            <a:xfrm>
              <a:off x="4846131" y="2680174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70299FEF-704C-466B-BA09-C6F58E736CBD}"/>
                </a:ext>
              </a:extLst>
            </p:cNvPr>
            <p:cNvSpPr/>
            <p:nvPr/>
          </p:nvSpPr>
          <p:spPr>
            <a:xfrm>
              <a:off x="5042595" y="2680174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6BEFA593-8220-4293-AABA-D654466CD235}"/>
                </a:ext>
              </a:extLst>
            </p:cNvPr>
            <p:cNvSpPr/>
            <p:nvPr/>
          </p:nvSpPr>
          <p:spPr>
            <a:xfrm>
              <a:off x="5042595" y="2876638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70DD2789-BEAF-4E92-90B3-204E617E8358}"/>
                </a:ext>
              </a:extLst>
            </p:cNvPr>
            <p:cNvSpPr/>
            <p:nvPr/>
          </p:nvSpPr>
          <p:spPr>
            <a:xfrm>
              <a:off x="5239059" y="2680174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 dirty="0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DC5C6BE2-DAD7-4D15-96C1-A07D90A726E7}"/>
                </a:ext>
              </a:extLst>
            </p:cNvPr>
            <p:cNvSpPr/>
            <p:nvPr/>
          </p:nvSpPr>
          <p:spPr>
            <a:xfrm>
              <a:off x="5435522" y="2680174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</p:grpSp>
      <p:grpSp>
        <p:nvGrpSpPr>
          <p:cNvPr id="271" name="群組 270">
            <a:extLst>
              <a:ext uri="{FF2B5EF4-FFF2-40B4-BE49-F238E27FC236}">
                <a16:creationId xmlns:a16="http://schemas.microsoft.com/office/drawing/2014/main" id="{1DA5DD30-355B-44A0-9B7C-DD432ABDA811}"/>
              </a:ext>
            </a:extLst>
          </p:cNvPr>
          <p:cNvGrpSpPr/>
          <p:nvPr/>
        </p:nvGrpSpPr>
        <p:grpSpPr>
          <a:xfrm>
            <a:off x="4875612" y="2812840"/>
            <a:ext cx="642368" cy="642368"/>
            <a:chOff x="4846131" y="3768905"/>
            <a:chExt cx="589392" cy="589392"/>
          </a:xfrm>
          <a:solidFill>
            <a:srgbClr val="FF99FF"/>
          </a:solidFill>
        </p:grpSpPr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B5751F9-0A85-4D36-B89B-69351B651BC8}"/>
                </a:ext>
              </a:extLst>
            </p:cNvPr>
            <p:cNvSpPr/>
            <p:nvPr/>
          </p:nvSpPr>
          <p:spPr>
            <a:xfrm>
              <a:off x="4846131" y="3965369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D3024198-7AD8-4715-BF3F-8535F1C73497}"/>
                </a:ext>
              </a:extLst>
            </p:cNvPr>
            <p:cNvSpPr/>
            <p:nvPr/>
          </p:nvSpPr>
          <p:spPr>
            <a:xfrm>
              <a:off x="4846131" y="4161833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76EF045D-A774-4B9E-90B8-13EB6A5A79C6}"/>
                </a:ext>
              </a:extLst>
            </p:cNvPr>
            <p:cNvSpPr/>
            <p:nvPr/>
          </p:nvSpPr>
          <p:spPr>
            <a:xfrm>
              <a:off x="5042595" y="3768905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0DE905B9-6056-4089-AFF0-8792896F9F5E}"/>
                </a:ext>
              </a:extLst>
            </p:cNvPr>
            <p:cNvSpPr/>
            <p:nvPr/>
          </p:nvSpPr>
          <p:spPr>
            <a:xfrm>
              <a:off x="5042595" y="3965369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F645C5DE-5333-4EBF-A206-43B104A0DD20}"/>
                </a:ext>
              </a:extLst>
            </p:cNvPr>
            <p:cNvSpPr/>
            <p:nvPr/>
          </p:nvSpPr>
          <p:spPr>
            <a:xfrm>
              <a:off x="5239059" y="3768905"/>
              <a:ext cx="196464" cy="1964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 dirty="0"/>
            </a:p>
          </p:txBody>
        </p:sp>
      </p:grpSp>
      <p:sp>
        <p:nvSpPr>
          <p:cNvPr id="278" name="文字方塊 277">
            <a:extLst>
              <a:ext uri="{FF2B5EF4-FFF2-40B4-BE49-F238E27FC236}">
                <a16:creationId xmlns:a16="http://schemas.microsoft.com/office/drawing/2014/main" id="{14696042-DF81-499E-B6FC-DE010B310816}"/>
              </a:ext>
            </a:extLst>
          </p:cNvPr>
          <p:cNvSpPr txBox="1"/>
          <p:nvPr/>
        </p:nvSpPr>
        <p:spPr>
          <a:xfrm>
            <a:off x="7451182" y="685792"/>
            <a:ext cx="1640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English char, </a:t>
            </a:r>
          </a:p>
          <a:p>
            <a:r>
              <a:rPr lang="en-US" altLang="zh-TW" sz="2200" dirty="0"/>
              <a:t>Big ‘O’</a:t>
            </a:r>
            <a:endParaRPr lang="zh-TW" altLang="en-US" sz="2200" dirty="0"/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8B936BE6-E7A3-4FE7-BDD7-66D0F3C4D0F4}"/>
              </a:ext>
            </a:extLst>
          </p:cNvPr>
          <p:cNvCxnSpPr>
            <a:cxnSpLocks/>
          </p:cNvCxnSpPr>
          <p:nvPr/>
        </p:nvCxnSpPr>
        <p:spPr>
          <a:xfrm flipH="1">
            <a:off x="6547204" y="1102098"/>
            <a:ext cx="940123" cy="18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93E01D5E-2FA1-41AA-AB14-37AB54D82611}"/>
              </a:ext>
            </a:extLst>
          </p:cNvPr>
          <p:cNvCxnSpPr>
            <a:cxnSpLocks/>
          </p:cNvCxnSpPr>
          <p:nvPr/>
        </p:nvCxnSpPr>
        <p:spPr>
          <a:xfrm flipH="1" flipV="1">
            <a:off x="6554398" y="1559512"/>
            <a:ext cx="1107904" cy="21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文字方塊 284">
            <a:extLst>
              <a:ext uri="{FF2B5EF4-FFF2-40B4-BE49-F238E27FC236}">
                <a16:creationId xmlns:a16="http://schemas.microsoft.com/office/drawing/2014/main" id="{68B8E144-CABC-4C97-AD2F-5607A61E063D}"/>
              </a:ext>
            </a:extLst>
          </p:cNvPr>
          <p:cNvSpPr txBox="1"/>
          <p:nvPr/>
        </p:nvSpPr>
        <p:spPr>
          <a:xfrm>
            <a:off x="7634686" y="1561541"/>
            <a:ext cx="1335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Minus</a:t>
            </a:r>
            <a:endParaRPr lang="zh-TW" altLang="en-US" sz="2200" dirty="0"/>
          </a:p>
        </p:txBody>
      </p:sp>
      <p:sp>
        <p:nvSpPr>
          <p:cNvPr id="290" name="文字方塊 289">
            <a:extLst>
              <a:ext uri="{FF2B5EF4-FFF2-40B4-BE49-F238E27FC236}">
                <a16:creationId xmlns:a16="http://schemas.microsoft.com/office/drawing/2014/main" id="{8B870EEA-CE34-4840-BAEF-A7C367472864}"/>
              </a:ext>
            </a:extLst>
          </p:cNvPr>
          <p:cNvSpPr txBox="1"/>
          <p:nvPr/>
        </p:nvSpPr>
        <p:spPr>
          <a:xfrm>
            <a:off x="3978604" y="3634297"/>
            <a:ext cx="1952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000" dirty="0"/>
              <a:t>width and height</a:t>
            </a:r>
            <a:endParaRPr lang="zh-TW" altLang="en-US" sz="20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541A2AB-1E35-4A9D-8881-E2C38732E7BB}"/>
              </a:ext>
            </a:extLst>
          </p:cNvPr>
          <p:cNvGrpSpPr/>
          <p:nvPr/>
        </p:nvGrpSpPr>
        <p:grpSpPr>
          <a:xfrm rot="5400000" flipH="1" flipV="1">
            <a:off x="4704653" y="5494179"/>
            <a:ext cx="856489" cy="1070612"/>
            <a:chOff x="5376918" y="3735424"/>
            <a:chExt cx="1984965" cy="248120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7566872-F032-41B2-832C-DB6C8AA295FD}"/>
                </a:ext>
              </a:extLst>
            </p:cNvPr>
            <p:cNvSpPr/>
            <p:nvPr/>
          </p:nvSpPr>
          <p:spPr>
            <a:xfrm>
              <a:off x="5873160" y="3735424"/>
              <a:ext cx="496242" cy="49624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8E4577D-461D-4D48-9542-7E147931025C}"/>
                </a:ext>
              </a:extLst>
            </p:cNvPr>
            <p:cNvSpPr/>
            <p:nvPr/>
          </p:nvSpPr>
          <p:spPr>
            <a:xfrm>
              <a:off x="5873160" y="4231666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EE3570A-D1B9-4DCE-AA6A-742BDBC657BA}"/>
                </a:ext>
              </a:extLst>
            </p:cNvPr>
            <p:cNvSpPr/>
            <p:nvPr/>
          </p:nvSpPr>
          <p:spPr>
            <a:xfrm>
              <a:off x="5873160" y="4727908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0E7BF94-32F8-4027-9028-35EB057B29BD}"/>
                </a:ext>
              </a:extLst>
            </p:cNvPr>
            <p:cNvSpPr/>
            <p:nvPr/>
          </p:nvSpPr>
          <p:spPr>
            <a:xfrm>
              <a:off x="5873160" y="5224147"/>
              <a:ext cx="496242" cy="49624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946ABE8-0C1E-43E9-A16C-0450DDFB13A4}"/>
                </a:ext>
              </a:extLst>
            </p:cNvPr>
            <p:cNvSpPr/>
            <p:nvPr/>
          </p:nvSpPr>
          <p:spPr>
            <a:xfrm>
              <a:off x="6369402" y="3735424"/>
              <a:ext cx="496242" cy="49624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C572A7A-3817-4B0D-8631-2540F452FD7C}"/>
                </a:ext>
              </a:extLst>
            </p:cNvPr>
            <p:cNvSpPr/>
            <p:nvPr/>
          </p:nvSpPr>
          <p:spPr>
            <a:xfrm>
              <a:off x="6369402" y="4231666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D783910-FB8A-48CD-91AE-191379723049}"/>
                </a:ext>
              </a:extLst>
            </p:cNvPr>
            <p:cNvSpPr/>
            <p:nvPr/>
          </p:nvSpPr>
          <p:spPr>
            <a:xfrm>
              <a:off x="6369402" y="4727908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F6E6EA6-50BF-42C1-8A1C-2DE71EF91261}"/>
                </a:ext>
              </a:extLst>
            </p:cNvPr>
            <p:cNvSpPr/>
            <p:nvPr/>
          </p:nvSpPr>
          <p:spPr>
            <a:xfrm>
              <a:off x="6369402" y="5224147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4B1AC265-12B0-4030-AF2B-31F224274C2A}"/>
                </a:ext>
              </a:extLst>
            </p:cNvPr>
            <p:cNvSpPr/>
            <p:nvPr/>
          </p:nvSpPr>
          <p:spPr>
            <a:xfrm>
              <a:off x="6865641" y="3735424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4E97FE1-B6FC-4FC4-AC80-BE49FA5CB70A}"/>
                </a:ext>
              </a:extLst>
            </p:cNvPr>
            <p:cNvSpPr/>
            <p:nvPr/>
          </p:nvSpPr>
          <p:spPr>
            <a:xfrm>
              <a:off x="6865641" y="4231666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7C7D238-6C89-4122-B5A1-DB1926CBDAEC}"/>
                </a:ext>
              </a:extLst>
            </p:cNvPr>
            <p:cNvSpPr/>
            <p:nvPr/>
          </p:nvSpPr>
          <p:spPr>
            <a:xfrm>
              <a:off x="6865641" y="4727908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CBDCBAE-0DE0-4192-8712-53BCE3A5AF61}"/>
                </a:ext>
              </a:extLst>
            </p:cNvPr>
            <p:cNvSpPr/>
            <p:nvPr/>
          </p:nvSpPr>
          <p:spPr>
            <a:xfrm>
              <a:off x="6865641" y="5224147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62810AD-8830-4233-B540-2CE538861DED}"/>
                </a:ext>
              </a:extLst>
            </p:cNvPr>
            <p:cNvSpPr/>
            <p:nvPr/>
          </p:nvSpPr>
          <p:spPr>
            <a:xfrm>
              <a:off x="5873160" y="5720389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CB10C5E-2A5E-4824-9065-A66518126DB9}"/>
                </a:ext>
              </a:extLst>
            </p:cNvPr>
            <p:cNvSpPr/>
            <p:nvPr/>
          </p:nvSpPr>
          <p:spPr>
            <a:xfrm>
              <a:off x="6369402" y="5720389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B888922-1A7B-441F-B0A4-87C257E7774D}"/>
                </a:ext>
              </a:extLst>
            </p:cNvPr>
            <p:cNvSpPr/>
            <p:nvPr/>
          </p:nvSpPr>
          <p:spPr>
            <a:xfrm>
              <a:off x="6865641" y="5720389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3F3BA64-72C6-445A-9D67-F2F3E115C787}"/>
                </a:ext>
              </a:extLst>
            </p:cNvPr>
            <p:cNvSpPr/>
            <p:nvPr/>
          </p:nvSpPr>
          <p:spPr>
            <a:xfrm>
              <a:off x="5376918" y="3735424"/>
              <a:ext cx="496242" cy="49624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211D49B-B022-4A4D-A1D8-E598A877ADDA}"/>
                </a:ext>
              </a:extLst>
            </p:cNvPr>
            <p:cNvSpPr/>
            <p:nvPr/>
          </p:nvSpPr>
          <p:spPr>
            <a:xfrm>
              <a:off x="5376918" y="4231666"/>
              <a:ext cx="496242" cy="49624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607DA6C-20A9-4A35-9134-D55398CE69F4}"/>
                </a:ext>
              </a:extLst>
            </p:cNvPr>
            <p:cNvSpPr/>
            <p:nvPr/>
          </p:nvSpPr>
          <p:spPr>
            <a:xfrm>
              <a:off x="5376918" y="4727908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FB92097-5603-499F-9D21-16D7F59A3598}"/>
                </a:ext>
              </a:extLst>
            </p:cNvPr>
            <p:cNvSpPr/>
            <p:nvPr/>
          </p:nvSpPr>
          <p:spPr>
            <a:xfrm>
              <a:off x="5376918" y="5224147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4D92118-8B12-4AD1-BA5B-1E77891D0F2E}"/>
                </a:ext>
              </a:extLst>
            </p:cNvPr>
            <p:cNvSpPr/>
            <p:nvPr/>
          </p:nvSpPr>
          <p:spPr>
            <a:xfrm>
              <a:off x="5376918" y="5720389"/>
              <a:ext cx="496242" cy="4962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1EA596A0-DC71-4579-ADF0-EE7C11873A98}"/>
              </a:ext>
            </a:extLst>
          </p:cNvPr>
          <p:cNvSpPr txBox="1"/>
          <p:nvPr/>
        </p:nvSpPr>
        <p:spPr>
          <a:xfrm>
            <a:off x="1103146" y="3431246"/>
            <a:ext cx="261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000" dirty="0"/>
              <a:t>number of puzzle maps</a:t>
            </a:r>
            <a:endParaRPr lang="zh-TW" altLang="en-US" sz="20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ED336BD-949A-4DAE-8561-A48AEE9838C9}"/>
              </a:ext>
            </a:extLst>
          </p:cNvPr>
          <p:cNvCxnSpPr/>
          <p:nvPr/>
        </p:nvCxnSpPr>
        <p:spPr>
          <a:xfrm>
            <a:off x="5303857" y="612556"/>
            <a:ext cx="613020" cy="256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左大括弧 93">
            <a:extLst>
              <a:ext uri="{FF2B5EF4-FFF2-40B4-BE49-F238E27FC236}">
                <a16:creationId xmlns:a16="http://schemas.microsoft.com/office/drawing/2014/main" id="{780AFC92-AC62-46A0-8AA6-6697AD00974C}"/>
              </a:ext>
            </a:extLst>
          </p:cNvPr>
          <p:cNvSpPr/>
          <p:nvPr/>
        </p:nvSpPr>
        <p:spPr>
          <a:xfrm>
            <a:off x="3799891" y="5620637"/>
            <a:ext cx="272613" cy="764140"/>
          </a:xfrm>
          <a:prstGeom prst="leftBrace">
            <a:avLst>
              <a:gd name="adj1" fmla="val 6108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2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099B0504-6CFE-41A3-A532-C3AA2AB21346}"/>
              </a:ext>
            </a:extLst>
          </p:cNvPr>
          <p:cNvSpPr txBox="1"/>
          <p:nvPr/>
        </p:nvSpPr>
        <p:spPr>
          <a:xfrm>
            <a:off x="2129481" y="5730939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2</a:t>
            </a:r>
            <a:r>
              <a:rPr lang="en-US" altLang="zh-TW" sz="2000" baseline="30000" dirty="0"/>
              <a:t>nd</a:t>
            </a:r>
            <a:r>
              <a:rPr lang="en-US" altLang="zh-TW" sz="2000" dirty="0"/>
              <a:t> puzzle map</a:t>
            </a:r>
            <a:endParaRPr lang="zh-TW" altLang="en-US" sz="2000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E3D719F-AF4C-48AB-B23E-86A3119D8B86}"/>
              </a:ext>
            </a:extLst>
          </p:cNvPr>
          <p:cNvCxnSpPr>
            <a:cxnSpLocks/>
          </p:cNvCxnSpPr>
          <p:nvPr/>
        </p:nvCxnSpPr>
        <p:spPr>
          <a:xfrm flipV="1">
            <a:off x="3688080" y="3604801"/>
            <a:ext cx="2228797" cy="35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2D6348F-227D-496A-A8D2-F514555913BE}"/>
              </a:ext>
            </a:extLst>
          </p:cNvPr>
          <p:cNvSpPr/>
          <p:nvPr/>
        </p:nvSpPr>
        <p:spPr>
          <a:xfrm>
            <a:off x="378834" y="1840050"/>
            <a:ext cx="2268719" cy="1592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579667-2EA6-4898-90D4-73BFFA76B436}"/>
              </a:ext>
            </a:extLst>
          </p:cNvPr>
          <p:cNvSpPr/>
          <p:nvPr/>
        </p:nvSpPr>
        <p:spPr>
          <a:xfrm>
            <a:off x="588489" y="2402997"/>
            <a:ext cx="661909" cy="101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3 3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-OO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-O-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2D04A60-EFD9-4DAE-845C-45A054FD7414}"/>
              </a:ext>
            </a:extLst>
          </p:cNvPr>
          <p:cNvSpPr/>
          <p:nvPr/>
        </p:nvSpPr>
        <p:spPr>
          <a:xfrm>
            <a:off x="1252472" y="2402997"/>
            <a:ext cx="661909" cy="786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3 2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8834810-DB75-4386-B590-CF53B3591102}"/>
              </a:ext>
            </a:extLst>
          </p:cNvPr>
          <p:cNvSpPr txBox="1"/>
          <p:nvPr/>
        </p:nvSpPr>
        <p:spPr>
          <a:xfrm>
            <a:off x="470089" y="1810307"/>
            <a:ext cx="2112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 need to handle </a:t>
            </a:r>
          </a:p>
          <a:p>
            <a:r>
              <a:rPr lang="en-US" altLang="zh-TW" dirty="0"/>
              <a:t>pathetic pieces, e.g.,</a:t>
            </a:r>
            <a:endParaRPr lang="zh-TW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97690A7-1EBD-4406-9158-A61187BDF52C}"/>
              </a:ext>
            </a:extLst>
          </p:cNvPr>
          <p:cNvSpPr/>
          <p:nvPr/>
        </p:nvSpPr>
        <p:spPr>
          <a:xfrm>
            <a:off x="1900342" y="2402997"/>
            <a:ext cx="661909" cy="324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0 2</a:t>
            </a: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881B900F-FF1A-4BF5-9177-B7D14529A5EE}"/>
              </a:ext>
            </a:extLst>
          </p:cNvPr>
          <p:cNvCxnSpPr>
            <a:cxnSpLocks/>
          </p:cNvCxnSpPr>
          <p:nvPr/>
        </p:nvCxnSpPr>
        <p:spPr>
          <a:xfrm flipH="1">
            <a:off x="1865074" y="1237194"/>
            <a:ext cx="366222" cy="597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20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19498" y="1624646"/>
            <a:ext cx="1404733" cy="1017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pPr>
              <a:lnSpc>
                <a:spcPts val="2400"/>
              </a:lnSpc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</a:p>
          <a:p>
            <a:pPr>
              <a:lnSpc>
                <a:spcPts val="2400"/>
              </a:lnSpc>
            </a:pP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53EF578-8F04-4ED8-8236-6A0973E5B496}"/>
              </a:ext>
            </a:extLst>
          </p:cNvPr>
          <p:cNvSpPr/>
          <p:nvPr/>
        </p:nvSpPr>
        <p:spPr>
          <a:xfrm>
            <a:off x="7834022" y="1744732"/>
            <a:ext cx="200025" cy="161925"/>
          </a:xfrm>
          <a:custGeom>
            <a:avLst/>
            <a:gdLst>
              <a:gd name="connsiteX0" fmla="*/ 142875 w 142875"/>
              <a:gd name="connsiteY0" fmla="*/ 0 h 209550"/>
              <a:gd name="connsiteX1" fmla="*/ 142875 w 142875"/>
              <a:gd name="connsiteY1" fmla="*/ 209550 h 209550"/>
              <a:gd name="connsiteX2" fmla="*/ 0 w 142875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209550">
                <a:moveTo>
                  <a:pt x="142875" y="0"/>
                </a:moveTo>
                <a:lnTo>
                  <a:pt x="142875" y="209550"/>
                </a:lnTo>
                <a:lnTo>
                  <a:pt x="0" y="2095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EDECF84-DF04-4993-81BD-67EDE33C46F7}"/>
              </a:ext>
            </a:extLst>
          </p:cNvPr>
          <p:cNvSpPr txBox="1"/>
          <p:nvPr/>
        </p:nvSpPr>
        <p:spPr>
          <a:xfrm>
            <a:off x="737532" y="1396607"/>
            <a:ext cx="5282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Is it possible to complete the map?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51" name="手繪多邊形: 圖案 50">
            <a:extLst>
              <a:ext uri="{FF2B5EF4-FFF2-40B4-BE49-F238E27FC236}">
                <a16:creationId xmlns:a16="http://schemas.microsoft.com/office/drawing/2014/main" id="{045742D3-4E99-4383-BB6C-3A29E86CF549}"/>
              </a:ext>
            </a:extLst>
          </p:cNvPr>
          <p:cNvSpPr/>
          <p:nvPr/>
        </p:nvSpPr>
        <p:spPr>
          <a:xfrm>
            <a:off x="7654952" y="2035423"/>
            <a:ext cx="200025" cy="161925"/>
          </a:xfrm>
          <a:custGeom>
            <a:avLst/>
            <a:gdLst>
              <a:gd name="connsiteX0" fmla="*/ 142875 w 142875"/>
              <a:gd name="connsiteY0" fmla="*/ 0 h 209550"/>
              <a:gd name="connsiteX1" fmla="*/ 142875 w 142875"/>
              <a:gd name="connsiteY1" fmla="*/ 209550 h 209550"/>
              <a:gd name="connsiteX2" fmla="*/ 0 w 142875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209550">
                <a:moveTo>
                  <a:pt x="142875" y="0"/>
                </a:moveTo>
                <a:lnTo>
                  <a:pt x="142875" y="209550"/>
                </a:lnTo>
                <a:lnTo>
                  <a:pt x="0" y="2095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F3C016-EA23-4A03-BC40-A65351B9B010}"/>
              </a:ext>
            </a:extLst>
          </p:cNvPr>
          <p:cNvGrpSpPr/>
          <p:nvPr/>
        </p:nvGrpSpPr>
        <p:grpSpPr>
          <a:xfrm>
            <a:off x="1061392" y="3714694"/>
            <a:ext cx="7021215" cy="2377666"/>
            <a:chOff x="906043" y="3720855"/>
            <a:chExt cx="7777844" cy="2633891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A0A8FFAE-CF06-4018-98EB-9C4180207D4B}"/>
                </a:ext>
              </a:extLst>
            </p:cNvPr>
            <p:cNvGrpSpPr/>
            <p:nvPr/>
          </p:nvGrpSpPr>
          <p:grpSpPr>
            <a:xfrm>
              <a:off x="3952084" y="3720855"/>
              <a:ext cx="1756615" cy="2633891"/>
              <a:chOff x="2634660" y="3123878"/>
              <a:chExt cx="1984965" cy="2976282"/>
            </a:xfrm>
          </p:grpSpPr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C5BC081D-317C-4DAB-A071-94D5AB6A37FB}"/>
                  </a:ext>
                </a:extLst>
              </p:cNvPr>
              <p:cNvSpPr/>
              <p:nvPr/>
            </p:nvSpPr>
            <p:spPr>
              <a:xfrm>
                <a:off x="2634660" y="3618953"/>
                <a:ext cx="496242" cy="496242"/>
              </a:xfrm>
              <a:prstGeom prst="rect">
                <a:avLst/>
              </a:prstGeom>
              <a:solidFill>
                <a:srgbClr val="FFD9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48C77BD1-FCE5-4254-A0E6-54383DAB640D}"/>
                  </a:ext>
                </a:extLst>
              </p:cNvPr>
              <p:cNvSpPr/>
              <p:nvPr/>
            </p:nvSpPr>
            <p:spPr>
              <a:xfrm>
                <a:off x="2634660" y="4115195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827AC95A-CE0B-4C51-BA37-FA409E92E04F}"/>
                  </a:ext>
                </a:extLst>
              </p:cNvPr>
              <p:cNvSpPr/>
              <p:nvPr/>
            </p:nvSpPr>
            <p:spPr>
              <a:xfrm>
                <a:off x="2634660" y="4611437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D16E646E-B867-480D-A5D2-B383AF520FB4}"/>
                  </a:ext>
                </a:extLst>
              </p:cNvPr>
              <p:cNvSpPr/>
              <p:nvPr/>
            </p:nvSpPr>
            <p:spPr>
              <a:xfrm>
                <a:off x="2634660" y="5107676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55E0FAEB-1E26-431F-9262-83CF9C457A4F}"/>
                  </a:ext>
                </a:extLst>
              </p:cNvPr>
              <p:cNvSpPr/>
              <p:nvPr/>
            </p:nvSpPr>
            <p:spPr>
              <a:xfrm>
                <a:off x="3130902" y="3618953"/>
                <a:ext cx="496242" cy="496242"/>
              </a:xfrm>
              <a:prstGeom prst="rect">
                <a:avLst/>
              </a:prstGeom>
              <a:solidFill>
                <a:srgbClr val="FFD9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DDCBFC20-2A39-401E-A362-193E3DC1C2D1}"/>
                  </a:ext>
                </a:extLst>
              </p:cNvPr>
              <p:cNvSpPr/>
              <p:nvPr/>
            </p:nvSpPr>
            <p:spPr>
              <a:xfrm>
                <a:off x="3130902" y="4115195"/>
                <a:ext cx="496242" cy="496242"/>
              </a:xfrm>
              <a:prstGeom prst="rect">
                <a:avLst/>
              </a:prstGeom>
              <a:solidFill>
                <a:srgbClr val="FFD9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50CA52D3-5F56-454F-AFE8-FDC7F0518BC8}"/>
                  </a:ext>
                </a:extLst>
              </p:cNvPr>
              <p:cNvSpPr/>
              <p:nvPr/>
            </p:nvSpPr>
            <p:spPr>
              <a:xfrm>
                <a:off x="3130902" y="4611437"/>
                <a:ext cx="496242" cy="496242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485FF47A-1DB5-4C0B-A5BD-CDF48150E532}"/>
                  </a:ext>
                </a:extLst>
              </p:cNvPr>
              <p:cNvSpPr/>
              <p:nvPr/>
            </p:nvSpPr>
            <p:spPr>
              <a:xfrm>
                <a:off x="3130902" y="5107676"/>
                <a:ext cx="496242" cy="496242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ECE163DF-CEDE-49CC-84FF-722D67961EAA}"/>
                  </a:ext>
                </a:extLst>
              </p:cNvPr>
              <p:cNvSpPr/>
              <p:nvPr/>
            </p:nvSpPr>
            <p:spPr>
              <a:xfrm>
                <a:off x="3627141" y="3618953"/>
                <a:ext cx="496242" cy="496242"/>
              </a:xfrm>
              <a:prstGeom prst="rect">
                <a:avLst/>
              </a:prstGeom>
              <a:solidFill>
                <a:srgbClr val="FFD9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B7A91CFC-024D-4821-AD55-6E2DBAEC60F2}"/>
                  </a:ext>
                </a:extLst>
              </p:cNvPr>
              <p:cNvSpPr/>
              <p:nvPr/>
            </p:nvSpPr>
            <p:spPr>
              <a:xfrm>
                <a:off x="3627141" y="4115195"/>
                <a:ext cx="496242" cy="496242"/>
              </a:xfrm>
              <a:prstGeom prst="rect">
                <a:avLst/>
              </a:prstGeom>
              <a:solidFill>
                <a:srgbClr val="FFD9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7F1DE865-6CD1-4F46-B191-962FE706A46A}"/>
                  </a:ext>
                </a:extLst>
              </p:cNvPr>
              <p:cNvSpPr/>
              <p:nvPr/>
            </p:nvSpPr>
            <p:spPr>
              <a:xfrm>
                <a:off x="3627141" y="4611437"/>
                <a:ext cx="496242" cy="4962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C1D67785-5784-4092-B5F9-359B321D2CA4}"/>
                  </a:ext>
                </a:extLst>
              </p:cNvPr>
              <p:cNvSpPr/>
              <p:nvPr/>
            </p:nvSpPr>
            <p:spPr>
              <a:xfrm>
                <a:off x="3627141" y="5107676"/>
                <a:ext cx="496242" cy="496242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F499F117-2AF5-4774-BAC6-D6F210BCE126}"/>
                  </a:ext>
                </a:extLst>
              </p:cNvPr>
              <p:cNvSpPr/>
              <p:nvPr/>
            </p:nvSpPr>
            <p:spPr>
              <a:xfrm>
                <a:off x="2634660" y="5603918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439EE386-5887-4BD1-92F8-C9DE6B327863}"/>
                  </a:ext>
                </a:extLst>
              </p:cNvPr>
              <p:cNvSpPr/>
              <p:nvPr/>
            </p:nvSpPr>
            <p:spPr>
              <a:xfrm>
                <a:off x="3130902" y="5603918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E74C1184-91A2-45CF-82FD-1ED1F8705EA7}"/>
                  </a:ext>
                </a:extLst>
              </p:cNvPr>
              <p:cNvSpPr/>
              <p:nvPr/>
            </p:nvSpPr>
            <p:spPr>
              <a:xfrm>
                <a:off x="3627141" y="5603918"/>
                <a:ext cx="496242" cy="496242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C677FBCB-5EE5-4506-B9CD-DFF7E4A15C0C}"/>
                  </a:ext>
                </a:extLst>
              </p:cNvPr>
              <p:cNvSpPr/>
              <p:nvPr/>
            </p:nvSpPr>
            <p:spPr>
              <a:xfrm>
                <a:off x="4123383" y="3618953"/>
                <a:ext cx="496242" cy="4962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A1B4324C-63D6-4B53-816C-A824C25F2C14}"/>
                  </a:ext>
                </a:extLst>
              </p:cNvPr>
              <p:cNvSpPr/>
              <p:nvPr/>
            </p:nvSpPr>
            <p:spPr>
              <a:xfrm>
                <a:off x="4123383" y="4115195"/>
                <a:ext cx="496242" cy="4962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2F6DF5E2-BBC9-4E7F-BE5B-7D18334FBB61}"/>
                  </a:ext>
                </a:extLst>
              </p:cNvPr>
              <p:cNvSpPr/>
              <p:nvPr/>
            </p:nvSpPr>
            <p:spPr>
              <a:xfrm>
                <a:off x="4123383" y="4611437"/>
                <a:ext cx="496242" cy="4962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B30C1963-664C-40B2-B38A-BEE6A7371317}"/>
                  </a:ext>
                </a:extLst>
              </p:cNvPr>
              <p:cNvSpPr/>
              <p:nvPr/>
            </p:nvSpPr>
            <p:spPr>
              <a:xfrm>
                <a:off x="4123383" y="5107676"/>
                <a:ext cx="496242" cy="4962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0E599D23-595B-4775-9D67-9C7412095D1D}"/>
                  </a:ext>
                </a:extLst>
              </p:cNvPr>
              <p:cNvSpPr/>
              <p:nvPr/>
            </p:nvSpPr>
            <p:spPr>
              <a:xfrm>
                <a:off x="4123383" y="5603918"/>
                <a:ext cx="496242" cy="496242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190087DA-7A08-4866-A388-7F67D0940667}"/>
                  </a:ext>
                </a:extLst>
              </p:cNvPr>
              <p:cNvSpPr/>
              <p:nvPr/>
            </p:nvSpPr>
            <p:spPr>
              <a:xfrm>
                <a:off x="2634660" y="3123878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2A64BBFB-F160-4ED4-BCC5-2C8C9D95C7DB}"/>
                  </a:ext>
                </a:extLst>
              </p:cNvPr>
              <p:cNvSpPr/>
              <p:nvPr/>
            </p:nvSpPr>
            <p:spPr>
              <a:xfrm>
                <a:off x="3130902" y="3123878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5A4DF8BB-C347-4E44-93D1-E2CA77C214D4}"/>
                  </a:ext>
                </a:extLst>
              </p:cNvPr>
              <p:cNvSpPr/>
              <p:nvPr/>
            </p:nvSpPr>
            <p:spPr>
              <a:xfrm>
                <a:off x="3627141" y="3123878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05452D44-8F4A-4F29-A362-C537811342B9}"/>
                  </a:ext>
                </a:extLst>
              </p:cNvPr>
              <p:cNvSpPr/>
              <p:nvPr/>
            </p:nvSpPr>
            <p:spPr>
              <a:xfrm>
                <a:off x="4123383" y="3123878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F05245A9-3D9A-48CB-8FF0-BCDB2A000265}"/>
                </a:ext>
              </a:extLst>
            </p:cNvPr>
            <p:cNvGrpSpPr/>
            <p:nvPr/>
          </p:nvGrpSpPr>
          <p:grpSpPr>
            <a:xfrm>
              <a:off x="906043" y="3722281"/>
              <a:ext cx="2346476" cy="2632465"/>
              <a:chOff x="1034439" y="3720856"/>
              <a:chExt cx="2045129" cy="2294390"/>
            </a:xfrm>
          </p:grpSpPr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A093E9BA-645B-4768-BE60-05D1E88A1498}"/>
                  </a:ext>
                </a:extLst>
              </p:cNvPr>
              <p:cNvGrpSpPr/>
              <p:nvPr/>
            </p:nvGrpSpPr>
            <p:grpSpPr>
              <a:xfrm>
                <a:off x="2355190" y="3720856"/>
                <a:ext cx="724378" cy="1086566"/>
                <a:chOff x="4846131" y="1815355"/>
                <a:chExt cx="392928" cy="589391"/>
              </a:xfrm>
            </p:grpSpPr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C552CC3F-C24A-4F1C-BCA0-B66D65F45ED8}"/>
                    </a:ext>
                  </a:extLst>
                </p:cNvPr>
                <p:cNvSpPr/>
                <p:nvPr/>
              </p:nvSpPr>
              <p:spPr>
                <a:xfrm>
                  <a:off x="4846131" y="1815355"/>
                  <a:ext cx="196464" cy="19646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E483EDB2-B236-4FCA-95FA-691C6DE5A123}"/>
                    </a:ext>
                  </a:extLst>
                </p:cNvPr>
                <p:cNvSpPr/>
                <p:nvPr/>
              </p:nvSpPr>
              <p:spPr>
                <a:xfrm>
                  <a:off x="4846131" y="2011818"/>
                  <a:ext cx="196464" cy="19646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9C85F0F3-A59B-4266-B012-5FDCB81A5146}"/>
                    </a:ext>
                  </a:extLst>
                </p:cNvPr>
                <p:cNvSpPr/>
                <p:nvPr/>
              </p:nvSpPr>
              <p:spPr>
                <a:xfrm>
                  <a:off x="5042595" y="2011818"/>
                  <a:ext cx="196464" cy="19646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A4CCB9A-2EF1-44E3-88A0-066AAF27A321}"/>
                    </a:ext>
                  </a:extLst>
                </p:cNvPr>
                <p:cNvSpPr/>
                <p:nvPr/>
              </p:nvSpPr>
              <p:spPr>
                <a:xfrm>
                  <a:off x="4846131" y="2208282"/>
                  <a:ext cx="196464" cy="19646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F2A4EB4C-1581-430E-868C-31875C298889}"/>
                    </a:ext>
                  </a:extLst>
                </p:cNvPr>
                <p:cNvSpPr/>
                <p:nvPr/>
              </p:nvSpPr>
              <p:spPr>
                <a:xfrm>
                  <a:off x="5042595" y="2208282"/>
                  <a:ext cx="196464" cy="19646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70" name="群組 69">
                <a:extLst>
                  <a:ext uri="{FF2B5EF4-FFF2-40B4-BE49-F238E27FC236}">
                    <a16:creationId xmlns:a16="http://schemas.microsoft.com/office/drawing/2014/main" id="{526AA74B-70D8-46AC-B68F-A7931E85BA7D}"/>
                  </a:ext>
                </a:extLst>
              </p:cNvPr>
              <p:cNvGrpSpPr/>
              <p:nvPr/>
            </p:nvGrpSpPr>
            <p:grpSpPr>
              <a:xfrm>
                <a:off x="1471053" y="5290868"/>
                <a:ext cx="1448754" cy="724378"/>
                <a:chOff x="4846131" y="2680174"/>
                <a:chExt cx="785855" cy="392928"/>
              </a:xfrm>
              <a:solidFill>
                <a:srgbClr val="9DC3E6"/>
              </a:solidFill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10903C8C-6000-4FA9-8A5B-2E3883FB0367}"/>
                    </a:ext>
                  </a:extLst>
                </p:cNvPr>
                <p:cNvSpPr/>
                <p:nvPr/>
              </p:nvSpPr>
              <p:spPr>
                <a:xfrm>
                  <a:off x="4846131" y="2680174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EC275D13-ADBB-4AC2-B10C-E0A9A138C5D1}"/>
                    </a:ext>
                  </a:extLst>
                </p:cNvPr>
                <p:cNvSpPr/>
                <p:nvPr/>
              </p:nvSpPr>
              <p:spPr>
                <a:xfrm>
                  <a:off x="5042595" y="2680174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90654961-A2DE-481A-9327-F2806726C75A}"/>
                    </a:ext>
                  </a:extLst>
                </p:cNvPr>
                <p:cNvSpPr/>
                <p:nvPr/>
              </p:nvSpPr>
              <p:spPr>
                <a:xfrm>
                  <a:off x="5042595" y="2876638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7D6D8547-581B-4AA7-99B8-18D2E6732BDD}"/>
                    </a:ext>
                  </a:extLst>
                </p:cNvPr>
                <p:cNvSpPr/>
                <p:nvPr/>
              </p:nvSpPr>
              <p:spPr>
                <a:xfrm>
                  <a:off x="5239059" y="2680174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357D21AA-0EE3-4185-83CE-7E1FED4919C7}"/>
                    </a:ext>
                  </a:extLst>
                </p:cNvPr>
                <p:cNvSpPr/>
                <p:nvPr/>
              </p:nvSpPr>
              <p:spPr>
                <a:xfrm>
                  <a:off x="5435522" y="2680174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15B91013-7CAD-41E3-ACA2-CA0BF0CBCA31}"/>
                  </a:ext>
                </a:extLst>
              </p:cNvPr>
              <p:cNvGrpSpPr/>
              <p:nvPr/>
            </p:nvGrpSpPr>
            <p:grpSpPr>
              <a:xfrm>
                <a:off x="1034439" y="4099561"/>
                <a:ext cx="1086567" cy="1086568"/>
                <a:chOff x="4846131" y="3768905"/>
                <a:chExt cx="589392" cy="589392"/>
              </a:xfrm>
              <a:solidFill>
                <a:srgbClr val="FF99FF"/>
              </a:solidFill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4F998232-1296-47E3-9FB0-B9621B3E617F}"/>
                    </a:ext>
                  </a:extLst>
                </p:cNvPr>
                <p:cNvSpPr/>
                <p:nvPr/>
              </p:nvSpPr>
              <p:spPr>
                <a:xfrm>
                  <a:off x="4846131" y="3965369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C970C282-090C-40F0-B4CE-5B36CD2EB535}"/>
                    </a:ext>
                  </a:extLst>
                </p:cNvPr>
                <p:cNvSpPr/>
                <p:nvPr/>
              </p:nvSpPr>
              <p:spPr>
                <a:xfrm>
                  <a:off x="4846131" y="4161833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635BAB1D-D8F8-4EE9-9E91-82FB90BE8885}"/>
                    </a:ext>
                  </a:extLst>
                </p:cNvPr>
                <p:cNvSpPr/>
                <p:nvPr/>
              </p:nvSpPr>
              <p:spPr>
                <a:xfrm>
                  <a:off x="5042595" y="3768905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028A7A84-1338-4215-A4AC-A33151EF7B6F}"/>
                    </a:ext>
                  </a:extLst>
                </p:cNvPr>
                <p:cNvSpPr/>
                <p:nvPr/>
              </p:nvSpPr>
              <p:spPr>
                <a:xfrm>
                  <a:off x="5042595" y="3965369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82955DEA-8619-48DD-A0AA-3D6C753B89DE}"/>
                    </a:ext>
                  </a:extLst>
                </p:cNvPr>
                <p:cNvSpPr/>
                <p:nvPr/>
              </p:nvSpPr>
              <p:spPr>
                <a:xfrm>
                  <a:off x="5239059" y="3768905"/>
                  <a:ext cx="196464" cy="1964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E185846-2C3B-4D62-B6FD-4448822F4ABF}"/>
                </a:ext>
              </a:extLst>
            </p:cNvPr>
            <p:cNvGrpSpPr/>
            <p:nvPr/>
          </p:nvGrpSpPr>
          <p:grpSpPr>
            <a:xfrm rot="5400000" flipH="1" flipV="1">
              <a:off x="6707695" y="3903104"/>
              <a:ext cx="1756615" cy="2195769"/>
              <a:chOff x="5376918" y="3735424"/>
              <a:chExt cx="1984965" cy="2481207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6030A67F-868B-4322-B602-7FC2FFD01F3F}"/>
                  </a:ext>
                </a:extLst>
              </p:cNvPr>
              <p:cNvSpPr/>
              <p:nvPr/>
            </p:nvSpPr>
            <p:spPr>
              <a:xfrm>
                <a:off x="5873160" y="3735424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EF717495-537E-4B14-AE99-2340930FE7B4}"/>
                  </a:ext>
                </a:extLst>
              </p:cNvPr>
              <p:cNvSpPr/>
              <p:nvPr/>
            </p:nvSpPr>
            <p:spPr>
              <a:xfrm>
                <a:off x="5873160" y="4231666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73F39BA-2C96-4339-A3CC-453FEF5CB524}"/>
                  </a:ext>
                </a:extLst>
              </p:cNvPr>
              <p:cNvSpPr/>
              <p:nvPr/>
            </p:nvSpPr>
            <p:spPr>
              <a:xfrm>
                <a:off x="5873160" y="4727908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555B4B30-140A-4E36-81DE-EF4F1BDB7284}"/>
                  </a:ext>
                </a:extLst>
              </p:cNvPr>
              <p:cNvSpPr/>
              <p:nvPr/>
            </p:nvSpPr>
            <p:spPr>
              <a:xfrm>
                <a:off x="5873160" y="5224147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02E5272F-8FA3-4A61-A513-12947711970A}"/>
                  </a:ext>
                </a:extLst>
              </p:cNvPr>
              <p:cNvSpPr/>
              <p:nvPr/>
            </p:nvSpPr>
            <p:spPr>
              <a:xfrm>
                <a:off x="6369402" y="3735424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9E034AF-7976-4807-8AAF-BA667BAF9681}"/>
                  </a:ext>
                </a:extLst>
              </p:cNvPr>
              <p:cNvSpPr/>
              <p:nvPr/>
            </p:nvSpPr>
            <p:spPr>
              <a:xfrm>
                <a:off x="6369402" y="4231666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A59B32E-3330-46CF-B00B-0E4415D9B4D0}"/>
                  </a:ext>
                </a:extLst>
              </p:cNvPr>
              <p:cNvSpPr/>
              <p:nvPr/>
            </p:nvSpPr>
            <p:spPr>
              <a:xfrm>
                <a:off x="6369402" y="4727908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86CDF533-6AE6-4AB8-8061-EB52722E084A}"/>
                  </a:ext>
                </a:extLst>
              </p:cNvPr>
              <p:cNvSpPr/>
              <p:nvPr/>
            </p:nvSpPr>
            <p:spPr>
              <a:xfrm>
                <a:off x="6369402" y="5224147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798E39F0-3562-454D-ACAA-80C23DF41EF8}"/>
                  </a:ext>
                </a:extLst>
              </p:cNvPr>
              <p:cNvSpPr/>
              <p:nvPr/>
            </p:nvSpPr>
            <p:spPr>
              <a:xfrm>
                <a:off x="6865641" y="3735424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802E93D-DC20-448B-BC8D-234B2692CADD}"/>
                  </a:ext>
                </a:extLst>
              </p:cNvPr>
              <p:cNvSpPr/>
              <p:nvPr/>
            </p:nvSpPr>
            <p:spPr>
              <a:xfrm>
                <a:off x="6865641" y="4231666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23004B72-78D8-402F-B7D3-ED2A0F94C313}"/>
                  </a:ext>
                </a:extLst>
              </p:cNvPr>
              <p:cNvSpPr/>
              <p:nvPr/>
            </p:nvSpPr>
            <p:spPr>
              <a:xfrm>
                <a:off x="6865641" y="4727908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8B123DD3-0A8D-44CE-963D-B292440E485E}"/>
                  </a:ext>
                </a:extLst>
              </p:cNvPr>
              <p:cNvSpPr/>
              <p:nvPr/>
            </p:nvSpPr>
            <p:spPr>
              <a:xfrm>
                <a:off x="6865641" y="5224147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18F8B044-EDC7-4F30-AAD0-25D885896477}"/>
                  </a:ext>
                </a:extLst>
              </p:cNvPr>
              <p:cNvSpPr/>
              <p:nvPr/>
            </p:nvSpPr>
            <p:spPr>
              <a:xfrm>
                <a:off x="5873160" y="5720389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EC2A122-8228-45D6-BEB4-D19FDFA3ECE4}"/>
                  </a:ext>
                </a:extLst>
              </p:cNvPr>
              <p:cNvSpPr/>
              <p:nvPr/>
            </p:nvSpPr>
            <p:spPr>
              <a:xfrm>
                <a:off x="6369402" y="5720389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59053264-334A-47FF-B645-26C46D3DF562}"/>
                  </a:ext>
                </a:extLst>
              </p:cNvPr>
              <p:cNvSpPr/>
              <p:nvPr/>
            </p:nvSpPr>
            <p:spPr>
              <a:xfrm>
                <a:off x="6865641" y="5720389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1EDAAE3-2BCE-4DC3-8B4F-2874574F7792}"/>
                  </a:ext>
                </a:extLst>
              </p:cNvPr>
              <p:cNvSpPr/>
              <p:nvPr/>
            </p:nvSpPr>
            <p:spPr>
              <a:xfrm>
                <a:off x="5376918" y="3735424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DA2437A-77AA-4435-85DE-657EF050CE96}"/>
                  </a:ext>
                </a:extLst>
              </p:cNvPr>
              <p:cNvSpPr/>
              <p:nvPr/>
            </p:nvSpPr>
            <p:spPr>
              <a:xfrm>
                <a:off x="5376918" y="4231666"/>
                <a:ext cx="496242" cy="49624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63DE9717-10AD-4AE9-99B5-73F9E455F0CD}"/>
                  </a:ext>
                </a:extLst>
              </p:cNvPr>
              <p:cNvSpPr/>
              <p:nvPr/>
            </p:nvSpPr>
            <p:spPr>
              <a:xfrm>
                <a:off x="5376918" y="4727908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F38B2741-4819-4A52-960A-96269D0F9149}"/>
                  </a:ext>
                </a:extLst>
              </p:cNvPr>
              <p:cNvSpPr/>
              <p:nvPr/>
            </p:nvSpPr>
            <p:spPr>
              <a:xfrm>
                <a:off x="5376918" y="5224147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FFA8CC9E-DC86-49DC-B5CC-9DF597CFCEAA}"/>
                  </a:ext>
                </a:extLst>
              </p:cNvPr>
              <p:cNvSpPr/>
              <p:nvPr/>
            </p:nvSpPr>
            <p:spPr>
              <a:xfrm>
                <a:off x="5376918" y="5720389"/>
                <a:ext cx="496242" cy="496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ECBADE16-03C8-49A8-A980-3397944E37CE}"/>
              </a:ext>
            </a:extLst>
          </p:cNvPr>
          <p:cNvSpPr/>
          <p:nvPr/>
        </p:nvSpPr>
        <p:spPr>
          <a:xfrm>
            <a:off x="6713632" y="2123767"/>
            <a:ext cx="468833" cy="1877437"/>
          </a:xfrm>
          <a:custGeom>
            <a:avLst/>
            <a:gdLst>
              <a:gd name="connsiteX0" fmla="*/ 468833 w 468833"/>
              <a:gd name="connsiteY0" fmla="*/ 0 h 1696064"/>
              <a:gd name="connsiteX1" fmla="*/ 11633 w 468833"/>
              <a:gd name="connsiteY1" fmla="*/ 398206 h 1696064"/>
              <a:gd name="connsiteX2" fmla="*/ 181239 w 468833"/>
              <a:gd name="connsiteY2" fmla="*/ 1696064 h 169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833" h="1696064">
                <a:moveTo>
                  <a:pt x="468833" y="0"/>
                </a:moveTo>
                <a:cubicBezTo>
                  <a:pt x="264199" y="57764"/>
                  <a:pt x="59565" y="115529"/>
                  <a:pt x="11633" y="398206"/>
                </a:cubicBezTo>
                <a:cubicBezTo>
                  <a:pt x="-36299" y="680883"/>
                  <a:pt x="72470" y="1188473"/>
                  <a:pt x="181239" y="169606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A9B5CB2A-205B-4A2C-B715-4FFD70366678}"/>
              </a:ext>
            </a:extLst>
          </p:cNvPr>
          <p:cNvSpPr/>
          <p:nvPr/>
        </p:nvSpPr>
        <p:spPr>
          <a:xfrm>
            <a:off x="5471653" y="1821426"/>
            <a:ext cx="1703438" cy="1762531"/>
          </a:xfrm>
          <a:custGeom>
            <a:avLst/>
            <a:gdLst>
              <a:gd name="connsiteX0" fmla="*/ 1578077 w 1578077"/>
              <a:gd name="connsiteY0" fmla="*/ 0 h 1430593"/>
              <a:gd name="connsiteX1" fmla="*/ 641555 w 1578077"/>
              <a:gd name="connsiteY1" fmla="*/ 494071 h 1430593"/>
              <a:gd name="connsiteX2" fmla="*/ 0 w 1578077"/>
              <a:gd name="connsiteY2" fmla="*/ 1430593 h 143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8077" h="1430593">
                <a:moveTo>
                  <a:pt x="1578077" y="0"/>
                </a:moveTo>
                <a:cubicBezTo>
                  <a:pt x="1241322" y="127819"/>
                  <a:pt x="904568" y="255639"/>
                  <a:pt x="641555" y="494071"/>
                </a:cubicBezTo>
                <a:cubicBezTo>
                  <a:pt x="378542" y="732503"/>
                  <a:pt x="189271" y="1081548"/>
                  <a:pt x="0" y="143059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4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5665E-29CB-4B74-9CEF-5FC7A5F6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Example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DCD6D7-9B89-4052-945E-E96523EF7592}"/>
              </a:ext>
            </a:extLst>
          </p:cNvPr>
          <p:cNvSpPr txBox="1"/>
          <p:nvPr/>
        </p:nvSpPr>
        <p:spPr>
          <a:xfrm>
            <a:off x="5121042" y="208887"/>
            <a:ext cx="1251825" cy="64402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4 2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OOOO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--O-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3 3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-OO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OO-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O--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5 1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OOOOO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1 4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-O-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OOO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--O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5 5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</a:p>
          <a:p>
            <a:pPr>
              <a:lnSpc>
                <a:spcPts val="1500"/>
              </a:lnSpc>
            </a:pP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--O-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9 5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OOOO-OOOO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OOO---OOO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OO-----OO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O-------O</a:t>
            </a:r>
          </a:p>
          <a:p>
            <a:pPr>
              <a:lnSpc>
                <a:spcPts val="1500"/>
              </a:lnSpc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---------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59D97C3-EA6D-491F-B6F4-022BDD1C2A4D}"/>
              </a:ext>
            </a:extLst>
          </p:cNvPr>
          <p:cNvGrpSpPr/>
          <p:nvPr/>
        </p:nvGrpSpPr>
        <p:grpSpPr>
          <a:xfrm>
            <a:off x="4487052" y="2265266"/>
            <a:ext cx="197122" cy="788489"/>
            <a:chOff x="2421405" y="2891163"/>
            <a:chExt cx="415557" cy="166223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E5616A2-1192-480E-B4D2-25FE8198E6E6}"/>
                </a:ext>
              </a:extLst>
            </p:cNvPr>
            <p:cNvSpPr/>
            <p:nvPr/>
          </p:nvSpPr>
          <p:spPr>
            <a:xfrm>
              <a:off x="2421405" y="3722281"/>
              <a:ext cx="415557" cy="4155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B7DDCD5-859D-4BAF-B755-8F03FF824C92}"/>
                </a:ext>
              </a:extLst>
            </p:cNvPr>
            <p:cNvSpPr/>
            <p:nvPr/>
          </p:nvSpPr>
          <p:spPr>
            <a:xfrm>
              <a:off x="2421405" y="4137836"/>
              <a:ext cx="415557" cy="4155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85E0754-CA15-46DF-86B1-361CE397D044}"/>
                </a:ext>
              </a:extLst>
            </p:cNvPr>
            <p:cNvSpPr/>
            <p:nvPr/>
          </p:nvSpPr>
          <p:spPr>
            <a:xfrm>
              <a:off x="2421405" y="2891163"/>
              <a:ext cx="415557" cy="4155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A553E68-F7D3-48EC-AC77-84F19DE4C5BA}"/>
                </a:ext>
              </a:extLst>
            </p:cNvPr>
            <p:cNvSpPr/>
            <p:nvPr/>
          </p:nvSpPr>
          <p:spPr>
            <a:xfrm>
              <a:off x="2421405" y="3306721"/>
              <a:ext cx="415557" cy="4155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250DA23-25C4-44FC-8B17-B9BC096C9A3A}"/>
              </a:ext>
            </a:extLst>
          </p:cNvPr>
          <p:cNvGrpSpPr/>
          <p:nvPr/>
        </p:nvGrpSpPr>
        <p:grpSpPr>
          <a:xfrm rot="10800000" flipV="1">
            <a:off x="4157731" y="610248"/>
            <a:ext cx="788497" cy="394249"/>
            <a:chOff x="4846131" y="2680174"/>
            <a:chExt cx="785855" cy="392928"/>
          </a:xfrm>
          <a:solidFill>
            <a:srgbClr val="9DC3E6"/>
          </a:solidFill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950B57A-8C11-493D-9661-8475614F6E50}"/>
                </a:ext>
              </a:extLst>
            </p:cNvPr>
            <p:cNvSpPr/>
            <p:nvPr/>
          </p:nvSpPr>
          <p:spPr>
            <a:xfrm>
              <a:off x="4846131" y="2680174"/>
              <a:ext cx="196464" cy="196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9A22134-802E-486F-8FA2-76CA6DF55A0F}"/>
                </a:ext>
              </a:extLst>
            </p:cNvPr>
            <p:cNvSpPr/>
            <p:nvPr/>
          </p:nvSpPr>
          <p:spPr>
            <a:xfrm>
              <a:off x="5042595" y="2680174"/>
              <a:ext cx="196464" cy="196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CD0A822-C2BD-45CD-AC8D-FFE76C54E58C}"/>
                </a:ext>
              </a:extLst>
            </p:cNvPr>
            <p:cNvSpPr/>
            <p:nvPr/>
          </p:nvSpPr>
          <p:spPr>
            <a:xfrm>
              <a:off x="5042595" y="2876638"/>
              <a:ext cx="196464" cy="196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ED6F281-AFCE-4A81-839C-C58936D90371}"/>
                </a:ext>
              </a:extLst>
            </p:cNvPr>
            <p:cNvSpPr/>
            <p:nvPr/>
          </p:nvSpPr>
          <p:spPr>
            <a:xfrm>
              <a:off x="5239059" y="2680174"/>
              <a:ext cx="196464" cy="196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F9B0DDA-CA3B-4C8A-800F-A2CECD465866}"/>
                </a:ext>
              </a:extLst>
            </p:cNvPr>
            <p:cNvSpPr/>
            <p:nvPr/>
          </p:nvSpPr>
          <p:spPr>
            <a:xfrm>
              <a:off x="5435522" y="2680174"/>
              <a:ext cx="196464" cy="196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15217974-45AB-429C-B7A6-F848F12DC7F6}"/>
              </a:ext>
            </a:extLst>
          </p:cNvPr>
          <p:cNvGrpSpPr/>
          <p:nvPr/>
        </p:nvGrpSpPr>
        <p:grpSpPr>
          <a:xfrm>
            <a:off x="4262828" y="1228100"/>
            <a:ext cx="591373" cy="591373"/>
            <a:chOff x="4846131" y="3768905"/>
            <a:chExt cx="589392" cy="589392"/>
          </a:xfrm>
          <a:solidFill>
            <a:srgbClr val="FF99FF"/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E4B1304-24DC-4377-93BC-3B789B793F9A}"/>
                </a:ext>
              </a:extLst>
            </p:cNvPr>
            <p:cNvSpPr/>
            <p:nvPr/>
          </p:nvSpPr>
          <p:spPr>
            <a:xfrm>
              <a:off x="4846131" y="3965369"/>
              <a:ext cx="196464" cy="196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40DFFC3-78CF-4293-81FE-A64122CA41AC}"/>
                </a:ext>
              </a:extLst>
            </p:cNvPr>
            <p:cNvSpPr/>
            <p:nvPr/>
          </p:nvSpPr>
          <p:spPr>
            <a:xfrm>
              <a:off x="4846131" y="4161833"/>
              <a:ext cx="196464" cy="196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A843151-B0FF-4D3E-B159-73ECBFBB0AE5}"/>
                </a:ext>
              </a:extLst>
            </p:cNvPr>
            <p:cNvSpPr/>
            <p:nvPr/>
          </p:nvSpPr>
          <p:spPr>
            <a:xfrm>
              <a:off x="5042595" y="3768905"/>
              <a:ext cx="196464" cy="196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4846458-5713-4D00-9B01-6F5417C42B3E}"/>
                </a:ext>
              </a:extLst>
            </p:cNvPr>
            <p:cNvSpPr/>
            <p:nvPr/>
          </p:nvSpPr>
          <p:spPr>
            <a:xfrm>
              <a:off x="5042595" y="3965369"/>
              <a:ext cx="196464" cy="196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31A720F-4902-4A17-A8ED-C32BCBD95243}"/>
                </a:ext>
              </a:extLst>
            </p:cNvPr>
            <p:cNvSpPr/>
            <p:nvPr/>
          </p:nvSpPr>
          <p:spPr>
            <a:xfrm>
              <a:off x="5239059" y="3768905"/>
              <a:ext cx="196464" cy="196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B0739B29-15FA-4470-A603-74A18C17D96D}"/>
              </a:ext>
            </a:extLst>
          </p:cNvPr>
          <p:cNvGrpSpPr/>
          <p:nvPr/>
        </p:nvGrpSpPr>
        <p:grpSpPr>
          <a:xfrm rot="5400000">
            <a:off x="4396254" y="1540981"/>
            <a:ext cx="197122" cy="985611"/>
            <a:chOff x="2421405" y="2891163"/>
            <a:chExt cx="415557" cy="207778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F2ABD1E-5504-418E-AF7C-501F12F13CD5}"/>
                </a:ext>
              </a:extLst>
            </p:cNvPr>
            <p:cNvSpPr/>
            <p:nvPr/>
          </p:nvSpPr>
          <p:spPr>
            <a:xfrm>
              <a:off x="2421405" y="3722281"/>
              <a:ext cx="415557" cy="4155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B3FAE32-51A3-4BC8-ACC1-67778199975A}"/>
                </a:ext>
              </a:extLst>
            </p:cNvPr>
            <p:cNvSpPr/>
            <p:nvPr/>
          </p:nvSpPr>
          <p:spPr>
            <a:xfrm>
              <a:off x="2421405" y="4137836"/>
              <a:ext cx="415557" cy="4155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984E27E-67A1-4570-8DD7-8F792AE862D3}"/>
                </a:ext>
              </a:extLst>
            </p:cNvPr>
            <p:cNvSpPr/>
            <p:nvPr/>
          </p:nvSpPr>
          <p:spPr>
            <a:xfrm>
              <a:off x="2421405" y="2891163"/>
              <a:ext cx="415557" cy="4155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D7A4ABD-0394-48D7-8CC4-9D57795C9CD0}"/>
                </a:ext>
              </a:extLst>
            </p:cNvPr>
            <p:cNvSpPr/>
            <p:nvPr/>
          </p:nvSpPr>
          <p:spPr>
            <a:xfrm>
              <a:off x="2421405" y="4553394"/>
              <a:ext cx="415557" cy="4155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588CDA2-5CC3-4A66-ACE2-9772F52FC419}"/>
                </a:ext>
              </a:extLst>
            </p:cNvPr>
            <p:cNvSpPr/>
            <p:nvPr/>
          </p:nvSpPr>
          <p:spPr>
            <a:xfrm>
              <a:off x="2421405" y="3306721"/>
              <a:ext cx="415557" cy="4155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B41E39B9-0E2C-4E5D-9687-654232D1ECBD}"/>
              </a:ext>
            </a:extLst>
          </p:cNvPr>
          <p:cNvGrpSpPr/>
          <p:nvPr/>
        </p:nvGrpSpPr>
        <p:grpSpPr>
          <a:xfrm rot="10800000" flipH="1">
            <a:off x="4281628" y="3206492"/>
            <a:ext cx="591373" cy="591373"/>
            <a:chOff x="4508330" y="4173009"/>
            <a:chExt cx="1246671" cy="1246671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2BE6E38-59FD-4B51-85EB-D6085DD1623B}"/>
                </a:ext>
              </a:extLst>
            </p:cNvPr>
            <p:cNvSpPr/>
            <p:nvPr/>
          </p:nvSpPr>
          <p:spPr>
            <a:xfrm>
              <a:off x="4508330" y="4588566"/>
              <a:ext cx="415557" cy="4155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8BCADEC-A870-4B3D-B41C-090267566B61}"/>
                </a:ext>
              </a:extLst>
            </p:cNvPr>
            <p:cNvSpPr/>
            <p:nvPr/>
          </p:nvSpPr>
          <p:spPr>
            <a:xfrm>
              <a:off x="4923887" y="4588566"/>
              <a:ext cx="415557" cy="4155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5C8DD96-D052-46FE-AF4B-421716E3B3A8}"/>
                </a:ext>
              </a:extLst>
            </p:cNvPr>
            <p:cNvSpPr/>
            <p:nvPr/>
          </p:nvSpPr>
          <p:spPr>
            <a:xfrm>
              <a:off x="4923887" y="5004123"/>
              <a:ext cx="415557" cy="4155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D1E8DF6-7237-4467-B950-DA212212C40E}"/>
                </a:ext>
              </a:extLst>
            </p:cNvPr>
            <p:cNvSpPr/>
            <p:nvPr/>
          </p:nvSpPr>
          <p:spPr>
            <a:xfrm>
              <a:off x="5339444" y="4588566"/>
              <a:ext cx="415557" cy="4155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8405A0-B85B-4D64-8A03-9EBD88AEDF97}"/>
                </a:ext>
              </a:extLst>
            </p:cNvPr>
            <p:cNvSpPr/>
            <p:nvPr/>
          </p:nvSpPr>
          <p:spPr>
            <a:xfrm>
              <a:off x="5339444" y="4173009"/>
              <a:ext cx="415557" cy="4155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50FC9C56-1424-4031-B8D1-6E40D62CC156}"/>
              </a:ext>
            </a:extLst>
          </p:cNvPr>
          <p:cNvGrpSpPr/>
          <p:nvPr/>
        </p:nvGrpSpPr>
        <p:grpSpPr>
          <a:xfrm>
            <a:off x="3227824" y="5391071"/>
            <a:ext cx="1739654" cy="985611"/>
            <a:chOff x="4997234" y="4359673"/>
            <a:chExt cx="1739654" cy="98561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875675E-469F-4F44-B233-80A9F546DC07}"/>
                </a:ext>
              </a:extLst>
            </p:cNvPr>
            <p:cNvSpPr/>
            <p:nvPr/>
          </p:nvSpPr>
          <p:spPr>
            <a:xfrm>
              <a:off x="6539766" y="4753919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998D78D-B78A-4211-9EA2-D2055F7B720B}"/>
                </a:ext>
              </a:extLst>
            </p:cNvPr>
            <p:cNvSpPr/>
            <p:nvPr/>
          </p:nvSpPr>
          <p:spPr>
            <a:xfrm>
              <a:off x="6539766" y="4951040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AF4B05A-2E5B-4EB0-A375-FF733F2AD316}"/>
                </a:ext>
              </a:extLst>
            </p:cNvPr>
            <p:cNvSpPr/>
            <p:nvPr/>
          </p:nvSpPr>
          <p:spPr>
            <a:xfrm>
              <a:off x="6539766" y="4359673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7817BA5-7C41-46A1-8F9E-1F9F5C536714}"/>
                </a:ext>
              </a:extLst>
            </p:cNvPr>
            <p:cNvSpPr/>
            <p:nvPr/>
          </p:nvSpPr>
          <p:spPr>
            <a:xfrm>
              <a:off x="6539766" y="5148162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2C1BCA8-ADFC-4E79-9E41-25B70B8ADC8C}"/>
                </a:ext>
              </a:extLst>
            </p:cNvPr>
            <p:cNvSpPr/>
            <p:nvPr/>
          </p:nvSpPr>
          <p:spPr>
            <a:xfrm>
              <a:off x="6539766" y="4556795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F7903C8-425B-42B1-9821-762B4D3652DB}"/>
                </a:ext>
              </a:extLst>
            </p:cNvPr>
            <p:cNvSpPr/>
            <p:nvPr/>
          </p:nvSpPr>
          <p:spPr>
            <a:xfrm>
              <a:off x="6349177" y="4753919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67AC0A3-C445-4F5A-AEEF-A1C0A965B2E8}"/>
                </a:ext>
              </a:extLst>
            </p:cNvPr>
            <p:cNvSpPr/>
            <p:nvPr/>
          </p:nvSpPr>
          <p:spPr>
            <a:xfrm>
              <a:off x="6349177" y="4951040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9FD4C9A-B198-4298-88ED-BC1EC7796A59}"/>
                </a:ext>
              </a:extLst>
            </p:cNvPr>
            <p:cNvSpPr/>
            <p:nvPr/>
          </p:nvSpPr>
          <p:spPr>
            <a:xfrm>
              <a:off x="6349177" y="4359673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032ED98-99C2-47C8-AA30-2B2392D93FE3}"/>
                </a:ext>
              </a:extLst>
            </p:cNvPr>
            <p:cNvSpPr/>
            <p:nvPr/>
          </p:nvSpPr>
          <p:spPr>
            <a:xfrm>
              <a:off x="6349177" y="5148162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9727E57-4A01-41A0-B6E1-C30242810080}"/>
                </a:ext>
              </a:extLst>
            </p:cNvPr>
            <p:cNvSpPr/>
            <p:nvPr/>
          </p:nvSpPr>
          <p:spPr>
            <a:xfrm>
              <a:off x="6349177" y="4556795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DDC2C88F-5384-46CA-A241-E134159F2C80}"/>
                </a:ext>
              </a:extLst>
            </p:cNvPr>
            <p:cNvSpPr/>
            <p:nvPr/>
          </p:nvSpPr>
          <p:spPr>
            <a:xfrm>
              <a:off x="6152052" y="4753919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D360C7C-9CFD-4078-9628-633D810FA4B4}"/>
                </a:ext>
              </a:extLst>
            </p:cNvPr>
            <p:cNvSpPr/>
            <p:nvPr/>
          </p:nvSpPr>
          <p:spPr>
            <a:xfrm>
              <a:off x="6152052" y="4951040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0B5D68D-77EF-4FBE-9C70-3FC288D0CB52}"/>
                </a:ext>
              </a:extLst>
            </p:cNvPr>
            <p:cNvSpPr/>
            <p:nvPr/>
          </p:nvSpPr>
          <p:spPr>
            <a:xfrm>
              <a:off x="6152052" y="4359673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0AAF9DE-DFBB-4FF3-B843-4B998B6D1B19}"/>
                </a:ext>
              </a:extLst>
            </p:cNvPr>
            <p:cNvSpPr/>
            <p:nvPr/>
          </p:nvSpPr>
          <p:spPr>
            <a:xfrm>
              <a:off x="6152052" y="5148162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4E3CACB-7F23-419A-BEED-55F45F27DC17}"/>
                </a:ext>
              </a:extLst>
            </p:cNvPr>
            <p:cNvSpPr/>
            <p:nvPr/>
          </p:nvSpPr>
          <p:spPr>
            <a:xfrm>
              <a:off x="6152052" y="4556795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A20250F-1800-49DA-8F3B-3660D2A536CD}"/>
                </a:ext>
              </a:extLst>
            </p:cNvPr>
            <p:cNvSpPr/>
            <p:nvPr/>
          </p:nvSpPr>
          <p:spPr>
            <a:xfrm>
              <a:off x="5961463" y="4753919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E04B991-463E-4D38-837D-54C1FD6D9016}"/>
                </a:ext>
              </a:extLst>
            </p:cNvPr>
            <p:cNvSpPr/>
            <p:nvPr/>
          </p:nvSpPr>
          <p:spPr>
            <a:xfrm>
              <a:off x="5961463" y="4951040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B990D88-C104-4F84-9071-8175547471AB}"/>
                </a:ext>
              </a:extLst>
            </p:cNvPr>
            <p:cNvSpPr/>
            <p:nvPr/>
          </p:nvSpPr>
          <p:spPr>
            <a:xfrm>
              <a:off x="5961463" y="4359673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1BFFB99-EE0A-4AE0-89DC-84328D880F55}"/>
                </a:ext>
              </a:extLst>
            </p:cNvPr>
            <p:cNvSpPr/>
            <p:nvPr/>
          </p:nvSpPr>
          <p:spPr>
            <a:xfrm>
              <a:off x="5961463" y="5148162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A65E60A-FD1C-4606-AFFE-9B0F271A6B17}"/>
                </a:ext>
              </a:extLst>
            </p:cNvPr>
            <p:cNvSpPr/>
            <p:nvPr/>
          </p:nvSpPr>
          <p:spPr>
            <a:xfrm>
              <a:off x="5961463" y="4556795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6385661-AFB3-454B-850C-D40A670C1C08}"/>
                </a:ext>
              </a:extLst>
            </p:cNvPr>
            <p:cNvSpPr/>
            <p:nvPr/>
          </p:nvSpPr>
          <p:spPr>
            <a:xfrm>
              <a:off x="5765696" y="4753919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3EA7108-B28E-4D78-BF17-08E155A8E1AE}"/>
                </a:ext>
              </a:extLst>
            </p:cNvPr>
            <p:cNvSpPr/>
            <p:nvPr/>
          </p:nvSpPr>
          <p:spPr>
            <a:xfrm>
              <a:off x="5765696" y="4951040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5F96102-7ABF-4130-929D-8C4AC718768A}"/>
                </a:ext>
              </a:extLst>
            </p:cNvPr>
            <p:cNvSpPr/>
            <p:nvPr/>
          </p:nvSpPr>
          <p:spPr>
            <a:xfrm>
              <a:off x="5765696" y="4359673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BECF2DE7-212B-4EA3-AAFB-B561BD54B550}"/>
                </a:ext>
              </a:extLst>
            </p:cNvPr>
            <p:cNvSpPr/>
            <p:nvPr/>
          </p:nvSpPr>
          <p:spPr>
            <a:xfrm>
              <a:off x="5765696" y="5148162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6424772-F1FB-44C5-8C27-9233472BDDE3}"/>
                </a:ext>
              </a:extLst>
            </p:cNvPr>
            <p:cNvSpPr/>
            <p:nvPr/>
          </p:nvSpPr>
          <p:spPr>
            <a:xfrm>
              <a:off x="5765696" y="4556795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906F36E-89C8-47F0-92A7-6B1495156D25}"/>
                </a:ext>
              </a:extLst>
            </p:cNvPr>
            <p:cNvSpPr/>
            <p:nvPr/>
          </p:nvSpPr>
          <p:spPr>
            <a:xfrm>
              <a:off x="5575107" y="4753919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828F827-8397-4573-B9E1-063496477063}"/>
                </a:ext>
              </a:extLst>
            </p:cNvPr>
            <p:cNvSpPr/>
            <p:nvPr/>
          </p:nvSpPr>
          <p:spPr>
            <a:xfrm>
              <a:off x="5575107" y="4951040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3E55E26-2271-4338-B6FB-CCE55B9455FD}"/>
                </a:ext>
              </a:extLst>
            </p:cNvPr>
            <p:cNvSpPr/>
            <p:nvPr/>
          </p:nvSpPr>
          <p:spPr>
            <a:xfrm>
              <a:off x="5575107" y="4359673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C3D2641-15E8-4E84-BA76-1371B5CA1224}"/>
                </a:ext>
              </a:extLst>
            </p:cNvPr>
            <p:cNvSpPr/>
            <p:nvPr/>
          </p:nvSpPr>
          <p:spPr>
            <a:xfrm>
              <a:off x="5575107" y="5148162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23D22154-D17A-4481-8D23-53C422EAD8EF}"/>
                </a:ext>
              </a:extLst>
            </p:cNvPr>
            <p:cNvSpPr/>
            <p:nvPr/>
          </p:nvSpPr>
          <p:spPr>
            <a:xfrm>
              <a:off x="5575107" y="4556795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1BCF8EC-033A-4169-BD85-9ADA03945B34}"/>
                </a:ext>
              </a:extLst>
            </p:cNvPr>
            <p:cNvSpPr/>
            <p:nvPr/>
          </p:nvSpPr>
          <p:spPr>
            <a:xfrm>
              <a:off x="5383590" y="4753919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41B67C7-19E6-4283-A4E1-BC5FC403C359}"/>
                </a:ext>
              </a:extLst>
            </p:cNvPr>
            <p:cNvSpPr/>
            <p:nvPr/>
          </p:nvSpPr>
          <p:spPr>
            <a:xfrm>
              <a:off x="5383590" y="4951040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611454C1-3B29-4BC2-BBE6-FA4267C394BB}"/>
                </a:ext>
              </a:extLst>
            </p:cNvPr>
            <p:cNvSpPr/>
            <p:nvPr/>
          </p:nvSpPr>
          <p:spPr>
            <a:xfrm>
              <a:off x="5383590" y="4359673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BB06260-E80D-40BF-8A7F-420297185B1C}"/>
                </a:ext>
              </a:extLst>
            </p:cNvPr>
            <p:cNvSpPr/>
            <p:nvPr/>
          </p:nvSpPr>
          <p:spPr>
            <a:xfrm>
              <a:off x="5383590" y="5148162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44F0F40-E5F4-49A4-B899-59E3DA56F368}"/>
                </a:ext>
              </a:extLst>
            </p:cNvPr>
            <p:cNvSpPr/>
            <p:nvPr/>
          </p:nvSpPr>
          <p:spPr>
            <a:xfrm>
              <a:off x="5383590" y="4556795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FE944F6-265B-475E-BC39-385557A0AE9B}"/>
                </a:ext>
              </a:extLst>
            </p:cNvPr>
            <p:cNvSpPr/>
            <p:nvPr/>
          </p:nvSpPr>
          <p:spPr>
            <a:xfrm>
              <a:off x="5187823" y="4753919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943ED26-CA64-401B-87FC-4052A06626D1}"/>
                </a:ext>
              </a:extLst>
            </p:cNvPr>
            <p:cNvSpPr/>
            <p:nvPr/>
          </p:nvSpPr>
          <p:spPr>
            <a:xfrm>
              <a:off x="5187823" y="4951040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918632D-DAD3-4756-8508-45B3C29218DC}"/>
                </a:ext>
              </a:extLst>
            </p:cNvPr>
            <p:cNvSpPr/>
            <p:nvPr/>
          </p:nvSpPr>
          <p:spPr>
            <a:xfrm>
              <a:off x="5187823" y="4359673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F30AC5A1-D924-482B-91B0-069B25414DA3}"/>
                </a:ext>
              </a:extLst>
            </p:cNvPr>
            <p:cNvSpPr/>
            <p:nvPr/>
          </p:nvSpPr>
          <p:spPr>
            <a:xfrm>
              <a:off x="5187823" y="5148162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F699E6C-ABDD-45C4-B7AC-D864A8A9FBED}"/>
                </a:ext>
              </a:extLst>
            </p:cNvPr>
            <p:cNvSpPr/>
            <p:nvPr/>
          </p:nvSpPr>
          <p:spPr>
            <a:xfrm>
              <a:off x="5187823" y="4556795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5BD0B8F3-A162-4848-804C-9727D23EAE06}"/>
                </a:ext>
              </a:extLst>
            </p:cNvPr>
            <p:cNvSpPr/>
            <p:nvPr/>
          </p:nvSpPr>
          <p:spPr>
            <a:xfrm>
              <a:off x="4997234" y="4753919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08A557A-41D6-491D-830F-F21630311B84}"/>
                </a:ext>
              </a:extLst>
            </p:cNvPr>
            <p:cNvSpPr/>
            <p:nvPr/>
          </p:nvSpPr>
          <p:spPr>
            <a:xfrm>
              <a:off x="4997234" y="4951040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6A226F2-5B2D-4ABD-A9E7-4980662BBD9D}"/>
                </a:ext>
              </a:extLst>
            </p:cNvPr>
            <p:cNvSpPr/>
            <p:nvPr/>
          </p:nvSpPr>
          <p:spPr>
            <a:xfrm>
              <a:off x="4997234" y="4359673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935B465-4EC8-45ED-BD62-5C71AEAFC7E7}"/>
                </a:ext>
              </a:extLst>
            </p:cNvPr>
            <p:cNvSpPr/>
            <p:nvPr/>
          </p:nvSpPr>
          <p:spPr>
            <a:xfrm>
              <a:off x="4997234" y="5148162"/>
              <a:ext cx="197122" cy="197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D4AC7DF1-45E2-48E6-A2D1-5FEEF9FF7007}"/>
                </a:ext>
              </a:extLst>
            </p:cNvPr>
            <p:cNvSpPr/>
            <p:nvPr/>
          </p:nvSpPr>
          <p:spPr>
            <a:xfrm>
              <a:off x="4997234" y="4556795"/>
              <a:ext cx="197122" cy="1971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0C94D783-1431-4A03-827E-0B2BC4AF3D96}"/>
              </a:ext>
            </a:extLst>
          </p:cNvPr>
          <p:cNvGrpSpPr/>
          <p:nvPr/>
        </p:nvGrpSpPr>
        <p:grpSpPr>
          <a:xfrm>
            <a:off x="3901884" y="4123852"/>
            <a:ext cx="971192" cy="985611"/>
            <a:chOff x="5595596" y="5618888"/>
            <a:chExt cx="971192" cy="985611"/>
          </a:xfrm>
        </p:grpSpPr>
        <p:grpSp>
          <p:nvGrpSpPr>
            <p:cNvPr id="120" name="群組 119">
              <a:extLst>
                <a:ext uri="{FF2B5EF4-FFF2-40B4-BE49-F238E27FC236}">
                  <a16:creationId xmlns:a16="http://schemas.microsoft.com/office/drawing/2014/main" id="{E008D21C-0540-4F7B-92A0-233EF100F12C}"/>
                </a:ext>
              </a:extLst>
            </p:cNvPr>
            <p:cNvGrpSpPr/>
            <p:nvPr/>
          </p:nvGrpSpPr>
          <p:grpSpPr>
            <a:xfrm>
              <a:off x="6369666" y="5618888"/>
              <a:ext cx="197122" cy="985611"/>
              <a:chOff x="2421405" y="2891163"/>
              <a:chExt cx="415557" cy="2077788"/>
            </a:xfrm>
            <a:solidFill>
              <a:schemeClr val="bg1"/>
            </a:solidFill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32C9CA89-A176-4767-8CCF-F8759D7C367B}"/>
                  </a:ext>
                </a:extLst>
              </p:cNvPr>
              <p:cNvSpPr/>
              <p:nvPr/>
            </p:nvSpPr>
            <p:spPr>
              <a:xfrm>
                <a:off x="2421405" y="3722281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2A2CD070-4E06-432F-8017-37B5FA85D0C0}"/>
                  </a:ext>
                </a:extLst>
              </p:cNvPr>
              <p:cNvSpPr/>
              <p:nvPr/>
            </p:nvSpPr>
            <p:spPr>
              <a:xfrm>
                <a:off x="2421405" y="4137836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244F9E4-3CFA-476E-8B0D-C46764D78F2F}"/>
                  </a:ext>
                </a:extLst>
              </p:cNvPr>
              <p:cNvSpPr/>
              <p:nvPr/>
            </p:nvSpPr>
            <p:spPr>
              <a:xfrm>
                <a:off x="2421405" y="2891163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CBF77ABB-79E3-4492-9C3C-6BE7C117EBBB}"/>
                  </a:ext>
                </a:extLst>
              </p:cNvPr>
              <p:cNvSpPr/>
              <p:nvPr/>
            </p:nvSpPr>
            <p:spPr>
              <a:xfrm>
                <a:off x="2421405" y="4553394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F64DF13E-8039-493E-A864-89DCD6073F43}"/>
                  </a:ext>
                </a:extLst>
              </p:cNvPr>
              <p:cNvSpPr/>
              <p:nvPr/>
            </p:nvSpPr>
            <p:spPr>
              <a:xfrm>
                <a:off x="2421405" y="3306721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EF279487-BC8D-44FA-8E80-0B918ABCFB1E}"/>
                </a:ext>
              </a:extLst>
            </p:cNvPr>
            <p:cNvGrpSpPr/>
            <p:nvPr/>
          </p:nvGrpSpPr>
          <p:grpSpPr>
            <a:xfrm>
              <a:off x="6179077" y="5618888"/>
              <a:ext cx="197122" cy="985611"/>
              <a:chOff x="2421405" y="2891163"/>
              <a:chExt cx="415557" cy="2077788"/>
            </a:xfrm>
            <a:solidFill>
              <a:schemeClr val="bg1"/>
            </a:solidFill>
          </p:grpSpPr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70F9FEA1-56DF-4E78-8587-1395C11B73EF}"/>
                  </a:ext>
                </a:extLst>
              </p:cNvPr>
              <p:cNvSpPr/>
              <p:nvPr/>
            </p:nvSpPr>
            <p:spPr>
              <a:xfrm>
                <a:off x="2421405" y="3722281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E28FFA68-320E-4A11-B810-01884C1038B5}"/>
                  </a:ext>
                </a:extLst>
              </p:cNvPr>
              <p:cNvSpPr/>
              <p:nvPr/>
            </p:nvSpPr>
            <p:spPr>
              <a:xfrm>
                <a:off x="2421405" y="4137836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45292F24-9772-4E06-8ED3-49E612015613}"/>
                  </a:ext>
                </a:extLst>
              </p:cNvPr>
              <p:cNvSpPr/>
              <p:nvPr/>
            </p:nvSpPr>
            <p:spPr>
              <a:xfrm>
                <a:off x="2421405" y="2891163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52D6F406-2FF9-40B2-921E-70C20CB8BF04}"/>
                  </a:ext>
                </a:extLst>
              </p:cNvPr>
              <p:cNvSpPr/>
              <p:nvPr/>
            </p:nvSpPr>
            <p:spPr>
              <a:xfrm>
                <a:off x="2421405" y="4553394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FA3F6417-A0D2-432E-B9D4-FD526AD1B921}"/>
                  </a:ext>
                </a:extLst>
              </p:cNvPr>
              <p:cNvSpPr/>
              <p:nvPr/>
            </p:nvSpPr>
            <p:spPr>
              <a:xfrm>
                <a:off x="2421405" y="3306721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FCD6BA32-8CCA-4E35-B7B3-4DFF9A470475}"/>
                </a:ext>
              </a:extLst>
            </p:cNvPr>
            <p:cNvGrpSpPr/>
            <p:nvPr/>
          </p:nvGrpSpPr>
          <p:grpSpPr>
            <a:xfrm>
              <a:off x="5981952" y="5618888"/>
              <a:ext cx="197122" cy="985611"/>
              <a:chOff x="2421405" y="2891163"/>
              <a:chExt cx="415557" cy="2077788"/>
            </a:xfrm>
            <a:solidFill>
              <a:schemeClr val="bg1"/>
            </a:solidFill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AF1F5ABA-669C-47FA-ACF3-21E2D1B7DCAA}"/>
                  </a:ext>
                </a:extLst>
              </p:cNvPr>
              <p:cNvSpPr/>
              <p:nvPr/>
            </p:nvSpPr>
            <p:spPr>
              <a:xfrm>
                <a:off x="2421405" y="3722281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DBE082E-98C6-4AAA-964B-517DB0FA429B}"/>
                  </a:ext>
                </a:extLst>
              </p:cNvPr>
              <p:cNvSpPr/>
              <p:nvPr/>
            </p:nvSpPr>
            <p:spPr>
              <a:xfrm>
                <a:off x="2421405" y="4137836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98874484-B301-4B3C-A9C6-7DB3EB15688C}"/>
                  </a:ext>
                </a:extLst>
              </p:cNvPr>
              <p:cNvSpPr/>
              <p:nvPr/>
            </p:nvSpPr>
            <p:spPr>
              <a:xfrm>
                <a:off x="2421405" y="2891163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853D5659-72CF-4579-95DB-365E0D217AD8}"/>
                  </a:ext>
                </a:extLst>
              </p:cNvPr>
              <p:cNvSpPr/>
              <p:nvPr/>
            </p:nvSpPr>
            <p:spPr>
              <a:xfrm>
                <a:off x="2421405" y="4553394"/>
                <a:ext cx="415557" cy="4155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090C4F47-F7AF-43CF-B76B-66F1B7AC06F2}"/>
                  </a:ext>
                </a:extLst>
              </p:cNvPr>
              <p:cNvSpPr/>
              <p:nvPr/>
            </p:nvSpPr>
            <p:spPr>
              <a:xfrm>
                <a:off x="2421405" y="3306721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8" name="群組 137">
              <a:extLst>
                <a:ext uri="{FF2B5EF4-FFF2-40B4-BE49-F238E27FC236}">
                  <a16:creationId xmlns:a16="http://schemas.microsoft.com/office/drawing/2014/main" id="{93B374EE-CE2E-4CBE-9AF7-31D2A90F299F}"/>
                </a:ext>
              </a:extLst>
            </p:cNvPr>
            <p:cNvGrpSpPr/>
            <p:nvPr/>
          </p:nvGrpSpPr>
          <p:grpSpPr>
            <a:xfrm>
              <a:off x="5791363" y="5618888"/>
              <a:ext cx="197122" cy="985611"/>
              <a:chOff x="2421405" y="2891163"/>
              <a:chExt cx="415557" cy="2077788"/>
            </a:xfrm>
            <a:solidFill>
              <a:schemeClr val="bg1"/>
            </a:solidFill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03116745-27C2-4F68-B639-7BF7AE6798CB}"/>
                  </a:ext>
                </a:extLst>
              </p:cNvPr>
              <p:cNvSpPr/>
              <p:nvPr/>
            </p:nvSpPr>
            <p:spPr>
              <a:xfrm>
                <a:off x="2421405" y="3722281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A0C219C-053B-4449-A72B-56FD59BCFCA9}"/>
                  </a:ext>
                </a:extLst>
              </p:cNvPr>
              <p:cNvSpPr/>
              <p:nvPr/>
            </p:nvSpPr>
            <p:spPr>
              <a:xfrm>
                <a:off x="2421405" y="4137836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1DCDCA3-9FD9-4116-A8F5-4FA34572FF9F}"/>
                  </a:ext>
                </a:extLst>
              </p:cNvPr>
              <p:cNvSpPr/>
              <p:nvPr/>
            </p:nvSpPr>
            <p:spPr>
              <a:xfrm>
                <a:off x="2421405" y="2891163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1121871E-1804-4204-A7FC-E48EF23744CF}"/>
                  </a:ext>
                </a:extLst>
              </p:cNvPr>
              <p:cNvSpPr/>
              <p:nvPr/>
            </p:nvSpPr>
            <p:spPr>
              <a:xfrm>
                <a:off x="2421405" y="4553394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05A78C70-CC86-4475-8654-4C8EF0F5A0DB}"/>
                  </a:ext>
                </a:extLst>
              </p:cNvPr>
              <p:cNvSpPr/>
              <p:nvPr/>
            </p:nvSpPr>
            <p:spPr>
              <a:xfrm>
                <a:off x="2421405" y="3306721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4" name="群組 143">
              <a:extLst>
                <a:ext uri="{FF2B5EF4-FFF2-40B4-BE49-F238E27FC236}">
                  <a16:creationId xmlns:a16="http://schemas.microsoft.com/office/drawing/2014/main" id="{DED45B5E-EF76-4857-B302-71D52507AD8C}"/>
                </a:ext>
              </a:extLst>
            </p:cNvPr>
            <p:cNvGrpSpPr/>
            <p:nvPr/>
          </p:nvGrpSpPr>
          <p:grpSpPr>
            <a:xfrm>
              <a:off x="5595596" y="5618888"/>
              <a:ext cx="197122" cy="985611"/>
              <a:chOff x="2421405" y="2891163"/>
              <a:chExt cx="415557" cy="2077788"/>
            </a:xfrm>
            <a:solidFill>
              <a:schemeClr val="bg1"/>
            </a:solidFill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1080CEFD-2BCB-4697-A9A0-0428CA6F7903}"/>
                  </a:ext>
                </a:extLst>
              </p:cNvPr>
              <p:cNvSpPr/>
              <p:nvPr/>
            </p:nvSpPr>
            <p:spPr>
              <a:xfrm>
                <a:off x="2421405" y="3722281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4868FC24-1767-4AFA-B9BB-9B62EF292683}"/>
                  </a:ext>
                </a:extLst>
              </p:cNvPr>
              <p:cNvSpPr/>
              <p:nvPr/>
            </p:nvSpPr>
            <p:spPr>
              <a:xfrm>
                <a:off x="2421405" y="4137836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B8696AA9-4008-4682-8D80-57E2C8C14033}"/>
                  </a:ext>
                </a:extLst>
              </p:cNvPr>
              <p:cNvSpPr/>
              <p:nvPr/>
            </p:nvSpPr>
            <p:spPr>
              <a:xfrm>
                <a:off x="2421405" y="2891163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35D9632-8257-41BE-8840-E7D1E05D2E11}"/>
                  </a:ext>
                </a:extLst>
              </p:cNvPr>
              <p:cNvSpPr/>
              <p:nvPr/>
            </p:nvSpPr>
            <p:spPr>
              <a:xfrm>
                <a:off x="2421405" y="4553394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078DE27A-1874-4425-8B22-FB5FB8274767}"/>
                  </a:ext>
                </a:extLst>
              </p:cNvPr>
              <p:cNvSpPr/>
              <p:nvPr/>
            </p:nvSpPr>
            <p:spPr>
              <a:xfrm>
                <a:off x="2421405" y="3306721"/>
                <a:ext cx="415557" cy="415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62FADAE3-3F64-4DBB-9D9E-0F30A7DAB2C7}"/>
              </a:ext>
            </a:extLst>
          </p:cNvPr>
          <p:cNvSpPr txBox="1"/>
          <p:nvPr/>
        </p:nvSpPr>
        <p:spPr>
          <a:xfrm>
            <a:off x="7294778" y="5844853"/>
            <a:ext cx="1251825" cy="6694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</a:p>
          <a:p>
            <a:pPr>
              <a:lnSpc>
                <a:spcPts val="1500"/>
              </a:lnSpc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pPr>
              <a:lnSpc>
                <a:spcPts val="1500"/>
              </a:lnSpc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4" name="手繪多邊形: 圖案 113">
            <a:extLst>
              <a:ext uri="{FF2B5EF4-FFF2-40B4-BE49-F238E27FC236}">
                <a16:creationId xmlns:a16="http://schemas.microsoft.com/office/drawing/2014/main" id="{01BF73D4-DD18-4E90-ACD2-8A6FCC3180E9}"/>
              </a:ext>
            </a:extLst>
          </p:cNvPr>
          <p:cNvSpPr/>
          <p:nvPr/>
        </p:nvSpPr>
        <p:spPr>
          <a:xfrm>
            <a:off x="7647154" y="5884565"/>
            <a:ext cx="172562" cy="139693"/>
          </a:xfrm>
          <a:custGeom>
            <a:avLst/>
            <a:gdLst>
              <a:gd name="connsiteX0" fmla="*/ 142875 w 142875"/>
              <a:gd name="connsiteY0" fmla="*/ 0 h 209550"/>
              <a:gd name="connsiteX1" fmla="*/ 142875 w 142875"/>
              <a:gd name="connsiteY1" fmla="*/ 209550 h 209550"/>
              <a:gd name="connsiteX2" fmla="*/ 0 w 142875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209550">
                <a:moveTo>
                  <a:pt x="142875" y="0"/>
                </a:moveTo>
                <a:lnTo>
                  <a:pt x="142875" y="209550"/>
                </a:lnTo>
                <a:lnTo>
                  <a:pt x="0" y="2095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手繪多邊形: 圖案 151">
            <a:extLst>
              <a:ext uri="{FF2B5EF4-FFF2-40B4-BE49-F238E27FC236}">
                <a16:creationId xmlns:a16="http://schemas.microsoft.com/office/drawing/2014/main" id="{A64544B6-4A1D-4898-A535-8E09C9082811}"/>
              </a:ext>
            </a:extLst>
          </p:cNvPr>
          <p:cNvSpPr/>
          <p:nvPr/>
        </p:nvSpPr>
        <p:spPr>
          <a:xfrm>
            <a:off x="7777431" y="6059087"/>
            <a:ext cx="172562" cy="139693"/>
          </a:xfrm>
          <a:custGeom>
            <a:avLst/>
            <a:gdLst>
              <a:gd name="connsiteX0" fmla="*/ 142875 w 142875"/>
              <a:gd name="connsiteY0" fmla="*/ 0 h 209550"/>
              <a:gd name="connsiteX1" fmla="*/ 142875 w 142875"/>
              <a:gd name="connsiteY1" fmla="*/ 209550 h 209550"/>
              <a:gd name="connsiteX2" fmla="*/ 0 w 142875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209550">
                <a:moveTo>
                  <a:pt x="142875" y="0"/>
                </a:moveTo>
                <a:lnTo>
                  <a:pt x="142875" y="209550"/>
                </a:lnTo>
                <a:lnTo>
                  <a:pt x="0" y="2095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DAA56-3E0A-4E26-9FB8-17B6AD67E676}"/>
              </a:ext>
            </a:extLst>
          </p:cNvPr>
          <p:cNvSpPr txBox="1"/>
          <p:nvPr/>
        </p:nvSpPr>
        <p:spPr>
          <a:xfrm>
            <a:off x="4478752" y="-339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7EC58C8-2475-4535-835F-B74DACAB3518}"/>
              </a:ext>
            </a:extLst>
          </p:cNvPr>
          <p:cNvSpPr txBox="1"/>
          <p:nvPr/>
        </p:nvSpPr>
        <p:spPr>
          <a:xfrm>
            <a:off x="7033957" y="547552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212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</TotalTime>
  <Words>364</Words>
  <Application>Microsoft Office PowerPoint</Application>
  <PresentationFormat>On-screen Show (4:3)</PresentationFormat>
  <Paragraphs>157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Consolas</vt:lpstr>
      <vt:lpstr>Office 佈景主題</vt:lpstr>
      <vt:lpstr>Block Puzzle</vt:lpstr>
      <vt:lpstr>Descriptions</vt:lpstr>
      <vt:lpstr>Input</vt:lpstr>
      <vt:lpstr>Operations for Matching Basic Requirement </vt:lpstr>
      <vt:lpstr>Bonus</vt:lpstr>
      <vt:lpstr>Operations for Matching Bonus</vt:lpstr>
      <vt:lpstr>Input</vt:lpstr>
      <vt:lpstr>Output</vt:lpstr>
      <vt:lpstr>2nd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Square Checker</dc:title>
  <dc:creator>n</dc:creator>
  <cp:lastModifiedBy>Yi-Shin Chen</cp:lastModifiedBy>
  <cp:revision>56</cp:revision>
  <dcterms:created xsi:type="dcterms:W3CDTF">2019-02-22T12:55:53Z</dcterms:created>
  <dcterms:modified xsi:type="dcterms:W3CDTF">2020-03-31T09:04:22Z</dcterms:modified>
</cp:coreProperties>
</file>