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91" r:id="rId3"/>
    <p:sldId id="292" r:id="rId4"/>
    <p:sldId id="294" r:id="rId5"/>
    <p:sldId id="293" r:id="rId6"/>
    <p:sldId id="295" r:id="rId7"/>
    <p:sldId id="29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D456409-4A6E-4BB8-A075-D98A6532E01D}">
          <p14:sldIdLst>
            <p14:sldId id="274"/>
            <p14:sldId id="291"/>
            <p14:sldId id="292"/>
            <p14:sldId id="294"/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62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1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39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38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6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0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4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B32D-D942-4E92-AE83-0AA7C36283E0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571C-8DA7-46B2-967A-CB54E96DC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1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97317"/>
          </a:xfrm>
        </p:spPr>
        <p:txBody>
          <a:bodyPr>
            <a:normAutofit/>
          </a:bodyPr>
          <a:lstStyle/>
          <a:p>
            <a:r>
              <a:rPr lang="en-US" altLang="zh-TW" sz="5400" b="1" dirty="0"/>
              <a:t>HW3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Tree Anagrams</a:t>
            </a:r>
            <a:endParaRPr lang="zh-TW" altLang="en-US" sz="5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08123" y="3527792"/>
            <a:ext cx="2109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H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F0"/>
                </a:solidFill>
              </a:rPr>
              <a:t>R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T</a:t>
            </a:r>
          </a:p>
          <a:p>
            <a:endParaRPr lang="en-US" altLang="zh-TW" sz="2000" dirty="0"/>
          </a:p>
          <a:p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F0"/>
                </a:solidFill>
              </a:rPr>
              <a:t>R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T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H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21" y="3324225"/>
            <a:ext cx="2857500" cy="2038350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 flipH="1">
            <a:off x="2544097" y="4122173"/>
            <a:ext cx="1536958" cy="442452"/>
            <a:chOff x="2544097" y="4122173"/>
            <a:chExt cx="1536958" cy="442452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2544097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2933018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3328594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3710860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2544097" y="4122173"/>
              <a:ext cx="1536958" cy="442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3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Anagrams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變位字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Chinese</a:t>
            </a:r>
          </a:p>
          <a:p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21" y="3324225"/>
            <a:ext cx="2857500" cy="20383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08123" y="3527792"/>
            <a:ext cx="2109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H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F0"/>
                </a:solidFill>
              </a:rPr>
              <a:t>R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T</a:t>
            </a:r>
          </a:p>
          <a:p>
            <a:endParaRPr lang="en-US" altLang="zh-TW" sz="2000" dirty="0"/>
          </a:p>
          <a:p>
            <a:r>
              <a:rPr lang="en-US" altLang="zh-TW" sz="400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F0"/>
                </a:solidFill>
              </a:rPr>
              <a:t>R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7030A0"/>
                </a:solidFill>
              </a:rPr>
              <a:t>T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H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 flipH="1">
            <a:off x="2544097" y="4122173"/>
            <a:ext cx="1536958" cy="442452"/>
            <a:chOff x="2544097" y="4122173"/>
            <a:chExt cx="1536958" cy="442452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44097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933018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328594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3710860" y="4122174"/>
              <a:ext cx="346587" cy="4424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2544097" y="4122173"/>
              <a:ext cx="1536958" cy="442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0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向右箭號 22"/>
          <p:cNvSpPr/>
          <p:nvPr/>
        </p:nvSpPr>
        <p:spPr>
          <a:xfrm>
            <a:off x="4166094" y="3292440"/>
            <a:ext cx="1622322" cy="6413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"Tree" Anagrams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definition: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992114" y="2420936"/>
            <a:ext cx="486697" cy="4866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H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357933" y="3173103"/>
            <a:ext cx="486697" cy="4866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992114" y="3890681"/>
            <a:ext cx="486697" cy="4866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677914" y="4583855"/>
            <a:ext cx="486697" cy="4866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422545" y="5290028"/>
            <a:ext cx="486697" cy="4866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6" idx="7"/>
          </p:cNvCxnSpPr>
          <p:nvPr/>
        </p:nvCxnSpPr>
        <p:spPr>
          <a:xfrm flipH="1">
            <a:off x="1773355" y="2836358"/>
            <a:ext cx="290034" cy="408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5"/>
            <a:endCxn id="7" idx="1"/>
          </p:cNvCxnSpPr>
          <p:nvPr/>
        </p:nvCxnSpPr>
        <p:spPr>
          <a:xfrm>
            <a:off x="1773355" y="3588525"/>
            <a:ext cx="290034" cy="37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7" idx="5"/>
            <a:endCxn id="8" idx="1"/>
          </p:cNvCxnSpPr>
          <p:nvPr/>
        </p:nvCxnSpPr>
        <p:spPr>
          <a:xfrm>
            <a:off x="2407536" y="4306103"/>
            <a:ext cx="341653" cy="34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5"/>
            <a:endCxn id="9" idx="1"/>
          </p:cNvCxnSpPr>
          <p:nvPr/>
        </p:nvCxnSpPr>
        <p:spPr>
          <a:xfrm>
            <a:off x="3093336" y="4999277"/>
            <a:ext cx="400484" cy="36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124938" y="3382301"/>
            <a:ext cx="161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Level-order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4201447" y="4346540"/>
            <a:ext cx="1622322" cy="6413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160291" y="4436401"/>
            <a:ext cx="119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In-order</a:t>
            </a:r>
            <a:endParaRPr lang="zh-TW" altLang="en-US" sz="2400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571" y="3047475"/>
            <a:ext cx="2899609" cy="23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向右箭號 22"/>
          <p:cNvSpPr/>
          <p:nvPr/>
        </p:nvSpPr>
        <p:spPr>
          <a:xfrm>
            <a:off x="4166094" y="3292440"/>
            <a:ext cx="1622322" cy="6413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 All Anagrams are Valid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"EARTH" to be the level-order sequence and "HEART" to be the in-order sequence, the tree does not exist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124938" y="3382301"/>
            <a:ext cx="161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Level-order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4201447" y="4346540"/>
            <a:ext cx="1622322" cy="6413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160291" y="4436401"/>
            <a:ext cx="119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In-order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16" y="3054672"/>
            <a:ext cx="2945693" cy="2384875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V="1">
            <a:off x="2854992" y="3342082"/>
            <a:ext cx="172768" cy="28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3014232" y="3761539"/>
            <a:ext cx="392221" cy="163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051102" y="4221053"/>
            <a:ext cx="355351" cy="27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827748" y="4686042"/>
            <a:ext cx="241987" cy="343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536491" y="4711040"/>
            <a:ext cx="7779" cy="478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1860221" y="4643573"/>
            <a:ext cx="329332" cy="306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1613222" y="4345274"/>
            <a:ext cx="411665" cy="2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 flipV="1">
            <a:off x="1685887" y="3844659"/>
            <a:ext cx="336635" cy="134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997925" y="3439851"/>
            <a:ext cx="168319" cy="269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466681" y="3270096"/>
            <a:ext cx="57738" cy="285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014232" y="4415757"/>
            <a:ext cx="355351" cy="274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215780" y="3723284"/>
            <a:ext cx="1008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 exist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99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0" y="1808265"/>
            <a:ext cx="1472995" cy="4188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5</a:t>
            </a: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abdcef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adbecf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abecd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ebdac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adbce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dacbe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abdecfhg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efbhcgad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acbdegf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ecdfagb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右大括弧 10"/>
          <p:cNvSpPr/>
          <p:nvPr/>
        </p:nvSpPr>
        <p:spPr>
          <a:xfrm>
            <a:off x="2174952" y="2317386"/>
            <a:ext cx="228600" cy="523568"/>
          </a:xfrm>
          <a:prstGeom prst="rightBrace">
            <a:avLst>
              <a:gd name="adj1" fmla="val 3736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6860" y="2230072"/>
            <a:ext cx="242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Level-order sequence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76859" y="2549674"/>
            <a:ext cx="2091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In-order sequence</a:t>
            </a:r>
            <a:endParaRPr lang="zh-TW" altLang="en-US" sz="2000" dirty="0"/>
          </a:p>
        </p:txBody>
      </p:sp>
      <p:sp>
        <p:nvSpPr>
          <p:cNvPr id="14" name="右大括弧 13"/>
          <p:cNvSpPr/>
          <p:nvPr/>
        </p:nvSpPr>
        <p:spPr>
          <a:xfrm>
            <a:off x="2174952" y="3070931"/>
            <a:ext cx="228600" cy="523568"/>
          </a:xfrm>
          <a:prstGeom prst="rightBrace">
            <a:avLst>
              <a:gd name="adj1" fmla="val 3736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右大括弧 14"/>
          <p:cNvSpPr/>
          <p:nvPr/>
        </p:nvSpPr>
        <p:spPr>
          <a:xfrm>
            <a:off x="2174952" y="3824476"/>
            <a:ext cx="228600" cy="523568"/>
          </a:xfrm>
          <a:prstGeom prst="rightBrace">
            <a:avLst>
              <a:gd name="adj1" fmla="val 3736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/>
          <p:cNvSpPr/>
          <p:nvPr/>
        </p:nvSpPr>
        <p:spPr>
          <a:xfrm>
            <a:off x="2174952" y="4575128"/>
            <a:ext cx="228600" cy="523568"/>
          </a:xfrm>
          <a:prstGeom prst="rightBrace">
            <a:avLst>
              <a:gd name="adj1" fmla="val 3736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大括弧 16"/>
          <p:cNvSpPr/>
          <p:nvPr/>
        </p:nvSpPr>
        <p:spPr>
          <a:xfrm>
            <a:off x="2174952" y="5325780"/>
            <a:ext cx="228600" cy="523568"/>
          </a:xfrm>
          <a:prstGeom prst="rightBrace">
            <a:avLst>
              <a:gd name="adj1" fmla="val 3736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476859" y="1910470"/>
            <a:ext cx="293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Number of sequence pairs</a:t>
            </a:r>
            <a:endParaRPr lang="zh-TW" altLang="en-US" sz="2000" dirty="0"/>
          </a:p>
        </p:txBody>
      </p:sp>
      <p:cxnSp>
        <p:nvCxnSpPr>
          <p:cNvPr id="20" name="直線接點 19"/>
          <p:cNvCxnSpPr>
            <a:endCxn id="18" idx="1"/>
          </p:cNvCxnSpPr>
          <p:nvPr/>
        </p:nvCxnSpPr>
        <p:spPr>
          <a:xfrm>
            <a:off x="1017639" y="2110525"/>
            <a:ext cx="1459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94220" y="2430126"/>
            <a:ext cx="427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(A letter is used exactly once in a sequence)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7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8651" y="1825625"/>
            <a:ext cx="3781118" cy="4188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14" name="手繪多邊形 13"/>
          <p:cNvSpPr/>
          <p:nvPr/>
        </p:nvSpPr>
        <p:spPr>
          <a:xfrm>
            <a:off x="663677" y="1909916"/>
            <a:ext cx="1238865" cy="4055807"/>
          </a:xfrm>
          <a:custGeom>
            <a:avLst/>
            <a:gdLst>
              <a:gd name="connsiteX0" fmla="*/ 51620 w 1238865"/>
              <a:gd name="connsiteY0" fmla="*/ 0 h 4055807"/>
              <a:gd name="connsiteX1" fmla="*/ 280220 w 1238865"/>
              <a:gd name="connsiteY1" fmla="*/ 0 h 4055807"/>
              <a:gd name="connsiteX2" fmla="*/ 921775 w 1238865"/>
              <a:gd name="connsiteY2" fmla="*/ 398207 h 4055807"/>
              <a:gd name="connsiteX3" fmla="*/ 936523 w 1238865"/>
              <a:gd name="connsiteY3" fmla="*/ 1445342 h 4055807"/>
              <a:gd name="connsiteX4" fmla="*/ 833284 w 1238865"/>
              <a:gd name="connsiteY4" fmla="*/ 1548581 h 4055807"/>
              <a:gd name="connsiteX5" fmla="*/ 833284 w 1238865"/>
              <a:gd name="connsiteY5" fmla="*/ 2492478 h 4055807"/>
              <a:gd name="connsiteX6" fmla="*/ 929148 w 1238865"/>
              <a:gd name="connsiteY6" fmla="*/ 2588342 h 4055807"/>
              <a:gd name="connsiteX7" fmla="*/ 1157749 w 1238865"/>
              <a:gd name="connsiteY7" fmla="*/ 2588342 h 4055807"/>
              <a:gd name="connsiteX8" fmla="*/ 1238865 w 1238865"/>
              <a:gd name="connsiteY8" fmla="*/ 2669458 h 4055807"/>
              <a:gd name="connsiteX9" fmla="*/ 1238865 w 1238865"/>
              <a:gd name="connsiteY9" fmla="*/ 3362632 h 4055807"/>
              <a:gd name="connsiteX10" fmla="*/ 1098755 w 1238865"/>
              <a:gd name="connsiteY10" fmla="*/ 3502742 h 4055807"/>
              <a:gd name="connsiteX11" fmla="*/ 1098755 w 1238865"/>
              <a:gd name="connsiteY11" fmla="*/ 4055807 h 4055807"/>
              <a:gd name="connsiteX12" fmla="*/ 0 w 1238865"/>
              <a:gd name="connsiteY12" fmla="*/ 4055807 h 4055807"/>
              <a:gd name="connsiteX13" fmla="*/ 0 w 1238865"/>
              <a:gd name="connsiteY13" fmla="*/ 66368 h 4055807"/>
              <a:gd name="connsiteX14" fmla="*/ 51620 w 1238865"/>
              <a:gd name="connsiteY14" fmla="*/ 0 h 405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865" h="4055807">
                <a:moveTo>
                  <a:pt x="51620" y="0"/>
                </a:moveTo>
                <a:lnTo>
                  <a:pt x="280220" y="0"/>
                </a:lnTo>
                <a:lnTo>
                  <a:pt x="921775" y="398207"/>
                </a:lnTo>
                <a:lnTo>
                  <a:pt x="936523" y="1445342"/>
                </a:lnTo>
                <a:lnTo>
                  <a:pt x="833284" y="1548581"/>
                </a:lnTo>
                <a:lnTo>
                  <a:pt x="833284" y="2492478"/>
                </a:lnTo>
                <a:lnTo>
                  <a:pt x="929148" y="2588342"/>
                </a:lnTo>
                <a:lnTo>
                  <a:pt x="1157749" y="2588342"/>
                </a:lnTo>
                <a:lnTo>
                  <a:pt x="1238865" y="2669458"/>
                </a:lnTo>
                <a:lnTo>
                  <a:pt x="1238865" y="3362632"/>
                </a:lnTo>
                <a:lnTo>
                  <a:pt x="1098755" y="3502742"/>
                </a:lnTo>
                <a:lnTo>
                  <a:pt x="1098755" y="4055807"/>
                </a:lnTo>
                <a:lnTo>
                  <a:pt x="0" y="4055807"/>
                </a:lnTo>
                <a:lnTo>
                  <a:pt x="0" y="66368"/>
                </a:lnTo>
                <a:lnTo>
                  <a:pt x="5162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8650" y="1825625"/>
            <a:ext cx="4070555" cy="41885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5</a:t>
            </a: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abdcef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adbecf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0-2-1-4-3-5 Yes</a:t>
            </a: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abecd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ebdac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3-1-0-4-2 No</a:t>
            </a: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adbce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dacbe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1-0-3-2-4 Yes</a:t>
            </a: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abdecfhg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efbhcgad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6-2-7-0-4-1-3-5 Yes</a:t>
            </a:r>
          </a:p>
          <a:p>
            <a:r>
              <a:rPr lang="en-US" altLang="zh-TW" sz="2400" dirty="0" err="1">
                <a:solidFill>
                  <a:schemeClr val="tx1"/>
                </a:solidFill>
              </a:rPr>
              <a:t>acbdegf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 err="1">
                <a:solidFill>
                  <a:schemeClr val="tx1"/>
                </a:solidFill>
              </a:rPr>
              <a:t>ecdfagb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4-1-6-2-0-5-3 No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 flipV="1">
            <a:off x="1265595" y="1607574"/>
            <a:ext cx="850799" cy="591934"/>
          </a:xfrm>
          <a:custGeom>
            <a:avLst/>
            <a:gdLst>
              <a:gd name="connsiteX0" fmla="*/ 0 w 331839"/>
              <a:gd name="connsiteY0" fmla="*/ 0 h 383458"/>
              <a:gd name="connsiteX1" fmla="*/ 73742 w 331839"/>
              <a:gd name="connsiteY1" fmla="*/ 258097 h 383458"/>
              <a:gd name="connsiteX2" fmla="*/ 331839 w 331839"/>
              <a:gd name="connsiteY2" fmla="*/ 383458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839" h="383458">
                <a:moveTo>
                  <a:pt x="0" y="0"/>
                </a:moveTo>
                <a:cubicBezTo>
                  <a:pt x="9218" y="97093"/>
                  <a:pt x="18436" y="194187"/>
                  <a:pt x="73742" y="258097"/>
                </a:cubicBezTo>
                <a:cubicBezTo>
                  <a:pt x="129048" y="322007"/>
                  <a:pt x="230443" y="352732"/>
                  <a:pt x="331839" y="38345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116394" y="1388825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Same as the input</a:t>
            </a:r>
            <a:endParaRPr lang="zh-TW" altLang="en-US" dirty="0"/>
          </a:p>
        </p:txBody>
      </p:sp>
      <p:sp>
        <p:nvSpPr>
          <p:cNvPr id="17" name="手繪多邊形 16"/>
          <p:cNvSpPr/>
          <p:nvPr/>
        </p:nvSpPr>
        <p:spPr>
          <a:xfrm flipV="1">
            <a:off x="2557000" y="2199508"/>
            <a:ext cx="2293375" cy="514880"/>
          </a:xfrm>
          <a:custGeom>
            <a:avLst/>
            <a:gdLst>
              <a:gd name="connsiteX0" fmla="*/ 0 w 331839"/>
              <a:gd name="connsiteY0" fmla="*/ 0 h 383458"/>
              <a:gd name="connsiteX1" fmla="*/ 73742 w 331839"/>
              <a:gd name="connsiteY1" fmla="*/ 258097 h 383458"/>
              <a:gd name="connsiteX2" fmla="*/ 331839 w 331839"/>
              <a:gd name="connsiteY2" fmla="*/ 383458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839" h="383458">
                <a:moveTo>
                  <a:pt x="0" y="0"/>
                </a:moveTo>
                <a:cubicBezTo>
                  <a:pt x="9218" y="97093"/>
                  <a:pt x="18436" y="194187"/>
                  <a:pt x="73742" y="258097"/>
                </a:cubicBezTo>
                <a:cubicBezTo>
                  <a:pt x="129048" y="322007"/>
                  <a:pt x="230443" y="352732"/>
                  <a:pt x="331839" y="38345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850375" y="2014842"/>
            <a:ext cx="23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Permutation sequence</a:t>
            </a:r>
            <a:endParaRPr lang="zh-TW" altLang="en-US" dirty="0"/>
          </a:p>
        </p:txBody>
      </p:sp>
      <p:sp>
        <p:nvSpPr>
          <p:cNvPr id="19" name="手繪多邊形 18"/>
          <p:cNvSpPr/>
          <p:nvPr/>
        </p:nvSpPr>
        <p:spPr>
          <a:xfrm>
            <a:off x="3325300" y="3073398"/>
            <a:ext cx="1525075" cy="299618"/>
          </a:xfrm>
          <a:custGeom>
            <a:avLst/>
            <a:gdLst>
              <a:gd name="connsiteX0" fmla="*/ 0 w 331839"/>
              <a:gd name="connsiteY0" fmla="*/ 0 h 383458"/>
              <a:gd name="connsiteX1" fmla="*/ 73742 w 331839"/>
              <a:gd name="connsiteY1" fmla="*/ 258097 h 383458"/>
              <a:gd name="connsiteX2" fmla="*/ 331839 w 331839"/>
              <a:gd name="connsiteY2" fmla="*/ 383458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839" h="383458">
                <a:moveTo>
                  <a:pt x="0" y="0"/>
                </a:moveTo>
                <a:cubicBezTo>
                  <a:pt x="9218" y="97093"/>
                  <a:pt x="18436" y="194187"/>
                  <a:pt x="73742" y="258097"/>
                </a:cubicBezTo>
                <a:cubicBezTo>
                  <a:pt x="129048" y="322007"/>
                  <a:pt x="230443" y="352732"/>
                  <a:pt x="331839" y="38345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837509" y="3188350"/>
            <a:ext cx="30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Does the tree exist? Yes </a:t>
            </a:r>
            <a:r>
              <a:rPr lang="en-US" altLang="zh-TW"/>
              <a:t>or No.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11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51" y="4114600"/>
            <a:ext cx="2555357" cy="18506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444966" y="4668588"/>
            <a:ext cx="2138865" cy="21865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圓角矩形 6"/>
          <p:cNvSpPr/>
          <p:nvPr/>
        </p:nvSpPr>
        <p:spPr>
          <a:xfrm>
            <a:off x="2458679" y="2836517"/>
            <a:ext cx="1490473" cy="24383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圓角矩形 7"/>
          <p:cNvSpPr/>
          <p:nvPr/>
        </p:nvSpPr>
        <p:spPr>
          <a:xfrm>
            <a:off x="1565279" y="2809415"/>
            <a:ext cx="893400" cy="248818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圓角矩形 8"/>
          <p:cNvSpPr/>
          <p:nvPr/>
        </p:nvSpPr>
        <p:spPr>
          <a:xfrm>
            <a:off x="1565279" y="2492796"/>
            <a:ext cx="893400" cy="24881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橢圓 9"/>
          <p:cNvSpPr/>
          <p:nvPr/>
        </p:nvSpPr>
        <p:spPr>
          <a:xfrm>
            <a:off x="6001006" y="3197527"/>
            <a:ext cx="383178" cy="3831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384184" y="3868086"/>
            <a:ext cx="383178" cy="3831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01006" y="4538645"/>
            <a:ext cx="383178" cy="3831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767362" y="4538645"/>
            <a:ext cx="383178" cy="3831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384184" y="5209204"/>
            <a:ext cx="383178" cy="3831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02798" y="5209204"/>
            <a:ext cx="383178" cy="3831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10" idx="5"/>
            <a:endCxn id="11" idx="0"/>
          </p:cNvCxnSpPr>
          <p:nvPr/>
        </p:nvCxnSpPr>
        <p:spPr>
          <a:xfrm>
            <a:off x="6328069" y="3524590"/>
            <a:ext cx="247704" cy="3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1" idx="5"/>
            <a:endCxn id="13" idx="0"/>
          </p:cNvCxnSpPr>
          <p:nvPr/>
        </p:nvCxnSpPr>
        <p:spPr>
          <a:xfrm>
            <a:off x="6711247" y="4195149"/>
            <a:ext cx="247704" cy="3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1" idx="3"/>
            <a:endCxn id="12" idx="0"/>
          </p:cNvCxnSpPr>
          <p:nvPr/>
        </p:nvCxnSpPr>
        <p:spPr>
          <a:xfrm flipH="1">
            <a:off x="6192595" y="4195149"/>
            <a:ext cx="247704" cy="3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14" idx="0"/>
          </p:cNvCxnSpPr>
          <p:nvPr/>
        </p:nvCxnSpPr>
        <p:spPr>
          <a:xfrm flipH="1">
            <a:off x="6575773" y="4865708"/>
            <a:ext cx="247704" cy="3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3" idx="5"/>
            <a:endCxn id="15" idx="0"/>
          </p:cNvCxnSpPr>
          <p:nvPr/>
        </p:nvCxnSpPr>
        <p:spPr>
          <a:xfrm>
            <a:off x="7094425" y="4865708"/>
            <a:ext cx="299962" cy="3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479901" y="2366530"/>
            <a:ext cx="298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altLang="zh-TW" sz="2400" dirty="0" err="1"/>
              <a:t>abdcef</a:t>
            </a:r>
            <a:endParaRPr lang="en-US" altLang="zh-TW" sz="2400" dirty="0"/>
          </a:p>
          <a:p>
            <a:pPr>
              <a:tabLst>
                <a:tab pos="1254125" algn="l"/>
              </a:tabLst>
            </a:pPr>
            <a:r>
              <a:rPr lang="en-US" altLang="zh-TW" sz="2400" dirty="0" err="1"/>
              <a:t>adbecf</a:t>
            </a:r>
            <a:r>
              <a:rPr lang="en-US" altLang="zh-TW" sz="2400" dirty="0"/>
              <a:t> 0-2-1-4-3-5 Yes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502160" y="4719840"/>
            <a:ext cx="1855062" cy="600162"/>
            <a:chOff x="8769532" y="1741718"/>
            <a:chExt cx="1184366" cy="383174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8769532" y="1741718"/>
              <a:ext cx="0" cy="383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9013372" y="1741718"/>
              <a:ext cx="243840" cy="383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9013372" y="1741718"/>
              <a:ext cx="243840" cy="383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9492343" y="1741718"/>
              <a:ext cx="235132" cy="383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9492343" y="1741718"/>
              <a:ext cx="235132" cy="383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9953898" y="1741718"/>
              <a:ext cx="0" cy="38317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/>
          <p:cNvSpPr txBox="1"/>
          <p:nvPr/>
        </p:nvSpPr>
        <p:spPr>
          <a:xfrm>
            <a:off x="1442577" y="458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0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23075" y="458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165507" y="458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587955" y="458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4</a:t>
            </a:r>
            <a:endParaRPr lang="zh-TW" altLang="en-US" sz="2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927911" y="458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82145" y="458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69179" y="2402457"/>
            <a:ext cx="144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Level-order:</a:t>
            </a:r>
          </a:p>
        </p:txBody>
      </p:sp>
      <p:sp>
        <p:nvSpPr>
          <p:cNvPr id="37" name="矩形 36"/>
          <p:cNvSpPr/>
          <p:nvPr/>
        </p:nvSpPr>
        <p:spPr>
          <a:xfrm>
            <a:off x="495362" y="2765818"/>
            <a:ext cx="110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In-order: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線單箭頭接點 38"/>
          <p:cNvCxnSpPr>
            <a:stCxn id="30" idx="0"/>
          </p:cNvCxnSpPr>
          <p:nvPr/>
        </p:nvCxnSpPr>
        <p:spPr>
          <a:xfrm flipV="1">
            <a:off x="2432330" y="3224629"/>
            <a:ext cx="685376" cy="889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713690" y="2587130"/>
            <a:ext cx="19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tree does exist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88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174</Words>
  <Application>Microsoft Office PowerPoint</Application>
  <PresentationFormat>如螢幕大小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HW3 Tree Anagrams</vt:lpstr>
      <vt:lpstr>Anagrams</vt:lpstr>
      <vt:lpstr>"Tree" Anagrams</vt:lpstr>
      <vt:lpstr>Not All Anagrams are Valid Trees</vt:lpstr>
      <vt:lpstr>Input</vt:lpstr>
      <vt:lpstr>Output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</dc:title>
  <dc:creator>ricky</dc:creator>
  <cp:lastModifiedBy>q</cp:lastModifiedBy>
  <cp:revision>67</cp:revision>
  <dcterms:created xsi:type="dcterms:W3CDTF">2015-03-15T12:02:06Z</dcterms:created>
  <dcterms:modified xsi:type="dcterms:W3CDTF">2020-05-03T12:55:51Z</dcterms:modified>
</cp:coreProperties>
</file>