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62" r:id="rId5"/>
    <p:sldId id="261" r:id="rId6"/>
    <p:sldId id="258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A82D4-F9D1-4B0B-A7ED-AECA79265136}" type="datetimeFigureOut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AFE13-0093-4EA1-BCC6-E5AEAF6EFD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53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7E9-A208-47C6-A793-0C59BDB5D4FD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7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B7A-1283-4874-93D3-F02D5B33C729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A39-6BB8-4422-AD25-7A159CBB883F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68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3BE-ACA7-478C-A332-F7F125DCC8B6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36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545E-6054-4980-A308-4095EB6E1E72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4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4F7-6ADD-46ED-9359-AED703EBC5E0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4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492B-E5A0-4053-9C7F-B3BF69A82FBA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0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3244-D8BD-4B8F-B486-E5C3658E1728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0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890F-7775-4C18-8E9D-1EE683CA5AEA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85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747A-5AC8-4747-955A-FA2CA6BDE84D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01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53DB-B2F5-4050-8807-8AF6ACB0EEE1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33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5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4950"/>
            <a:ext cx="78867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4851-A120-4DF1-8048-CA1A842E34AA}" type="datetime1">
              <a:rPr lang="zh-TW" altLang="en-US" smtClean="0"/>
              <a:t>2020/5/29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77D4-3CF2-4D58-A1A5-71C7A455D8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46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n w="190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Maze Difficulty Sorting</a:t>
            </a:r>
            <a:endParaRPr lang="zh-TW" altLang="en-US" b="1" dirty="0">
              <a:ln w="19050">
                <a:solidFill>
                  <a:schemeClr val="bg1"/>
                </a:solidFill>
              </a:ln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>
                <a:ln w="1270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HW5</a:t>
            </a:r>
            <a:endParaRPr lang="zh-TW" altLang="en-US" b="1" dirty="0">
              <a:ln w="12700">
                <a:solidFill>
                  <a:schemeClr val="bg1"/>
                </a:solidFill>
              </a:ln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zh-TW" b="1" dirty="0">
                <a:ln w="1270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Data Structures 2020</a:t>
            </a:r>
            <a:r>
              <a:rPr lang="zh-TW" altLang="en-US" b="1" dirty="0">
                <a:ln w="1270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n-US" altLang="zh-TW" b="1" dirty="0">
              <a:ln w="12700">
                <a:solidFill>
                  <a:schemeClr val="bg1"/>
                </a:solidFill>
              </a:ln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altLang="zh-TW" b="1" dirty="0">
                <a:ln w="1270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NTHU</a:t>
            </a:r>
            <a:r>
              <a:rPr lang="zh-TW" altLang="en-US" b="1" dirty="0">
                <a:ln w="1270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zh-TW" b="1" dirty="0">
                <a:ln w="1270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EECS</a:t>
            </a:r>
          </a:p>
        </p:txBody>
      </p:sp>
    </p:spTree>
    <p:extLst>
      <p:ext uri="{BB962C8B-B14F-4D97-AF65-F5344CB8AC3E}">
        <p14:creationId xmlns:p14="http://schemas.microsoft.com/office/powerpoint/2010/main" val="269884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FDEE7-03D2-498A-AC53-3C54726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Mazes are not all Equal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CCA53-8923-47BC-A208-80C18B5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</a:t>
            </a:r>
            <a:r>
              <a:rPr lang="en-US" altLang="zh-TW" dirty="0"/>
              <a:t>are developing a computer game, and </a:t>
            </a:r>
            <a:r>
              <a:rPr lang="en-US" altLang="zh-TW" dirty="0" smtClean="0"/>
              <a:t>we </a:t>
            </a:r>
            <a:r>
              <a:rPr lang="en-US" altLang="zh-TW" dirty="0"/>
              <a:t>need to sort mazes according to their difficulty</a:t>
            </a:r>
          </a:p>
          <a:p>
            <a:pPr lvl="1"/>
            <a:r>
              <a:rPr lang="en-US" altLang="zh-TW" dirty="0"/>
              <a:t>So, game levels can begin from easy mazes to difficult mazes and achieve a good game experience</a:t>
            </a:r>
          </a:p>
          <a:p>
            <a:r>
              <a:rPr lang="en-US" altLang="zh-TW" dirty="0"/>
              <a:t>Let’s develop a program to do so!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B657F5-E465-488A-BCFD-A4B3EF44F6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8"/>
          <a:stretch/>
        </p:blipFill>
        <p:spPr>
          <a:xfrm>
            <a:off x="2385010" y="4176122"/>
            <a:ext cx="4373979" cy="20008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67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300" b="1" dirty="0"/>
              <a:t>Sort Mazes According to Difficulties</a:t>
            </a:r>
            <a:endParaRPr lang="zh-TW" altLang="en-US" sz="43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Difficulty factors (larger is better)</a:t>
            </a:r>
            <a:r>
              <a:rPr lang="zh-TW" altLang="en-US" dirty="0"/>
              <a:t>*</a:t>
            </a:r>
            <a:endParaRPr lang="en-US" altLang="zh-TW" dirty="0"/>
          </a:p>
          <a:p>
            <a:pPr lvl="1"/>
            <a:r>
              <a:rPr lang="en-US" altLang="zh-TW" dirty="0"/>
              <a:t>N1: Number of forks along the correct path </a:t>
            </a:r>
          </a:p>
          <a:p>
            <a:pPr lvl="1"/>
            <a:r>
              <a:rPr lang="en-US" altLang="zh-TW" dirty="0"/>
              <a:t>N2: Number of dead ends</a:t>
            </a:r>
          </a:p>
          <a:p>
            <a:pPr lvl="1"/>
            <a:r>
              <a:rPr lang="en-US" altLang="zh-TW" dirty="0"/>
              <a:t>L1: Length of the correct path</a:t>
            </a:r>
          </a:p>
          <a:p>
            <a:pPr lvl="1"/>
            <a:r>
              <a:rPr lang="en-US" altLang="zh-TW" dirty="0"/>
              <a:t>L2: Medium length of incorrect paths </a:t>
            </a:r>
            <a:r>
              <a:rPr lang="en-US" altLang="zh-TW" b="1" dirty="0"/>
              <a:t>apart from the correct path </a:t>
            </a:r>
          </a:p>
          <a:p>
            <a:pPr lvl="2"/>
            <a:r>
              <a:rPr lang="en-US" altLang="zh-TW" dirty="0"/>
              <a:t>For a even number of incorrect paths, take the average of the medium two</a:t>
            </a:r>
          </a:p>
          <a:p>
            <a:r>
              <a:rPr lang="en-US" altLang="zh-TW" dirty="0"/>
              <a:t>Overall difficulty</a:t>
            </a:r>
          </a:p>
          <a:p>
            <a:pPr lvl="1"/>
            <a:r>
              <a:rPr lang="en-US" altLang="zh-TW" dirty="0"/>
              <a:t>((N1 + N2) * (L1 + L2))</a:t>
            </a:r>
          </a:p>
          <a:p>
            <a:r>
              <a:rPr lang="en-US" altLang="zh-TW" dirty="0"/>
              <a:t>Tie breaker</a:t>
            </a:r>
          </a:p>
          <a:p>
            <a:pPr lvl="1"/>
            <a:r>
              <a:rPr lang="en-US" altLang="zh-TW" dirty="0"/>
              <a:t>N1 </a:t>
            </a:r>
            <a:r>
              <a:rPr lang="en-US" altLang="zh-TW" dirty="0">
                <a:sym typeface="Wingdings" panose="05000000000000000000" pitchFamily="2" charset="2"/>
              </a:rPr>
              <a:t> N2  L1  L2  Larger serial number is more </a:t>
            </a:r>
            <a:r>
              <a:rPr lang="en-US" altLang="zh-TW" dirty="0"/>
              <a:t>difficult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175" y="6323597"/>
            <a:ext cx="897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*</a:t>
            </a:r>
            <a:r>
              <a:rPr lang="en-US" altLang="zh-TW" sz="1600" dirty="0"/>
              <a:t>https://puzzling.stackexchange.com/questions/5919/whats-the-best-way-to-rate-how-difficult-a-maze-is</a:t>
            </a:r>
            <a:endParaRPr lang="zh-TW" altLang="en-US" sz="16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4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D6A8D-6883-43FA-BDF3-4448869D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1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98556BA-71CB-4926-895E-AF02188EF4F0}"/>
              </a:ext>
            </a:extLst>
          </p:cNvPr>
          <p:cNvGrpSpPr/>
          <p:nvPr/>
        </p:nvGrpSpPr>
        <p:grpSpPr>
          <a:xfrm>
            <a:off x="854903" y="1538289"/>
            <a:ext cx="3159331" cy="2229517"/>
            <a:chOff x="2476339" y="3997666"/>
            <a:chExt cx="2122360" cy="14977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B3558DD-4117-41B5-B7C9-8B4C8AA5478B}"/>
                </a:ext>
              </a:extLst>
            </p:cNvPr>
            <p:cNvSpPr/>
            <p:nvPr/>
          </p:nvSpPr>
          <p:spPr>
            <a:xfrm>
              <a:off x="2476339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EF8FE06-9D0B-4ECD-B527-84DB6A781C5C}"/>
                </a:ext>
              </a:extLst>
            </p:cNvPr>
            <p:cNvSpPr/>
            <p:nvPr/>
          </p:nvSpPr>
          <p:spPr>
            <a:xfrm>
              <a:off x="2690301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DC975F-D018-46E5-AC39-7B0C1195A93C}"/>
                </a:ext>
              </a:extLst>
            </p:cNvPr>
            <p:cNvSpPr/>
            <p:nvPr/>
          </p:nvSpPr>
          <p:spPr>
            <a:xfrm>
              <a:off x="2895302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EB54C08-8AAA-45E0-B75F-A27A833BBFFB}"/>
                </a:ext>
              </a:extLst>
            </p:cNvPr>
            <p:cNvSpPr/>
            <p:nvPr/>
          </p:nvSpPr>
          <p:spPr>
            <a:xfrm>
              <a:off x="3109264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B2E7762-7E1F-452E-9857-62424D3A3A7D}"/>
                </a:ext>
              </a:extLst>
            </p:cNvPr>
            <p:cNvSpPr/>
            <p:nvPr/>
          </p:nvSpPr>
          <p:spPr>
            <a:xfrm>
              <a:off x="3323226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83AAE87-57C6-413D-BBC1-3768DC5C34FC}"/>
                </a:ext>
              </a:extLst>
            </p:cNvPr>
            <p:cNvSpPr/>
            <p:nvPr/>
          </p:nvSpPr>
          <p:spPr>
            <a:xfrm>
              <a:off x="3537188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0AA074-B3B7-416A-B085-CE4DFF69CD0D}"/>
                </a:ext>
              </a:extLst>
            </p:cNvPr>
            <p:cNvSpPr/>
            <p:nvPr/>
          </p:nvSpPr>
          <p:spPr>
            <a:xfrm>
              <a:off x="3742189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9847DD7-CC57-4E2C-94A4-B08E019B307E}"/>
                </a:ext>
              </a:extLst>
            </p:cNvPr>
            <p:cNvSpPr/>
            <p:nvPr/>
          </p:nvSpPr>
          <p:spPr>
            <a:xfrm>
              <a:off x="3956151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B6076C5-5C36-4B85-BF9D-49ECA2A3B673}"/>
                </a:ext>
              </a:extLst>
            </p:cNvPr>
            <p:cNvSpPr/>
            <p:nvPr/>
          </p:nvSpPr>
          <p:spPr>
            <a:xfrm>
              <a:off x="4170775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CB214C-3A08-48BF-9CD5-9DD6D18898B6}"/>
                </a:ext>
              </a:extLst>
            </p:cNvPr>
            <p:cNvSpPr/>
            <p:nvPr/>
          </p:nvSpPr>
          <p:spPr>
            <a:xfrm>
              <a:off x="4384737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F8020F-0989-4773-B479-53CBA9B24373}"/>
                </a:ext>
              </a:extLst>
            </p:cNvPr>
            <p:cNvSpPr/>
            <p:nvPr/>
          </p:nvSpPr>
          <p:spPr>
            <a:xfrm>
              <a:off x="2476339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DB3EF5-0348-42D9-809D-98B47CDF6BF8}"/>
                </a:ext>
              </a:extLst>
            </p:cNvPr>
            <p:cNvSpPr/>
            <p:nvPr/>
          </p:nvSpPr>
          <p:spPr>
            <a:xfrm>
              <a:off x="2690301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242859B-8CAA-489A-8B2F-E0C22C27BD1C}"/>
                </a:ext>
              </a:extLst>
            </p:cNvPr>
            <p:cNvSpPr/>
            <p:nvPr/>
          </p:nvSpPr>
          <p:spPr>
            <a:xfrm>
              <a:off x="2895302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EE35BB1-9D67-46DB-9A34-B16611AC479E}"/>
                </a:ext>
              </a:extLst>
            </p:cNvPr>
            <p:cNvSpPr/>
            <p:nvPr/>
          </p:nvSpPr>
          <p:spPr>
            <a:xfrm>
              <a:off x="3109264" y="421162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709B4AC-B612-4BE4-A7A3-845F8E63A5D6}"/>
                </a:ext>
              </a:extLst>
            </p:cNvPr>
            <p:cNvSpPr/>
            <p:nvPr/>
          </p:nvSpPr>
          <p:spPr>
            <a:xfrm>
              <a:off x="3323226" y="421162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2E53FD-21AA-497B-8FC8-4426E6CE6BF7}"/>
                </a:ext>
              </a:extLst>
            </p:cNvPr>
            <p:cNvSpPr/>
            <p:nvPr/>
          </p:nvSpPr>
          <p:spPr>
            <a:xfrm>
              <a:off x="3537188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EB964A8-C7CD-48BA-A36B-D121014251F4}"/>
                </a:ext>
              </a:extLst>
            </p:cNvPr>
            <p:cNvSpPr/>
            <p:nvPr/>
          </p:nvSpPr>
          <p:spPr>
            <a:xfrm>
              <a:off x="3742189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0E1BD6D-9A18-4401-A7AF-24292AFD6FEF}"/>
                </a:ext>
              </a:extLst>
            </p:cNvPr>
            <p:cNvSpPr/>
            <p:nvPr/>
          </p:nvSpPr>
          <p:spPr>
            <a:xfrm>
              <a:off x="3956151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787B58-ED45-42CD-A93F-534C9796AEF3}"/>
                </a:ext>
              </a:extLst>
            </p:cNvPr>
            <p:cNvSpPr/>
            <p:nvPr/>
          </p:nvSpPr>
          <p:spPr>
            <a:xfrm>
              <a:off x="4170775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2A9CCD6-450E-4680-9004-7D78965BC48A}"/>
                </a:ext>
              </a:extLst>
            </p:cNvPr>
            <p:cNvSpPr/>
            <p:nvPr/>
          </p:nvSpPr>
          <p:spPr>
            <a:xfrm>
              <a:off x="4384737" y="421162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4989841-70D2-4260-B664-BF4A31D17350}"/>
                </a:ext>
              </a:extLst>
            </p:cNvPr>
            <p:cNvSpPr/>
            <p:nvPr/>
          </p:nvSpPr>
          <p:spPr>
            <a:xfrm>
              <a:off x="2476339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5F519D6-5207-4547-B876-63610B671185}"/>
                </a:ext>
              </a:extLst>
            </p:cNvPr>
            <p:cNvSpPr/>
            <p:nvPr/>
          </p:nvSpPr>
          <p:spPr>
            <a:xfrm>
              <a:off x="2690301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E22470-48CF-4D2B-A446-689BC786175B}"/>
                </a:ext>
              </a:extLst>
            </p:cNvPr>
            <p:cNvSpPr/>
            <p:nvPr/>
          </p:nvSpPr>
          <p:spPr>
            <a:xfrm>
              <a:off x="2895302" y="4425590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5A8676A-3CD9-4FC1-AE6A-F774EA96D5EE}"/>
                </a:ext>
              </a:extLst>
            </p:cNvPr>
            <p:cNvSpPr/>
            <p:nvPr/>
          </p:nvSpPr>
          <p:spPr>
            <a:xfrm>
              <a:off x="3109264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FB6DC66-2D20-4880-B887-0D7A84F8235D}"/>
                </a:ext>
              </a:extLst>
            </p:cNvPr>
            <p:cNvSpPr/>
            <p:nvPr/>
          </p:nvSpPr>
          <p:spPr>
            <a:xfrm>
              <a:off x="3323226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3E38541-C543-4652-BA45-BBC20623538F}"/>
                </a:ext>
              </a:extLst>
            </p:cNvPr>
            <p:cNvSpPr/>
            <p:nvPr/>
          </p:nvSpPr>
          <p:spPr>
            <a:xfrm>
              <a:off x="3537188" y="4425590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197134-F9E8-437A-80EE-0F506B7875B5}"/>
                </a:ext>
              </a:extLst>
            </p:cNvPr>
            <p:cNvSpPr/>
            <p:nvPr/>
          </p:nvSpPr>
          <p:spPr>
            <a:xfrm>
              <a:off x="3742189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5019803-0B15-4372-841E-13C25DDD9B2B}"/>
                </a:ext>
              </a:extLst>
            </p:cNvPr>
            <p:cNvSpPr/>
            <p:nvPr/>
          </p:nvSpPr>
          <p:spPr>
            <a:xfrm>
              <a:off x="3956151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1C0A3F8-1FBA-405E-9DB2-208FC2D7008F}"/>
                </a:ext>
              </a:extLst>
            </p:cNvPr>
            <p:cNvSpPr/>
            <p:nvPr/>
          </p:nvSpPr>
          <p:spPr>
            <a:xfrm>
              <a:off x="4170775" y="4425590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4E240E9-B4AB-4CDF-B634-00C4B81E2416}"/>
                </a:ext>
              </a:extLst>
            </p:cNvPr>
            <p:cNvSpPr/>
            <p:nvPr/>
          </p:nvSpPr>
          <p:spPr>
            <a:xfrm>
              <a:off x="4384737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9D00239-9589-41EB-B494-083D55A1AF28}"/>
                </a:ext>
              </a:extLst>
            </p:cNvPr>
            <p:cNvSpPr/>
            <p:nvPr/>
          </p:nvSpPr>
          <p:spPr>
            <a:xfrm>
              <a:off x="2476339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D1F3D7A-30B9-4C20-BC62-13F9E7C9E226}"/>
                </a:ext>
              </a:extLst>
            </p:cNvPr>
            <p:cNvSpPr/>
            <p:nvPr/>
          </p:nvSpPr>
          <p:spPr>
            <a:xfrm>
              <a:off x="2690301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6163CD9-3527-4851-AF15-0E0AB791B15A}"/>
                </a:ext>
              </a:extLst>
            </p:cNvPr>
            <p:cNvSpPr/>
            <p:nvPr/>
          </p:nvSpPr>
          <p:spPr>
            <a:xfrm>
              <a:off x="2895302" y="463955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176F4BC-AEA9-4517-82C5-35D91FF6EB41}"/>
                </a:ext>
              </a:extLst>
            </p:cNvPr>
            <p:cNvSpPr/>
            <p:nvPr/>
          </p:nvSpPr>
          <p:spPr>
            <a:xfrm>
              <a:off x="3109264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8E03A62-3D0C-41B1-8FD7-F6BE9C1205B9}"/>
                </a:ext>
              </a:extLst>
            </p:cNvPr>
            <p:cNvSpPr/>
            <p:nvPr/>
          </p:nvSpPr>
          <p:spPr>
            <a:xfrm>
              <a:off x="3323226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86C1C6B-11FA-4506-9C89-D53160B4C054}"/>
                </a:ext>
              </a:extLst>
            </p:cNvPr>
            <p:cNvSpPr/>
            <p:nvPr/>
          </p:nvSpPr>
          <p:spPr>
            <a:xfrm>
              <a:off x="3537188" y="463955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6D761D9-2034-4107-BC54-430A557C736D}"/>
                </a:ext>
              </a:extLst>
            </p:cNvPr>
            <p:cNvSpPr/>
            <p:nvPr/>
          </p:nvSpPr>
          <p:spPr>
            <a:xfrm>
              <a:off x="3742189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37AA19F-E77B-4370-B4BA-23EF9A0C437E}"/>
                </a:ext>
              </a:extLst>
            </p:cNvPr>
            <p:cNvSpPr/>
            <p:nvPr/>
          </p:nvSpPr>
          <p:spPr>
            <a:xfrm>
              <a:off x="3956151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34B1A5E-71B3-48A1-B51D-F87969BDD4CF}"/>
                </a:ext>
              </a:extLst>
            </p:cNvPr>
            <p:cNvSpPr/>
            <p:nvPr/>
          </p:nvSpPr>
          <p:spPr>
            <a:xfrm>
              <a:off x="4170775" y="463955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8DB83A9-D088-4C90-9973-3011941709D4}"/>
                </a:ext>
              </a:extLst>
            </p:cNvPr>
            <p:cNvSpPr/>
            <p:nvPr/>
          </p:nvSpPr>
          <p:spPr>
            <a:xfrm>
              <a:off x="4384737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1D9B1D-E2AA-448B-B34F-82F6BF56BF30}"/>
                </a:ext>
              </a:extLst>
            </p:cNvPr>
            <p:cNvSpPr/>
            <p:nvPr/>
          </p:nvSpPr>
          <p:spPr>
            <a:xfrm>
              <a:off x="2476339" y="485351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331A90-6BC0-408D-BB79-67EACA1F1515}"/>
                </a:ext>
              </a:extLst>
            </p:cNvPr>
            <p:cNvSpPr/>
            <p:nvPr/>
          </p:nvSpPr>
          <p:spPr>
            <a:xfrm>
              <a:off x="2690301" y="485351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2C0F7E3-6D9C-4DE7-9D8B-4A0146094516}"/>
                </a:ext>
              </a:extLst>
            </p:cNvPr>
            <p:cNvSpPr/>
            <p:nvPr/>
          </p:nvSpPr>
          <p:spPr>
            <a:xfrm>
              <a:off x="2895302" y="485351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4874D9E-C49C-403E-8798-799F44CF01CB}"/>
                </a:ext>
              </a:extLst>
            </p:cNvPr>
            <p:cNvSpPr/>
            <p:nvPr/>
          </p:nvSpPr>
          <p:spPr>
            <a:xfrm>
              <a:off x="3109264" y="485351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2C7ADB7-61A1-4A26-AC05-EBC72C632947}"/>
                </a:ext>
              </a:extLst>
            </p:cNvPr>
            <p:cNvSpPr/>
            <p:nvPr/>
          </p:nvSpPr>
          <p:spPr>
            <a:xfrm>
              <a:off x="3323226" y="485351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B6FA88B-7D22-4D8B-ADAF-E5C1D853F34B}"/>
                </a:ext>
              </a:extLst>
            </p:cNvPr>
            <p:cNvSpPr/>
            <p:nvPr/>
          </p:nvSpPr>
          <p:spPr>
            <a:xfrm>
              <a:off x="3537188" y="485351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4DA69FD-9E8C-40B8-B48A-41EDB977C3FC}"/>
                </a:ext>
              </a:extLst>
            </p:cNvPr>
            <p:cNvSpPr/>
            <p:nvPr/>
          </p:nvSpPr>
          <p:spPr>
            <a:xfrm>
              <a:off x="3742189" y="485351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9BDEFE2-88C0-4FAE-8FBB-7DD5FDBA51FF}"/>
                </a:ext>
              </a:extLst>
            </p:cNvPr>
            <p:cNvSpPr/>
            <p:nvPr/>
          </p:nvSpPr>
          <p:spPr>
            <a:xfrm>
              <a:off x="3956151" y="485351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141EAC1-FD65-4F7E-947A-7C16A2D51DE6}"/>
                </a:ext>
              </a:extLst>
            </p:cNvPr>
            <p:cNvSpPr/>
            <p:nvPr/>
          </p:nvSpPr>
          <p:spPr>
            <a:xfrm>
              <a:off x="4170775" y="485351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CE5C272-3AB7-4FE0-B3FA-105EDDDE89AE}"/>
                </a:ext>
              </a:extLst>
            </p:cNvPr>
            <p:cNvSpPr/>
            <p:nvPr/>
          </p:nvSpPr>
          <p:spPr>
            <a:xfrm>
              <a:off x="4384737" y="485351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4115827-800E-4EFD-BBE9-39CAD66C07DF}"/>
                </a:ext>
              </a:extLst>
            </p:cNvPr>
            <p:cNvSpPr/>
            <p:nvPr/>
          </p:nvSpPr>
          <p:spPr>
            <a:xfrm>
              <a:off x="2476339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E421BA8-11C7-48B6-9DF1-261368F82257}"/>
                </a:ext>
              </a:extLst>
            </p:cNvPr>
            <p:cNvSpPr/>
            <p:nvPr/>
          </p:nvSpPr>
          <p:spPr>
            <a:xfrm>
              <a:off x="2690301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BE13B5F-1B46-4D56-9E49-7708B98F7E71}"/>
                </a:ext>
              </a:extLst>
            </p:cNvPr>
            <p:cNvSpPr/>
            <p:nvPr/>
          </p:nvSpPr>
          <p:spPr>
            <a:xfrm>
              <a:off x="2895302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F3EF11C-9E71-403A-A459-B8D1C8DE0C83}"/>
                </a:ext>
              </a:extLst>
            </p:cNvPr>
            <p:cNvSpPr/>
            <p:nvPr/>
          </p:nvSpPr>
          <p:spPr>
            <a:xfrm>
              <a:off x="3109264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4EF406D-5F50-4894-8A9B-D6670ACEFF66}"/>
                </a:ext>
              </a:extLst>
            </p:cNvPr>
            <p:cNvSpPr/>
            <p:nvPr/>
          </p:nvSpPr>
          <p:spPr>
            <a:xfrm>
              <a:off x="3323226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13C4ED1-880E-45EC-B51E-9D09F69E7F89}"/>
                </a:ext>
              </a:extLst>
            </p:cNvPr>
            <p:cNvSpPr/>
            <p:nvPr/>
          </p:nvSpPr>
          <p:spPr>
            <a:xfrm>
              <a:off x="3537188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4BEBB89-DC2B-4E13-8536-279D0B2E4382}"/>
                </a:ext>
              </a:extLst>
            </p:cNvPr>
            <p:cNvSpPr/>
            <p:nvPr/>
          </p:nvSpPr>
          <p:spPr>
            <a:xfrm>
              <a:off x="3742189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E761D38-9CF3-4B04-B3A5-D4375F0B652E}"/>
                </a:ext>
              </a:extLst>
            </p:cNvPr>
            <p:cNvSpPr/>
            <p:nvPr/>
          </p:nvSpPr>
          <p:spPr>
            <a:xfrm>
              <a:off x="3956151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F2C6BED-C372-4E8E-823E-AFEFAFE79DEA}"/>
                </a:ext>
              </a:extLst>
            </p:cNvPr>
            <p:cNvSpPr/>
            <p:nvPr/>
          </p:nvSpPr>
          <p:spPr>
            <a:xfrm>
              <a:off x="4170775" y="5067476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F5F3F21-FFAB-4FAE-97D6-FE5873316465}"/>
                </a:ext>
              </a:extLst>
            </p:cNvPr>
            <p:cNvSpPr/>
            <p:nvPr/>
          </p:nvSpPr>
          <p:spPr>
            <a:xfrm>
              <a:off x="4384737" y="5067476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388C8E4-FE6D-49B6-ABC8-92463CF1AA5C}"/>
                </a:ext>
              </a:extLst>
            </p:cNvPr>
            <p:cNvSpPr/>
            <p:nvPr/>
          </p:nvSpPr>
          <p:spPr>
            <a:xfrm>
              <a:off x="2476339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5F124AE-39B2-44CE-AA6C-9CE7F14CC5B0}"/>
                </a:ext>
              </a:extLst>
            </p:cNvPr>
            <p:cNvSpPr/>
            <p:nvPr/>
          </p:nvSpPr>
          <p:spPr>
            <a:xfrm>
              <a:off x="2690301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45EB7F6-2DF8-4C69-A83A-501F19C89703}"/>
                </a:ext>
              </a:extLst>
            </p:cNvPr>
            <p:cNvSpPr/>
            <p:nvPr/>
          </p:nvSpPr>
          <p:spPr>
            <a:xfrm>
              <a:off x="2895302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25BE03D-0FB8-42C8-8DD0-4B7F64E18CB0}"/>
                </a:ext>
              </a:extLst>
            </p:cNvPr>
            <p:cNvSpPr/>
            <p:nvPr/>
          </p:nvSpPr>
          <p:spPr>
            <a:xfrm>
              <a:off x="3109264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3678BE2-6AE9-403A-B12E-53E15135A5B9}"/>
                </a:ext>
              </a:extLst>
            </p:cNvPr>
            <p:cNvSpPr/>
            <p:nvPr/>
          </p:nvSpPr>
          <p:spPr>
            <a:xfrm>
              <a:off x="3323226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843C1A8-CF21-4333-B542-EA1E2517F72E}"/>
                </a:ext>
              </a:extLst>
            </p:cNvPr>
            <p:cNvSpPr/>
            <p:nvPr/>
          </p:nvSpPr>
          <p:spPr>
            <a:xfrm>
              <a:off x="3537188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6699DD0-7A76-4D65-84E1-D5F28FD6C3CA}"/>
                </a:ext>
              </a:extLst>
            </p:cNvPr>
            <p:cNvSpPr/>
            <p:nvPr/>
          </p:nvSpPr>
          <p:spPr>
            <a:xfrm>
              <a:off x="3742189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76A62F-E1CF-4750-8AE2-2AEE11A5EFC3}"/>
                </a:ext>
              </a:extLst>
            </p:cNvPr>
            <p:cNvSpPr/>
            <p:nvPr/>
          </p:nvSpPr>
          <p:spPr>
            <a:xfrm>
              <a:off x="3956151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E60DC13-DB7D-486A-8F8C-04D2C0CED92D}"/>
                </a:ext>
              </a:extLst>
            </p:cNvPr>
            <p:cNvSpPr/>
            <p:nvPr/>
          </p:nvSpPr>
          <p:spPr>
            <a:xfrm>
              <a:off x="4170775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C7D3840-BAB8-4844-8623-3377775FE673}"/>
                </a:ext>
              </a:extLst>
            </p:cNvPr>
            <p:cNvSpPr/>
            <p:nvPr/>
          </p:nvSpPr>
          <p:spPr>
            <a:xfrm>
              <a:off x="4384737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7D7F0AC5-E9DA-464B-B109-38BC11A08734}"/>
              </a:ext>
            </a:extLst>
          </p:cNvPr>
          <p:cNvCxnSpPr>
            <a:cxnSpLocks/>
          </p:cNvCxnSpPr>
          <p:nvPr/>
        </p:nvCxnSpPr>
        <p:spPr>
          <a:xfrm>
            <a:off x="7059094" y="487727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箭號: 向下 80">
            <a:extLst>
              <a:ext uri="{FF2B5EF4-FFF2-40B4-BE49-F238E27FC236}">
                <a16:creationId xmlns:a16="http://schemas.microsoft.com/office/drawing/2014/main" id="{A1F1381B-47F9-4E17-8B1D-EE57426ECED8}"/>
              </a:ext>
            </a:extLst>
          </p:cNvPr>
          <p:cNvSpPr/>
          <p:nvPr/>
        </p:nvSpPr>
        <p:spPr>
          <a:xfrm>
            <a:off x="6901792" y="365126"/>
            <a:ext cx="309148" cy="21915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0840B550-FA5C-49E3-A8AC-A0BD4DA7E580}"/>
              </a:ext>
            </a:extLst>
          </p:cNvPr>
          <p:cNvCxnSpPr>
            <a:cxnSpLocks/>
          </p:cNvCxnSpPr>
          <p:nvPr/>
        </p:nvCxnSpPr>
        <p:spPr>
          <a:xfrm>
            <a:off x="7059094" y="850465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1FD2B5F-860E-4A17-98A7-6B3EBA0DDCA7}"/>
              </a:ext>
            </a:extLst>
          </p:cNvPr>
          <p:cNvCxnSpPr>
            <a:cxnSpLocks/>
          </p:cNvCxnSpPr>
          <p:nvPr/>
        </p:nvCxnSpPr>
        <p:spPr>
          <a:xfrm>
            <a:off x="7059094" y="1228316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1326BCA3-4DE0-4103-A847-F86478F7CA90}"/>
              </a:ext>
            </a:extLst>
          </p:cNvPr>
          <p:cNvCxnSpPr>
            <a:cxnSpLocks/>
          </p:cNvCxnSpPr>
          <p:nvPr/>
        </p:nvCxnSpPr>
        <p:spPr>
          <a:xfrm>
            <a:off x="7059094" y="1591054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C66C2508-26B3-4836-B56D-60F805FAA51A}"/>
              </a:ext>
            </a:extLst>
          </p:cNvPr>
          <p:cNvCxnSpPr>
            <a:cxnSpLocks/>
          </p:cNvCxnSpPr>
          <p:nvPr/>
        </p:nvCxnSpPr>
        <p:spPr>
          <a:xfrm>
            <a:off x="7059094" y="1923038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30BD0D31-77CB-4359-9C93-2FF3D4247603}"/>
              </a:ext>
            </a:extLst>
          </p:cNvPr>
          <p:cNvCxnSpPr>
            <a:cxnSpLocks/>
          </p:cNvCxnSpPr>
          <p:nvPr/>
        </p:nvCxnSpPr>
        <p:spPr>
          <a:xfrm>
            <a:off x="7059094" y="2285776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B08DD78-00E6-4165-97A7-7FF18C92AE70}"/>
              </a:ext>
            </a:extLst>
          </p:cNvPr>
          <p:cNvCxnSpPr>
            <a:cxnSpLocks/>
          </p:cNvCxnSpPr>
          <p:nvPr/>
        </p:nvCxnSpPr>
        <p:spPr>
          <a:xfrm>
            <a:off x="7051537" y="2655190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5E1F5C69-865E-47FE-A1CA-E90E38071020}"/>
              </a:ext>
            </a:extLst>
          </p:cNvPr>
          <p:cNvCxnSpPr>
            <a:cxnSpLocks/>
          </p:cNvCxnSpPr>
          <p:nvPr/>
        </p:nvCxnSpPr>
        <p:spPr>
          <a:xfrm>
            <a:off x="7051537" y="3601856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AB055E57-01BC-468E-83F7-6A775523DA72}"/>
              </a:ext>
            </a:extLst>
          </p:cNvPr>
          <p:cNvCxnSpPr>
            <a:cxnSpLocks/>
          </p:cNvCxnSpPr>
          <p:nvPr/>
        </p:nvCxnSpPr>
        <p:spPr>
          <a:xfrm>
            <a:off x="7051537" y="3964594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574BED0-DE1C-40E6-929C-926FB68F1EB5}"/>
              </a:ext>
            </a:extLst>
          </p:cNvPr>
          <p:cNvCxnSpPr>
            <a:cxnSpLocks/>
          </p:cNvCxnSpPr>
          <p:nvPr/>
        </p:nvCxnSpPr>
        <p:spPr>
          <a:xfrm>
            <a:off x="7059094" y="4342969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08436655-BDBF-4FAA-93FC-600A44785657}"/>
              </a:ext>
            </a:extLst>
          </p:cNvPr>
          <p:cNvCxnSpPr>
            <a:cxnSpLocks/>
          </p:cNvCxnSpPr>
          <p:nvPr/>
        </p:nvCxnSpPr>
        <p:spPr>
          <a:xfrm>
            <a:off x="7059094" y="4705707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BB2BE2CC-28F1-448D-B21B-F02CCAD35638}"/>
              </a:ext>
            </a:extLst>
          </p:cNvPr>
          <p:cNvCxnSpPr>
            <a:cxnSpLocks/>
          </p:cNvCxnSpPr>
          <p:nvPr/>
        </p:nvCxnSpPr>
        <p:spPr>
          <a:xfrm>
            <a:off x="7059094" y="5083558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A4E17B1F-D3FD-4EB6-AEAD-E2E5DD4ECC15}"/>
              </a:ext>
            </a:extLst>
          </p:cNvPr>
          <p:cNvCxnSpPr>
            <a:cxnSpLocks/>
          </p:cNvCxnSpPr>
          <p:nvPr/>
        </p:nvCxnSpPr>
        <p:spPr>
          <a:xfrm>
            <a:off x="7059094" y="5446296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B1ED0B00-FBAC-45B1-91A0-39905B5A05C8}"/>
              </a:ext>
            </a:extLst>
          </p:cNvPr>
          <p:cNvSpPr txBox="1"/>
          <p:nvPr/>
        </p:nvSpPr>
        <p:spPr>
          <a:xfrm rot="5400000">
            <a:off x="6918955" y="308830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103" name="星形: 五角 102">
            <a:extLst>
              <a:ext uri="{FF2B5EF4-FFF2-40B4-BE49-F238E27FC236}">
                <a16:creationId xmlns:a16="http://schemas.microsoft.com/office/drawing/2014/main" id="{34D2E726-583D-414C-8A4D-93A42D1C593B}"/>
              </a:ext>
            </a:extLst>
          </p:cNvPr>
          <p:cNvSpPr/>
          <p:nvPr/>
        </p:nvSpPr>
        <p:spPr>
          <a:xfrm>
            <a:off x="6957893" y="5708386"/>
            <a:ext cx="193658" cy="193658"/>
          </a:xfrm>
          <a:prstGeom prst="star5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BC0E629E-2877-4DFA-BCE4-120FA061DFE3}"/>
              </a:ext>
            </a:extLst>
          </p:cNvPr>
          <p:cNvSpPr txBox="1"/>
          <p:nvPr/>
        </p:nvSpPr>
        <p:spPr>
          <a:xfrm>
            <a:off x="6571103" y="5917514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len</a:t>
            </a:r>
            <a:r>
              <a:rPr lang="en-US" altLang="zh-TW" sz="2000" dirty="0"/>
              <a:t>. = 19</a:t>
            </a:r>
          </a:p>
          <a:p>
            <a:r>
              <a:rPr lang="en-US" altLang="zh-TW" sz="2000" dirty="0"/>
              <a:t>target</a:t>
            </a:r>
            <a:endParaRPr lang="zh-TW" altLang="en-US" sz="2000" dirty="0"/>
          </a:p>
        </p:txBody>
      </p:sp>
      <p:sp>
        <p:nvSpPr>
          <p:cNvPr id="105" name="箭號: 向右 104">
            <a:extLst>
              <a:ext uri="{FF2B5EF4-FFF2-40B4-BE49-F238E27FC236}">
                <a16:creationId xmlns:a16="http://schemas.microsoft.com/office/drawing/2014/main" id="{4FE73C78-705E-4426-AE3F-012E8822DB77}"/>
              </a:ext>
            </a:extLst>
          </p:cNvPr>
          <p:cNvSpPr/>
          <p:nvPr/>
        </p:nvSpPr>
        <p:spPr>
          <a:xfrm>
            <a:off x="4363317" y="2331549"/>
            <a:ext cx="367067" cy="69259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箭號: 向右 105">
            <a:extLst>
              <a:ext uri="{FF2B5EF4-FFF2-40B4-BE49-F238E27FC236}">
                <a16:creationId xmlns:a16="http://schemas.microsoft.com/office/drawing/2014/main" id="{BE6ABB4C-FD5E-421A-9B44-C4BF2EBBB3C4}"/>
              </a:ext>
            </a:extLst>
          </p:cNvPr>
          <p:cNvSpPr/>
          <p:nvPr/>
        </p:nvSpPr>
        <p:spPr>
          <a:xfrm rot="8100000">
            <a:off x="5743295" y="4133431"/>
            <a:ext cx="367067" cy="69259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80DB3057-BD25-4E25-9FC6-FEAB7E60A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59999"/>
              </p:ext>
            </p:extLst>
          </p:nvPr>
        </p:nvGraphicFramePr>
        <p:xfrm>
          <a:off x="328276" y="3952680"/>
          <a:ext cx="5173305" cy="2712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62">
                  <a:extLst>
                    <a:ext uri="{9D8B030D-6E8A-4147-A177-3AD203B41FA5}">
                      <a16:colId xmlns:a16="http://schemas.microsoft.com/office/drawing/2014/main" val="2691799078"/>
                    </a:ext>
                  </a:extLst>
                </a:gridCol>
                <a:gridCol w="3784685">
                  <a:extLst>
                    <a:ext uri="{9D8B030D-6E8A-4147-A177-3AD203B41FA5}">
                      <a16:colId xmlns:a16="http://schemas.microsoft.com/office/drawing/2014/main" val="2019765313"/>
                    </a:ext>
                  </a:extLst>
                </a:gridCol>
                <a:gridCol w="849658">
                  <a:extLst>
                    <a:ext uri="{9D8B030D-6E8A-4147-A177-3AD203B41FA5}">
                      <a16:colId xmlns:a16="http://schemas.microsoft.com/office/drawing/2014/main" val="34248058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lvl="1" indent="0"/>
                      <a:r>
                        <a:rPr lang="en-US" altLang="zh-TW" sz="2800" b="1" dirty="0"/>
                        <a:t>Overall Difficulty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0</a:t>
                      </a:r>
                      <a:endParaRPr lang="zh-TW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zh-TW" sz="2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Number of forks </a:t>
                      </a:r>
                      <a:r>
                        <a:rPr lang="en-US" altLang="zh-TW" sz="2000" b="1" dirty="0"/>
                        <a:t>along the correct path 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24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zh-TW" sz="2000" dirty="0"/>
                        <a:t>N2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Number of dead 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4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zh-TW" sz="2000" dirty="0"/>
                        <a:t>L1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Length of the correct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19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3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L2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Medium length of incorrect paths </a:t>
                      </a:r>
                      <a:r>
                        <a:rPr lang="en-US" altLang="zh-TW" sz="2000" b="1" dirty="0"/>
                        <a:t>apart from the correct path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0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441087"/>
                  </a:ext>
                </a:extLst>
              </a:tr>
            </a:tbl>
          </a:graphicData>
        </a:graphic>
      </p:graphicFrame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3F60A07B-F40C-4E3C-9162-1CB40AE54916}"/>
              </a:ext>
            </a:extLst>
          </p:cNvPr>
          <p:cNvCxnSpPr>
            <a:cxnSpLocks/>
          </p:cNvCxnSpPr>
          <p:nvPr/>
        </p:nvCxnSpPr>
        <p:spPr>
          <a:xfrm>
            <a:off x="2586365" y="2017534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FECE3EDE-9DF5-4DA3-87CF-565412252147}"/>
              </a:ext>
            </a:extLst>
          </p:cNvPr>
          <p:cNvCxnSpPr>
            <a:cxnSpLocks/>
          </p:cNvCxnSpPr>
          <p:nvPr/>
        </p:nvCxnSpPr>
        <p:spPr>
          <a:xfrm>
            <a:off x="2894070" y="2017534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C0A236D-0097-4F16-A2F0-60DFDDEB5783}"/>
              </a:ext>
            </a:extLst>
          </p:cNvPr>
          <p:cNvCxnSpPr>
            <a:cxnSpLocks/>
          </p:cNvCxnSpPr>
          <p:nvPr/>
        </p:nvCxnSpPr>
        <p:spPr>
          <a:xfrm>
            <a:off x="3222390" y="2017534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51A44F41-5514-4BCD-8D6C-F8A18E395D59}"/>
              </a:ext>
            </a:extLst>
          </p:cNvPr>
          <p:cNvCxnSpPr>
            <a:cxnSpLocks/>
          </p:cNvCxnSpPr>
          <p:nvPr/>
        </p:nvCxnSpPr>
        <p:spPr>
          <a:xfrm>
            <a:off x="1643218" y="2980946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FCAAD13-203D-4886-82A6-0DF46D298D90}"/>
              </a:ext>
            </a:extLst>
          </p:cNvPr>
          <p:cNvCxnSpPr>
            <a:cxnSpLocks/>
          </p:cNvCxnSpPr>
          <p:nvPr/>
        </p:nvCxnSpPr>
        <p:spPr>
          <a:xfrm>
            <a:off x="1950923" y="2980946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3B32A256-14D3-4988-A42C-B4943F144A7F}"/>
              </a:ext>
            </a:extLst>
          </p:cNvPr>
          <p:cNvCxnSpPr>
            <a:cxnSpLocks/>
          </p:cNvCxnSpPr>
          <p:nvPr/>
        </p:nvCxnSpPr>
        <p:spPr>
          <a:xfrm>
            <a:off x="2279243" y="2980946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37A01DBC-CACC-42BA-97DA-9DABE3B7522F}"/>
              </a:ext>
            </a:extLst>
          </p:cNvPr>
          <p:cNvCxnSpPr>
            <a:cxnSpLocks/>
          </p:cNvCxnSpPr>
          <p:nvPr/>
        </p:nvCxnSpPr>
        <p:spPr>
          <a:xfrm>
            <a:off x="1017011" y="2017155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913F25BA-D219-40B0-A578-6E7C8103EE4A}"/>
              </a:ext>
            </a:extLst>
          </p:cNvPr>
          <p:cNvCxnSpPr>
            <a:cxnSpLocks/>
          </p:cNvCxnSpPr>
          <p:nvPr/>
        </p:nvCxnSpPr>
        <p:spPr>
          <a:xfrm>
            <a:off x="1324716" y="2017155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1423CB0D-AE3D-4F14-A145-18765BD0D73F}"/>
              </a:ext>
            </a:extLst>
          </p:cNvPr>
          <p:cNvCxnSpPr>
            <a:cxnSpLocks/>
          </p:cNvCxnSpPr>
          <p:nvPr/>
        </p:nvCxnSpPr>
        <p:spPr>
          <a:xfrm>
            <a:off x="3550692" y="3293505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629BAD41-2999-4E48-A22F-C0EE47232BA1}"/>
              </a:ext>
            </a:extLst>
          </p:cNvPr>
          <p:cNvCxnSpPr>
            <a:cxnSpLocks/>
          </p:cNvCxnSpPr>
          <p:nvPr/>
        </p:nvCxnSpPr>
        <p:spPr>
          <a:xfrm rot="5400000">
            <a:off x="1478568" y="2211729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F06F70D0-86A8-4581-BC69-B645475DF14B}"/>
              </a:ext>
            </a:extLst>
          </p:cNvPr>
          <p:cNvCxnSpPr>
            <a:cxnSpLocks/>
          </p:cNvCxnSpPr>
          <p:nvPr/>
        </p:nvCxnSpPr>
        <p:spPr>
          <a:xfrm rot="5400000">
            <a:off x="1478568" y="2827139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69E592FC-9E80-4AB0-AC5A-E62E31699EBC}"/>
              </a:ext>
            </a:extLst>
          </p:cNvPr>
          <p:cNvCxnSpPr>
            <a:cxnSpLocks/>
          </p:cNvCxnSpPr>
          <p:nvPr/>
        </p:nvCxnSpPr>
        <p:spPr>
          <a:xfrm rot="5400000">
            <a:off x="1478568" y="2519434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9265AF31-A962-4BFF-B468-6B0B2F38A82B}"/>
              </a:ext>
            </a:extLst>
          </p:cNvPr>
          <p:cNvCxnSpPr>
            <a:cxnSpLocks/>
          </p:cNvCxnSpPr>
          <p:nvPr/>
        </p:nvCxnSpPr>
        <p:spPr>
          <a:xfrm rot="5400000">
            <a:off x="3376243" y="2195085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4CE7B390-A9C9-430E-9225-3B6229D85D2D}"/>
              </a:ext>
            </a:extLst>
          </p:cNvPr>
          <p:cNvCxnSpPr>
            <a:cxnSpLocks/>
          </p:cNvCxnSpPr>
          <p:nvPr/>
        </p:nvCxnSpPr>
        <p:spPr>
          <a:xfrm rot="5400000">
            <a:off x="3376243" y="2810495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4698A832-E357-405D-8B47-651BA0E82517}"/>
              </a:ext>
            </a:extLst>
          </p:cNvPr>
          <p:cNvCxnSpPr>
            <a:cxnSpLocks/>
          </p:cNvCxnSpPr>
          <p:nvPr/>
        </p:nvCxnSpPr>
        <p:spPr>
          <a:xfrm rot="5400000">
            <a:off x="3376243" y="2502790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1D0DDAC7-506A-48E1-A334-4DEDCA73BD21}"/>
              </a:ext>
            </a:extLst>
          </p:cNvPr>
          <p:cNvCxnSpPr>
            <a:cxnSpLocks/>
          </p:cNvCxnSpPr>
          <p:nvPr/>
        </p:nvCxnSpPr>
        <p:spPr>
          <a:xfrm rot="5400000">
            <a:off x="3383635" y="3140947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BD15F057-DDAC-496A-A5BF-405E67A9C0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23159" y="2810494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15BA5F2B-48A2-4ADF-8A0B-C9CBB969C2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28249" y="2484890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8A7F030F-27E4-4ED0-B8A2-0B48A1601A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32512" y="2171007"/>
            <a:ext cx="307705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箭號: 向下 127">
            <a:extLst>
              <a:ext uri="{FF2B5EF4-FFF2-40B4-BE49-F238E27FC236}">
                <a16:creationId xmlns:a16="http://schemas.microsoft.com/office/drawing/2014/main" id="{7BBFEC9C-4587-4824-9BCB-65FA9EE417E3}"/>
              </a:ext>
            </a:extLst>
          </p:cNvPr>
          <p:cNvSpPr/>
          <p:nvPr/>
        </p:nvSpPr>
        <p:spPr>
          <a:xfrm rot="16200000">
            <a:off x="914408" y="1935144"/>
            <a:ext cx="209020" cy="14817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9" name="星形: 五角 128">
            <a:extLst>
              <a:ext uri="{FF2B5EF4-FFF2-40B4-BE49-F238E27FC236}">
                <a16:creationId xmlns:a16="http://schemas.microsoft.com/office/drawing/2014/main" id="{04A2E2C4-3CF2-42C1-89FD-AA3E30456E5C}"/>
              </a:ext>
            </a:extLst>
          </p:cNvPr>
          <p:cNvSpPr/>
          <p:nvPr/>
        </p:nvSpPr>
        <p:spPr>
          <a:xfrm>
            <a:off x="3767084" y="3196676"/>
            <a:ext cx="193658" cy="193658"/>
          </a:xfrm>
          <a:prstGeom prst="star5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2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6459629" y="1758083"/>
            <a:ext cx="537166" cy="5606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D9DA9B-D99E-4EF3-946E-4A544D6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2</a:t>
            </a:r>
            <a:endParaRPr lang="zh-TW" altLang="en-US" b="1" dirty="0"/>
          </a:p>
        </p:txBody>
      </p: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9D6764AC-2008-4782-B0F6-C80E74EA83D0}"/>
              </a:ext>
            </a:extLst>
          </p:cNvPr>
          <p:cNvGrpSpPr/>
          <p:nvPr/>
        </p:nvGrpSpPr>
        <p:grpSpPr>
          <a:xfrm>
            <a:off x="815234" y="1417629"/>
            <a:ext cx="2744519" cy="2461637"/>
            <a:chOff x="822332" y="2487760"/>
            <a:chExt cx="1908398" cy="17116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30C588-F03B-491B-B10F-AD527542D30D}"/>
                </a:ext>
              </a:extLst>
            </p:cNvPr>
            <p:cNvSpPr/>
            <p:nvPr/>
          </p:nvSpPr>
          <p:spPr>
            <a:xfrm>
              <a:off x="822332" y="248776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A67F004-14C9-40F5-9AE8-8361CE00A566}"/>
                </a:ext>
              </a:extLst>
            </p:cNvPr>
            <p:cNvSpPr/>
            <p:nvPr/>
          </p:nvSpPr>
          <p:spPr>
            <a:xfrm>
              <a:off x="1036294" y="248776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CB23CD-E3E6-46BF-80F8-7111E2D12AB2}"/>
                </a:ext>
              </a:extLst>
            </p:cNvPr>
            <p:cNvSpPr/>
            <p:nvPr/>
          </p:nvSpPr>
          <p:spPr>
            <a:xfrm>
              <a:off x="1241295" y="248776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B98585-8169-4530-AEED-EB77AB3DD370}"/>
                </a:ext>
              </a:extLst>
            </p:cNvPr>
            <p:cNvSpPr/>
            <p:nvPr/>
          </p:nvSpPr>
          <p:spPr>
            <a:xfrm>
              <a:off x="1455257" y="248776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3A80926-79B7-4942-95B3-F981A31640E6}"/>
                </a:ext>
              </a:extLst>
            </p:cNvPr>
            <p:cNvSpPr/>
            <p:nvPr/>
          </p:nvSpPr>
          <p:spPr>
            <a:xfrm>
              <a:off x="1669219" y="248776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786523-1C35-4245-A8AD-3D858B60337C}"/>
                </a:ext>
              </a:extLst>
            </p:cNvPr>
            <p:cNvSpPr/>
            <p:nvPr/>
          </p:nvSpPr>
          <p:spPr>
            <a:xfrm>
              <a:off x="1883181" y="248776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E0139CB-D24E-49CB-8DA8-0337E37DDBF2}"/>
                </a:ext>
              </a:extLst>
            </p:cNvPr>
            <p:cNvSpPr/>
            <p:nvPr/>
          </p:nvSpPr>
          <p:spPr>
            <a:xfrm>
              <a:off x="2088182" y="248776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69A911-8545-4847-92E1-52FE3D3A548E}"/>
                </a:ext>
              </a:extLst>
            </p:cNvPr>
            <p:cNvSpPr/>
            <p:nvPr/>
          </p:nvSpPr>
          <p:spPr>
            <a:xfrm>
              <a:off x="2302144" y="248776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1FA9E6B-E642-44D0-9340-4C94BD332059}"/>
                </a:ext>
              </a:extLst>
            </p:cNvPr>
            <p:cNvSpPr/>
            <p:nvPr/>
          </p:nvSpPr>
          <p:spPr>
            <a:xfrm>
              <a:off x="2516768" y="248776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69F3382-83CF-4815-8B26-886DF1320707}"/>
                </a:ext>
              </a:extLst>
            </p:cNvPr>
            <p:cNvSpPr/>
            <p:nvPr/>
          </p:nvSpPr>
          <p:spPr>
            <a:xfrm>
              <a:off x="822332" y="270172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29C62-7845-45E4-9F08-DC9807D88970}"/>
                </a:ext>
              </a:extLst>
            </p:cNvPr>
            <p:cNvSpPr/>
            <p:nvPr/>
          </p:nvSpPr>
          <p:spPr>
            <a:xfrm>
              <a:off x="1036294" y="270172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B187E6-D1EF-4172-8FDF-212E0F195A19}"/>
                </a:ext>
              </a:extLst>
            </p:cNvPr>
            <p:cNvSpPr/>
            <p:nvPr/>
          </p:nvSpPr>
          <p:spPr>
            <a:xfrm>
              <a:off x="1241295" y="270172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2AC8A5C-9DC2-4F6C-BD6E-C3BDFBB3A378}"/>
                </a:ext>
              </a:extLst>
            </p:cNvPr>
            <p:cNvSpPr/>
            <p:nvPr/>
          </p:nvSpPr>
          <p:spPr>
            <a:xfrm>
              <a:off x="1455257" y="270172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8F9116-BF57-4255-9CE6-B1665755C009}"/>
                </a:ext>
              </a:extLst>
            </p:cNvPr>
            <p:cNvSpPr/>
            <p:nvPr/>
          </p:nvSpPr>
          <p:spPr>
            <a:xfrm>
              <a:off x="1669219" y="270172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603F665-648B-4E98-8578-6F66653474F2}"/>
                </a:ext>
              </a:extLst>
            </p:cNvPr>
            <p:cNvSpPr/>
            <p:nvPr/>
          </p:nvSpPr>
          <p:spPr>
            <a:xfrm>
              <a:off x="1883181" y="270172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A195B7D-E4B6-4D21-9CD3-07B5DF2993BB}"/>
                </a:ext>
              </a:extLst>
            </p:cNvPr>
            <p:cNvSpPr/>
            <p:nvPr/>
          </p:nvSpPr>
          <p:spPr>
            <a:xfrm>
              <a:off x="2088182" y="270172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E2E702F-9705-433E-8D00-5B5A9858192D}"/>
                </a:ext>
              </a:extLst>
            </p:cNvPr>
            <p:cNvSpPr/>
            <p:nvPr/>
          </p:nvSpPr>
          <p:spPr>
            <a:xfrm>
              <a:off x="2302144" y="270172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8D038D-A405-4473-A16D-B12C12501996}"/>
                </a:ext>
              </a:extLst>
            </p:cNvPr>
            <p:cNvSpPr/>
            <p:nvPr/>
          </p:nvSpPr>
          <p:spPr>
            <a:xfrm>
              <a:off x="2516768" y="270172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75D95E4-D6A8-470B-A9CC-64531D3E4686}"/>
                </a:ext>
              </a:extLst>
            </p:cNvPr>
            <p:cNvSpPr/>
            <p:nvPr/>
          </p:nvSpPr>
          <p:spPr>
            <a:xfrm>
              <a:off x="822332" y="291568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D94AB6A-FE3F-47CD-BB79-8AF4EFAE20EA}"/>
                </a:ext>
              </a:extLst>
            </p:cNvPr>
            <p:cNvSpPr/>
            <p:nvPr/>
          </p:nvSpPr>
          <p:spPr>
            <a:xfrm>
              <a:off x="1036294" y="291568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F7A1C7-7F0F-4398-B4DD-C2FA077559E1}"/>
                </a:ext>
              </a:extLst>
            </p:cNvPr>
            <p:cNvSpPr/>
            <p:nvPr/>
          </p:nvSpPr>
          <p:spPr>
            <a:xfrm>
              <a:off x="1241295" y="291568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E58B5E6-5DA0-4D18-8CF1-77545D3597E4}"/>
                </a:ext>
              </a:extLst>
            </p:cNvPr>
            <p:cNvSpPr/>
            <p:nvPr/>
          </p:nvSpPr>
          <p:spPr>
            <a:xfrm>
              <a:off x="1455257" y="291568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F68C07-D510-4225-AB44-6EE132F2EE4F}"/>
                </a:ext>
              </a:extLst>
            </p:cNvPr>
            <p:cNvSpPr/>
            <p:nvPr/>
          </p:nvSpPr>
          <p:spPr>
            <a:xfrm>
              <a:off x="1669219" y="291568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59C4785-2028-421E-AB24-50936687D635}"/>
                </a:ext>
              </a:extLst>
            </p:cNvPr>
            <p:cNvSpPr/>
            <p:nvPr/>
          </p:nvSpPr>
          <p:spPr>
            <a:xfrm>
              <a:off x="1883181" y="291568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35175FC-73B0-42D8-8194-31BCF99BBAD0}"/>
                </a:ext>
              </a:extLst>
            </p:cNvPr>
            <p:cNvSpPr/>
            <p:nvPr/>
          </p:nvSpPr>
          <p:spPr>
            <a:xfrm>
              <a:off x="2088182" y="291568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CA100A2-8510-4B0F-890B-A8ADDC1E591B}"/>
                </a:ext>
              </a:extLst>
            </p:cNvPr>
            <p:cNvSpPr/>
            <p:nvPr/>
          </p:nvSpPr>
          <p:spPr>
            <a:xfrm>
              <a:off x="2302144" y="291568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0DD99E0-E03C-411A-8829-2D8D0613A439}"/>
                </a:ext>
              </a:extLst>
            </p:cNvPr>
            <p:cNvSpPr/>
            <p:nvPr/>
          </p:nvSpPr>
          <p:spPr>
            <a:xfrm>
              <a:off x="2516768" y="291568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0D43DCA-4C5F-430A-8D0A-72BC1C7836BA}"/>
                </a:ext>
              </a:extLst>
            </p:cNvPr>
            <p:cNvSpPr/>
            <p:nvPr/>
          </p:nvSpPr>
          <p:spPr>
            <a:xfrm>
              <a:off x="822332" y="312964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308ACFC-E8A2-45EF-A572-66F4EA446642}"/>
                </a:ext>
              </a:extLst>
            </p:cNvPr>
            <p:cNvSpPr/>
            <p:nvPr/>
          </p:nvSpPr>
          <p:spPr>
            <a:xfrm>
              <a:off x="1036294" y="3129646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2F77ADE-9916-474D-B2B2-50EF535830AE}"/>
                </a:ext>
              </a:extLst>
            </p:cNvPr>
            <p:cNvSpPr/>
            <p:nvPr/>
          </p:nvSpPr>
          <p:spPr>
            <a:xfrm>
              <a:off x="1241295" y="3129646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55AE13D-DA19-4950-8B62-5856D78D281E}"/>
                </a:ext>
              </a:extLst>
            </p:cNvPr>
            <p:cNvSpPr/>
            <p:nvPr/>
          </p:nvSpPr>
          <p:spPr>
            <a:xfrm>
              <a:off x="1455257" y="3129646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625383-EDC2-4881-B67E-108E7853E371}"/>
                </a:ext>
              </a:extLst>
            </p:cNvPr>
            <p:cNvSpPr/>
            <p:nvPr/>
          </p:nvSpPr>
          <p:spPr>
            <a:xfrm>
              <a:off x="1669219" y="3129646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C441C0A-E19D-444C-950A-8A4E61D4912E}"/>
                </a:ext>
              </a:extLst>
            </p:cNvPr>
            <p:cNvSpPr/>
            <p:nvPr/>
          </p:nvSpPr>
          <p:spPr>
            <a:xfrm>
              <a:off x="1883181" y="3129646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D3C7F9F-64C3-4EE6-A6CE-6D94AA41AA3B}"/>
                </a:ext>
              </a:extLst>
            </p:cNvPr>
            <p:cNvSpPr/>
            <p:nvPr/>
          </p:nvSpPr>
          <p:spPr>
            <a:xfrm>
              <a:off x="2088182" y="312964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AEA41B7-C678-44EE-8DE9-A5A425CAC263}"/>
                </a:ext>
              </a:extLst>
            </p:cNvPr>
            <p:cNvSpPr/>
            <p:nvPr/>
          </p:nvSpPr>
          <p:spPr>
            <a:xfrm>
              <a:off x="2302144" y="312964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99E9AA5-DFEE-459B-AAC4-A927926049CA}"/>
                </a:ext>
              </a:extLst>
            </p:cNvPr>
            <p:cNvSpPr/>
            <p:nvPr/>
          </p:nvSpPr>
          <p:spPr>
            <a:xfrm>
              <a:off x="2516768" y="312964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83C51E4-645E-41F5-ACFC-B222FB034EA2}"/>
                </a:ext>
              </a:extLst>
            </p:cNvPr>
            <p:cNvSpPr/>
            <p:nvPr/>
          </p:nvSpPr>
          <p:spPr>
            <a:xfrm>
              <a:off x="822332" y="334360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D2F8B0C-5DA2-45CD-9E49-52DF377EC694}"/>
                </a:ext>
              </a:extLst>
            </p:cNvPr>
            <p:cNvSpPr/>
            <p:nvPr/>
          </p:nvSpPr>
          <p:spPr>
            <a:xfrm>
              <a:off x="1036294" y="334360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F9A3700-C9BA-4A24-BD0F-8763AA70DE3C}"/>
                </a:ext>
              </a:extLst>
            </p:cNvPr>
            <p:cNvSpPr/>
            <p:nvPr/>
          </p:nvSpPr>
          <p:spPr>
            <a:xfrm>
              <a:off x="1241295" y="334360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7A0A46B-F2E8-42B4-99ED-D294F7461C88}"/>
                </a:ext>
              </a:extLst>
            </p:cNvPr>
            <p:cNvSpPr/>
            <p:nvPr/>
          </p:nvSpPr>
          <p:spPr>
            <a:xfrm>
              <a:off x="1455257" y="334360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6F5AC8F-31D2-4B25-90C1-5FD37293B9D0}"/>
                </a:ext>
              </a:extLst>
            </p:cNvPr>
            <p:cNvSpPr/>
            <p:nvPr/>
          </p:nvSpPr>
          <p:spPr>
            <a:xfrm>
              <a:off x="1669219" y="334360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9128C96-51BF-4A74-9C10-60F6417924C7}"/>
                </a:ext>
              </a:extLst>
            </p:cNvPr>
            <p:cNvSpPr/>
            <p:nvPr/>
          </p:nvSpPr>
          <p:spPr>
            <a:xfrm>
              <a:off x="1883181" y="334360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6CFE78B-FB9D-4035-8CF7-A7B3FD8A569C}"/>
                </a:ext>
              </a:extLst>
            </p:cNvPr>
            <p:cNvSpPr/>
            <p:nvPr/>
          </p:nvSpPr>
          <p:spPr>
            <a:xfrm>
              <a:off x="2088182" y="334360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7D18F16-2D77-460B-A702-1ABDB4C6433B}"/>
                </a:ext>
              </a:extLst>
            </p:cNvPr>
            <p:cNvSpPr/>
            <p:nvPr/>
          </p:nvSpPr>
          <p:spPr>
            <a:xfrm>
              <a:off x="2302144" y="334360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50A7525-52C4-4FAA-8625-852455A9AA00}"/>
                </a:ext>
              </a:extLst>
            </p:cNvPr>
            <p:cNvSpPr/>
            <p:nvPr/>
          </p:nvSpPr>
          <p:spPr>
            <a:xfrm>
              <a:off x="2516768" y="334360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4993E5E-CBE5-4C81-A620-3BD0BFE79DB9}"/>
                </a:ext>
              </a:extLst>
            </p:cNvPr>
            <p:cNvSpPr/>
            <p:nvPr/>
          </p:nvSpPr>
          <p:spPr>
            <a:xfrm>
              <a:off x="822332" y="355757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92C53F8-B25A-4049-BE89-AA8FA7B7513D}"/>
                </a:ext>
              </a:extLst>
            </p:cNvPr>
            <p:cNvSpPr/>
            <p:nvPr/>
          </p:nvSpPr>
          <p:spPr>
            <a:xfrm>
              <a:off x="1036294" y="355757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C1E7313-5318-49A3-BF76-9169DC42BE1F}"/>
                </a:ext>
              </a:extLst>
            </p:cNvPr>
            <p:cNvSpPr/>
            <p:nvPr/>
          </p:nvSpPr>
          <p:spPr>
            <a:xfrm>
              <a:off x="1241295" y="3557570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4BA24CE-1B1A-4AB5-8461-6FE3B33909BE}"/>
                </a:ext>
              </a:extLst>
            </p:cNvPr>
            <p:cNvSpPr/>
            <p:nvPr/>
          </p:nvSpPr>
          <p:spPr>
            <a:xfrm>
              <a:off x="1455257" y="355757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FCD650A-70ED-4B01-872F-9E2B61D1D0AF}"/>
                </a:ext>
              </a:extLst>
            </p:cNvPr>
            <p:cNvSpPr/>
            <p:nvPr/>
          </p:nvSpPr>
          <p:spPr>
            <a:xfrm>
              <a:off x="1669219" y="355757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D95F64B-6CBA-4292-8668-F211AC265B3D}"/>
                </a:ext>
              </a:extLst>
            </p:cNvPr>
            <p:cNvSpPr/>
            <p:nvPr/>
          </p:nvSpPr>
          <p:spPr>
            <a:xfrm>
              <a:off x="1883181" y="355757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7D610FF-C53C-4089-B586-36178576F7A7}"/>
                </a:ext>
              </a:extLst>
            </p:cNvPr>
            <p:cNvSpPr/>
            <p:nvPr/>
          </p:nvSpPr>
          <p:spPr>
            <a:xfrm>
              <a:off x="2088182" y="355757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CD1241B-9E9F-4C58-88C9-9DC77D9BF582}"/>
                </a:ext>
              </a:extLst>
            </p:cNvPr>
            <p:cNvSpPr/>
            <p:nvPr/>
          </p:nvSpPr>
          <p:spPr>
            <a:xfrm>
              <a:off x="2302144" y="355757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6C7771E-A2D6-49C8-986B-643F7D54F24C}"/>
                </a:ext>
              </a:extLst>
            </p:cNvPr>
            <p:cNvSpPr/>
            <p:nvPr/>
          </p:nvSpPr>
          <p:spPr>
            <a:xfrm>
              <a:off x="2516768" y="355757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F010409-DB4B-4C6D-B688-596BE418E8C4}"/>
                </a:ext>
              </a:extLst>
            </p:cNvPr>
            <p:cNvSpPr/>
            <p:nvPr/>
          </p:nvSpPr>
          <p:spPr>
            <a:xfrm>
              <a:off x="822332" y="377153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3AFAFF8-7EBC-43C2-9669-929564E131D2}"/>
                </a:ext>
              </a:extLst>
            </p:cNvPr>
            <p:cNvSpPr/>
            <p:nvPr/>
          </p:nvSpPr>
          <p:spPr>
            <a:xfrm>
              <a:off x="1036294" y="377153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8B13116-5D30-4780-B459-31B2255C3DAF}"/>
                </a:ext>
              </a:extLst>
            </p:cNvPr>
            <p:cNvSpPr/>
            <p:nvPr/>
          </p:nvSpPr>
          <p:spPr>
            <a:xfrm>
              <a:off x="1241295" y="377153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0583446-1AFA-411D-8DB2-7C9A7669AA64}"/>
                </a:ext>
              </a:extLst>
            </p:cNvPr>
            <p:cNvSpPr/>
            <p:nvPr/>
          </p:nvSpPr>
          <p:spPr>
            <a:xfrm>
              <a:off x="1455257" y="377153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4B20301-F900-4494-9354-33C73FEC2E64}"/>
                </a:ext>
              </a:extLst>
            </p:cNvPr>
            <p:cNvSpPr/>
            <p:nvPr/>
          </p:nvSpPr>
          <p:spPr>
            <a:xfrm>
              <a:off x="1669219" y="377153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8186A82-C246-4309-8B6F-FFCB763489E9}"/>
                </a:ext>
              </a:extLst>
            </p:cNvPr>
            <p:cNvSpPr/>
            <p:nvPr/>
          </p:nvSpPr>
          <p:spPr>
            <a:xfrm>
              <a:off x="1883181" y="377153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A838643-5834-46F4-B5AE-7C79F08F8C36}"/>
                </a:ext>
              </a:extLst>
            </p:cNvPr>
            <p:cNvSpPr/>
            <p:nvPr/>
          </p:nvSpPr>
          <p:spPr>
            <a:xfrm>
              <a:off x="2088182" y="377153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7BE0A35-19EC-4C7D-8C8F-97F4EC0C3CFF}"/>
                </a:ext>
              </a:extLst>
            </p:cNvPr>
            <p:cNvSpPr/>
            <p:nvPr/>
          </p:nvSpPr>
          <p:spPr>
            <a:xfrm>
              <a:off x="2302144" y="377153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71DF53D-A791-4521-B334-DD5D29AFD1BC}"/>
                </a:ext>
              </a:extLst>
            </p:cNvPr>
            <p:cNvSpPr/>
            <p:nvPr/>
          </p:nvSpPr>
          <p:spPr>
            <a:xfrm>
              <a:off x="2516768" y="377153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A689766-5D3B-4413-A6DF-88123A367011}"/>
                </a:ext>
              </a:extLst>
            </p:cNvPr>
            <p:cNvSpPr/>
            <p:nvPr/>
          </p:nvSpPr>
          <p:spPr>
            <a:xfrm>
              <a:off x="822332" y="398549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630D84E-1565-434A-9590-252475044D25}"/>
                </a:ext>
              </a:extLst>
            </p:cNvPr>
            <p:cNvSpPr/>
            <p:nvPr/>
          </p:nvSpPr>
          <p:spPr>
            <a:xfrm>
              <a:off x="1036294" y="398549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05305A5-2AD7-4E52-B1FE-A8E6C353541D}"/>
                </a:ext>
              </a:extLst>
            </p:cNvPr>
            <p:cNvSpPr/>
            <p:nvPr/>
          </p:nvSpPr>
          <p:spPr>
            <a:xfrm>
              <a:off x="1241295" y="398549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8F91F63-B5DD-4583-9A59-E60925BEC822}"/>
                </a:ext>
              </a:extLst>
            </p:cNvPr>
            <p:cNvSpPr/>
            <p:nvPr/>
          </p:nvSpPr>
          <p:spPr>
            <a:xfrm>
              <a:off x="1455257" y="398549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1B7FCBD-6D6E-4CB2-8EEA-71BE27B4A63E}"/>
                </a:ext>
              </a:extLst>
            </p:cNvPr>
            <p:cNvSpPr/>
            <p:nvPr/>
          </p:nvSpPr>
          <p:spPr>
            <a:xfrm>
              <a:off x="1669219" y="398549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2BF3863-C36B-4B0A-B0CD-DFAF3BCBC053}"/>
                </a:ext>
              </a:extLst>
            </p:cNvPr>
            <p:cNvSpPr/>
            <p:nvPr/>
          </p:nvSpPr>
          <p:spPr>
            <a:xfrm>
              <a:off x="1883181" y="398549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8A986FA-655D-47BB-B7EC-47A1D5029A0E}"/>
                </a:ext>
              </a:extLst>
            </p:cNvPr>
            <p:cNvSpPr/>
            <p:nvPr/>
          </p:nvSpPr>
          <p:spPr>
            <a:xfrm>
              <a:off x="2088182" y="398549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B77FF59-F418-4F9B-B203-89E7AC4E1458}"/>
                </a:ext>
              </a:extLst>
            </p:cNvPr>
            <p:cNvSpPr/>
            <p:nvPr/>
          </p:nvSpPr>
          <p:spPr>
            <a:xfrm>
              <a:off x="2302144" y="398549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576957A-618D-485C-8EDD-6CCC8F86D342}"/>
                </a:ext>
              </a:extLst>
            </p:cNvPr>
            <p:cNvSpPr/>
            <p:nvPr/>
          </p:nvSpPr>
          <p:spPr>
            <a:xfrm>
              <a:off x="2516768" y="398549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95410B40-6B4F-439A-9674-BEB64666D01B}"/>
                </a:ext>
              </a:extLst>
            </p:cNvPr>
            <p:cNvCxnSpPr>
              <a:cxnSpLocks/>
            </p:cNvCxnSpPr>
            <p:nvPr/>
          </p:nvCxnSpPr>
          <p:spPr>
            <a:xfrm>
              <a:off x="929313" y="2808703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347FEAB1-9694-4FC6-B31B-061CC472F81C}"/>
                </a:ext>
              </a:extLst>
            </p:cNvPr>
            <p:cNvCxnSpPr>
              <a:cxnSpLocks/>
            </p:cNvCxnSpPr>
            <p:nvPr/>
          </p:nvCxnSpPr>
          <p:spPr>
            <a:xfrm>
              <a:off x="1348276" y="2808703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FAA3242F-31B6-4B83-AD56-E03551C801D2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38" y="2808703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5F1C2FFC-CDE3-4CBC-B9C5-554F105955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50256" y="2915684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9C22F801-A708-4267-81D3-07760A7149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50256" y="3557570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1D24A7C8-D853-4E70-9153-BFC1BF07BD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50256" y="3771532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E538F42-6B05-4019-BE6F-43DAE01872E9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37" y="3236627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CDCC61B2-B83A-461A-8170-77AC6F1F576D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38" y="3236627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7B5B1691-6D3B-4D42-ABF3-077A015022C2}"/>
                </a:ext>
              </a:extLst>
            </p:cNvPr>
            <p:cNvCxnSpPr>
              <a:cxnSpLocks/>
            </p:cNvCxnSpPr>
            <p:nvPr/>
          </p:nvCxnSpPr>
          <p:spPr>
            <a:xfrm>
              <a:off x="1776200" y="3236627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4434349-B230-49A9-9E99-FCCEA9C450FC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1" y="3023173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99C285B4-A87E-4A2E-9F5A-218F746E22D8}"/>
                </a:ext>
              </a:extLst>
            </p:cNvPr>
            <p:cNvCxnSpPr>
              <a:cxnSpLocks/>
            </p:cNvCxnSpPr>
            <p:nvPr/>
          </p:nvCxnSpPr>
          <p:spPr>
            <a:xfrm>
              <a:off x="2195163" y="3023173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645A896-85E6-4D58-9971-1E5D496C21C2}"/>
                </a:ext>
              </a:extLst>
            </p:cNvPr>
            <p:cNvCxnSpPr>
              <a:cxnSpLocks/>
            </p:cNvCxnSpPr>
            <p:nvPr/>
          </p:nvCxnSpPr>
          <p:spPr>
            <a:xfrm>
              <a:off x="1348276" y="3878513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C36148B9-10E7-4C18-9BC5-EEB7F621FCEE}"/>
                </a:ext>
              </a:extLst>
            </p:cNvPr>
            <p:cNvCxnSpPr>
              <a:cxnSpLocks/>
            </p:cNvCxnSpPr>
            <p:nvPr/>
          </p:nvCxnSpPr>
          <p:spPr>
            <a:xfrm>
              <a:off x="1553277" y="3878513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1BD24A0-CAF3-4EC9-B9E8-CD99883452F2}"/>
                </a:ext>
              </a:extLst>
            </p:cNvPr>
            <p:cNvCxnSpPr>
              <a:cxnSpLocks/>
            </p:cNvCxnSpPr>
            <p:nvPr/>
          </p:nvCxnSpPr>
          <p:spPr>
            <a:xfrm>
              <a:off x="1767239" y="3878513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2C69A92F-71F3-48D9-8F50-94955E7C925D}"/>
                </a:ext>
              </a:extLst>
            </p:cNvPr>
            <p:cNvCxnSpPr>
              <a:cxnSpLocks/>
            </p:cNvCxnSpPr>
            <p:nvPr/>
          </p:nvCxnSpPr>
          <p:spPr>
            <a:xfrm>
              <a:off x="1990162" y="3878513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6F430F7-FC37-47CF-8769-DCE9BD816846}"/>
                </a:ext>
              </a:extLst>
            </p:cNvPr>
            <p:cNvCxnSpPr>
              <a:cxnSpLocks/>
            </p:cNvCxnSpPr>
            <p:nvPr/>
          </p:nvCxnSpPr>
          <p:spPr>
            <a:xfrm>
              <a:off x="2195163" y="3878513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7A8D3A85-A043-4B53-810F-C2C8AB788973}"/>
                </a:ext>
              </a:extLst>
            </p:cNvPr>
            <p:cNvCxnSpPr>
              <a:cxnSpLocks/>
            </p:cNvCxnSpPr>
            <p:nvPr/>
          </p:nvCxnSpPr>
          <p:spPr>
            <a:xfrm>
              <a:off x="2409125" y="3878513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1B5BF3BE-010C-4E00-809A-F07EA05D0CF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883181" y="3129646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1174EED4-8632-45EF-8BFC-5341A8819C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02144" y="2915684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5647063F-61FE-43D6-B487-85A281ABB28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50175" y="3232898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7C36AC2A-607D-4505-A21F-CDEA65CD89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3181" y="3339879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705A7C6C-764D-48D3-B291-6D1A5DA1DA04}"/>
                </a:ext>
              </a:extLst>
            </p:cNvPr>
            <p:cNvCxnSpPr>
              <a:cxnSpLocks/>
            </p:cNvCxnSpPr>
            <p:nvPr/>
          </p:nvCxnSpPr>
          <p:spPr>
            <a:xfrm>
              <a:off x="1990162" y="3446860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4C1FA36D-725A-4646-AE0C-FBBD0CC2584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163" y="3446860"/>
              <a:ext cx="213962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75CF5759-9F74-4BEB-9920-A66BB5EA2085}"/>
                </a:ext>
              </a:extLst>
            </p:cNvPr>
            <p:cNvSpPr/>
            <p:nvPr/>
          </p:nvSpPr>
          <p:spPr>
            <a:xfrm>
              <a:off x="1721537" y="2758519"/>
              <a:ext cx="100364" cy="1003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DA05EED8-50F5-43F6-880E-C566BE54AB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50256" y="3343608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551239FE-8E32-47D5-BF13-AF9DE23280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50256" y="3129646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08DD170B-408E-4D6A-AD37-5A87CAC4D742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75" y="2808703"/>
              <a:ext cx="21396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橢圓 147">
            <a:extLst>
              <a:ext uri="{FF2B5EF4-FFF2-40B4-BE49-F238E27FC236}">
                <a16:creationId xmlns:a16="http://schemas.microsoft.com/office/drawing/2014/main" id="{56B85BB2-EA0F-4B04-9216-BA1EF20A2411}"/>
              </a:ext>
            </a:extLst>
          </p:cNvPr>
          <p:cNvSpPr/>
          <p:nvPr/>
        </p:nvSpPr>
        <p:spPr>
          <a:xfrm>
            <a:off x="1234262" y="2442307"/>
            <a:ext cx="100364" cy="1003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3D852A2D-9CC1-46E7-95FA-ECC904B9A31A}"/>
              </a:ext>
            </a:extLst>
          </p:cNvPr>
          <p:cNvCxnSpPr>
            <a:cxnSpLocks/>
          </p:cNvCxnSpPr>
          <p:nvPr/>
        </p:nvCxnSpPr>
        <p:spPr>
          <a:xfrm>
            <a:off x="7051537" y="487727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70077104-82C8-4B43-A171-38D8C33AC996}"/>
              </a:ext>
            </a:extLst>
          </p:cNvPr>
          <p:cNvCxnSpPr>
            <a:cxnSpLocks/>
          </p:cNvCxnSpPr>
          <p:nvPr/>
        </p:nvCxnSpPr>
        <p:spPr>
          <a:xfrm>
            <a:off x="7048556" y="1249035"/>
            <a:ext cx="324769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335A9E34-0891-45F6-8BF2-7029F29303F6}"/>
              </a:ext>
            </a:extLst>
          </p:cNvPr>
          <p:cNvCxnSpPr>
            <a:cxnSpLocks/>
          </p:cNvCxnSpPr>
          <p:nvPr/>
        </p:nvCxnSpPr>
        <p:spPr>
          <a:xfrm>
            <a:off x="7373325" y="1651639"/>
            <a:ext cx="0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2197467-D28E-44F3-9C16-004AB4C3D786}"/>
              </a:ext>
            </a:extLst>
          </p:cNvPr>
          <p:cNvCxnSpPr>
            <a:cxnSpLocks/>
          </p:cNvCxnSpPr>
          <p:nvPr/>
        </p:nvCxnSpPr>
        <p:spPr>
          <a:xfrm flipH="1">
            <a:off x="6716113" y="1249034"/>
            <a:ext cx="324769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B75178FF-C1A8-48B6-9440-38E17A1108E8}"/>
              </a:ext>
            </a:extLst>
          </p:cNvPr>
          <p:cNvCxnSpPr>
            <a:cxnSpLocks/>
          </p:cNvCxnSpPr>
          <p:nvPr/>
        </p:nvCxnSpPr>
        <p:spPr>
          <a:xfrm>
            <a:off x="6716113" y="2020221"/>
            <a:ext cx="324769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橢圓 119">
            <a:extLst>
              <a:ext uri="{FF2B5EF4-FFF2-40B4-BE49-F238E27FC236}">
                <a16:creationId xmlns:a16="http://schemas.microsoft.com/office/drawing/2014/main" id="{52C8E02F-EA8C-4F12-90E0-A36900069BCF}"/>
              </a:ext>
            </a:extLst>
          </p:cNvPr>
          <p:cNvSpPr/>
          <p:nvPr/>
        </p:nvSpPr>
        <p:spPr>
          <a:xfrm>
            <a:off x="7304219" y="1951113"/>
            <a:ext cx="138213" cy="138213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D94F6536-BCDA-4143-8CE4-BF71C431C9C6}"/>
              </a:ext>
            </a:extLst>
          </p:cNvPr>
          <p:cNvCxnSpPr>
            <a:cxnSpLocks/>
          </p:cNvCxnSpPr>
          <p:nvPr/>
        </p:nvCxnSpPr>
        <p:spPr>
          <a:xfrm flipH="1">
            <a:off x="6356791" y="2021719"/>
            <a:ext cx="324769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86E0476E-65B6-404B-95A3-7264633B81C5}"/>
              </a:ext>
            </a:extLst>
          </p:cNvPr>
          <p:cNvCxnSpPr>
            <a:cxnSpLocks/>
          </p:cNvCxnSpPr>
          <p:nvPr/>
        </p:nvCxnSpPr>
        <p:spPr>
          <a:xfrm>
            <a:off x="6708438" y="2830245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DF4E87A3-26A3-4283-9810-2402034CAE58}"/>
              </a:ext>
            </a:extLst>
          </p:cNvPr>
          <p:cNvCxnSpPr>
            <a:cxnSpLocks/>
          </p:cNvCxnSpPr>
          <p:nvPr/>
        </p:nvCxnSpPr>
        <p:spPr>
          <a:xfrm>
            <a:off x="6708438" y="3229923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BE362F2-8684-4801-A34A-0E2EA0D2AFD6}"/>
              </a:ext>
            </a:extLst>
          </p:cNvPr>
          <p:cNvCxnSpPr>
            <a:cxnSpLocks/>
          </p:cNvCxnSpPr>
          <p:nvPr/>
        </p:nvCxnSpPr>
        <p:spPr>
          <a:xfrm>
            <a:off x="6708438" y="3599336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209C45CF-967C-4F0B-A462-D1310E6E0008}"/>
              </a:ext>
            </a:extLst>
          </p:cNvPr>
          <p:cNvCxnSpPr>
            <a:cxnSpLocks/>
          </p:cNvCxnSpPr>
          <p:nvPr/>
        </p:nvCxnSpPr>
        <p:spPr>
          <a:xfrm>
            <a:off x="6710672" y="3968750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F223EC72-D92C-4126-B69A-3D498FEC36FA}"/>
              </a:ext>
            </a:extLst>
          </p:cNvPr>
          <p:cNvCxnSpPr>
            <a:cxnSpLocks/>
          </p:cNvCxnSpPr>
          <p:nvPr/>
        </p:nvCxnSpPr>
        <p:spPr>
          <a:xfrm>
            <a:off x="6710672" y="4338163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7BCF00A-A40F-4D88-8609-386ECC52215D}"/>
              </a:ext>
            </a:extLst>
          </p:cNvPr>
          <p:cNvCxnSpPr>
            <a:cxnSpLocks/>
          </p:cNvCxnSpPr>
          <p:nvPr/>
        </p:nvCxnSpPr>
        <p:spPr>
          <a:xfrm>
            <a:off x="6712906" y="4707577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8BED3C0C-575D-449B-8EE1-EC6EB43722B0}"/>
              </a:ext>
            </a:extLst>
          </p:cNvPr>
          <p:cNvCxnSpPr>
            <a:cxnSpLocks/>
          </p:cNvCxnSpPr>
          <p:nvPr/>
        </p:nvCxnSpPr>
        <p:spPr>
          <a:xfrm>
            <a:off x="6712906" y="5076991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900B789B-6BA6-47F3-957D-4BB731991AE0}"/>
              </a:ext>
            </a:extLst>
          </p:cNvPr>
          <p:cNvCxnSpPr>
            <a:cxnSpLocks/>
          </p:cNvCxnSpPr>
          <p:nvPr/>
        </p:nvCxnSpPr>
        <p:spPr>
          <a:xfrm>
            <a:off x="7064177" y="2421991"/>
            <a:ext cx="309148" cy="34834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B2AD61D5-9D58-4661-9CF3-C60D968872D9}"/>
              </a:ext>
            </a:extLst>
          </p:cNvPr>
          <p:cNvCxnSpPr>
            <a:cxnSpLocks/>
          </p:cNvCxnSpPr>
          <p:nvPr/>
        </p:nvCxnSpPr>
        <p:spPr>
          <a:xfrm>
            <a:off x="7373325" y="2777261"/>
            <a:ext cx="309148" cy="34834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60A26E7D-16F4-4032-B62D-65130A952CE0}"/>
              </a:ext>
            </a:extLst>
          </p:cNvPr>
          <p:cNvCxnSpPr>
            <a:cxnSpLocks/>
          </p:cNvCxnSpPr>
          <p:nvPr/>
        </p:nvCxnSpPr>
        <p:spPr>
          <a:xfrm>
            <a:off x="7690148" y="3119134"/>
            <a:ext cx="324769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8D53B559-1074-418D-AABE-9BA6A175A5E2}"/>
              </a:ext>
            </a:extLst>
          </p:cNvPr>
          <p:cNvCxnSpPr>
            <a:cxnSpLocks/>
          </p:cNvCxnSpPr>
          <p:nvPr/>
        </p:nvCxnSpPr>
        <p:spPr>
          <a:xfrm flipH="1">
            <a:off x="7357704" y="3119132"/>
            <a:ext cx="324769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B2C1DDF-4C08-444E-9608-32D20A6947BE}"/>
              </a:ext>
            </a:extLst>
          </p:cNvPr>
          <p:cNvCxnSpPr>
            <a:cxnSpLocks/>
          </p:cNvCxnSpPr>
          <p:nvPr/>
        </p:nvCxnSpPr>
        <p:spPr>
          <a:xfrm>
            <a:off x="7355254" y="3474009"/>
            <a:ext cx="0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280ED588-7471-44F5-B27B-65E724222D57}"/>
              </a:ext>
            </a:extLst>
          </p:cNvPr>
          <p:cNvCxnSpPr>
            <a:cxnSpLocks/>
          </p:cNvCxnSpPr>
          <p:nvPr/>
        </p:nvCxnSpPr>
        <p:spPr>
          <a:xfrm>
            <a:off x="7355254" y="3838948"/>
            <a:ext cx="0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E2A0DF99-B063-47AF-8CCC-F8044426DC3B}"/>
              </a:ext>
            </a:extLst>
          </p:cNvPr>
          <p:cNvCxnSpPr>
            <a:cxnSpLocks/>
          </p:cNvCxnSpPr>
          <p:nvPr/>
        </p:nvCxnSpPr>
        <p:spPr>
          <a:xfrm>
            <a:off x="8023342" y="3488546"/>
            <a:ext cx="0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B5288BD6-136B-44DA-B7C6-8D477184FBAF}"/>
              </a:ext>
            </a:extLst>
          </p:cNvPr>
          <p:cNvCxnSpPr>
            <a:cxnSpLocks/>
          </p:cNvCxnSpPr>
          <p:nvPr/>
        </p:nvCxnSpPr>
        <p:spPr>
          <a:xfrm>
            <a:off x="8023342" y="3853485"/>
            <a:ext cx="0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B2C43260-E359-4973-91E6-41CFD3CFA625}"/>
              </a:ext>
            </a:extLst>
          </p:cNvPr>
          <p:cNvCxnSpPr>
            <a:cxnSpLocks/>
          </p:cNvCxnSpPr>
          <p:nvPr/>
        </p:nvCxnSpPr>
        <p:spPr>
          <a:xfrm>
            <a:off x="8023342" y="4222899"/>
            <a:ext cx="0" cy="36941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橢圓 142">
            <a:extLst>
              <a:ext uri="{FF2B5EF4-FFF2-40B4-BE49-F238E27FC236}">
                <a16:creationId xmlns:a16="http://schemas.microsoft.com/office/drawing/2014/main" id="{A41578CC-0139-431C-AFD0-A2F3FDA9A472}"/>
              </a:ext>
            </a:extLst>
          </p:cNvPr>
          <p:cNvSpPr/>
          <p:nvPr/>
        </p:nvSpPr>
        <p:spPr>
          <a:xfrm>
            <a:off x="6295151" y="2344474"/>
            <a:ext cx="138213" cy="138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8A949F8A-9D72-4935-9F63-C07578917E5F}"/>
              </a:ext>
            </a:extLst>
          </p:cNvPr>
          <p:cNvSpPr/>
          <p:nvPr/>
        </p:nvSpPr>
        <p:spPr>
          <a:xfrm>
            <a:off x="7286147" y="4145873"/>
            <a:ext cx="138213" cy="138213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B60110DC-732B-4B7B-87F3-7CFC7E12653B}"/>
              </a:ext>
            </a:extLst>
          </p:cNvPr>
          <p:cNvSpPr/>
          <p:nvPr/>
        </p:nvSpPr>
        <p:spPr>
          <a:xfrm>
            <a:off x="7954235" y="4536499"/>
            <a:ext cx="138213" cy="138213"/>
          </a:xfrm>
          <a:prstGeom prst="ellipse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>
            <a:extLst>
              <a:ext uri="{FF2B5EF4-FFF2-40B4-BE49-F238E27FC236}">
                <a16:creationId xmlns:a16="http://schemas.microsoft.com/office/drawing/2014/main" id="{E4D0EA3E-B200-44C9-8E84-E951284B558A}"/>
              </a:ext>
            </a:extLst>
          </p:cNvPr>
          <p:cNvSpPr/>
          <p:nvPr/>
        </p:nvSpPr>
        <p:spPr>
          <a:xfrm>
            <a:off x="3055712" y="2750120"/>
            <a:ext cx="100364" cy="10036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12119419-6997-46EF-8BF2-002FBD75E07A}"/>
              </a:ext>
            </a:extLst>
          </p:cNvPr>
          <p:cNvSpPr/>
          <p:nvPr/>
        </p:nvSpPr>
        <p:spPr>
          <a:xfrm>
            <a:off x="3057241" y="1813257"/>
            <a:ext cx="100364" cy="100364"/>
          </a:xfrm>
          <a:prstGeom prst="ellipse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箭號: 向下 153">
            <a:extLst>
              <a:ext uri="{FF2B5EF4-FFF2-40B4-BE49-F238E27FC236}">
                <a16:creationId xmlns:a16="http://schemas.microsoft.com/office/drawing/2014/main" id="{85D7C733-C4AF-4EB6-9E27-5437FBF833C6}"/>
              </a:ext>
            </a:extLst>
          </p:cNvPr>
          <p:cNvSpPr/>
          <p:nvPr/>
        </p:nvSpPr>
        <p:spPr>
          <a:xfrm>
            <a:off x="6901792" y="365126"/>
            <a:ext cx="309148" cy="21915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55" name="箭號: 向下 154">
            <a:extLst>
              <a:ext uri="{FF2B5EF4-FFF2-40B4-BE49-F238E27FC236}">
                <a16:creationId xmlns:a16="http://schemas.microsoft.com/office/drawing/2014/main" id="{356A9CDD-8CD7-4E27-B6E1-A86595D14684}"/>
              </a:ext>
            </a:extLst>
          </p:cNvPr>
          <p:cNvSpPr/>
          <p:nvPr/>
        </p:nvSpPr>
        <p:spPr>
          <a:xfrm rot="16200000">
            <a:off x="856901" y="1801285"/>
            <a:ext cx="209020" cy="14817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56" name="星形: 五角 155">
            <a:extLst>
              <a:ext uri="{FF2B5EF4-FFF2-40B4-BE49-F238E27FC236}">
                <a16:creationId xmlns:a16="http://schemas.microsoft.com/office/drawing/2014/main" id="{770EF843-B465-4167-B16F-60C7E24D761E}"/>
              </a:ext>
            </a:extLst>
          </p:cNvPr>
          <p:cNvSpPr/>
          <p:nvPr/>
        </p:nvSpPr>
        <p:spPr>
          <a:xfrm>
            <a:off x="6619284" y="5353376"/>
            <a:ext cx="193658" cy="193658"/>
          </a:xfrm>
          <a:prstGeom prst="star5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57" name="星形: 五角 156">
            <a:extLst>
              <a:ext uri="{FF2B5EF4-FFF2-40B4-BE49-F238E27FC236}">
                <a16:creationId xmlns:a16="http://schemas.microsoft.com/office/drawing/2014/main" id="{0313D6DF-E7D9-462A-9AFD-9AB2CD80ACB9}"/>
              </a:ext>
            </a:extLst>
          </p:cNvPr>
          <p:cNvSpPr/>
          <p:nvPr/>
        </p:nvSpPr>
        <p:spPr>
          <a:xfrm>
            <a:off x="3308120" y="3309744"/>
            <a:ext cx="193658" cy="193658"/>
          </a:xfrm>
          <a:prstGeom prst="star5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58" name="箭號: 向右 157">
            <a:extLst>
              <a:ext uri="{FF2B5EF4-FFF2-40B4-BE49-F238E27FC236}">
                <a16:creationId xmlns:a16="http://schemas.microsoft.com/office/drawing/2014/main" id="{069FF4F0-8DB7-43FD-805F-C889D4A6A4B4}"/>
              </a:ext>
            </a:extLst>
          </p:cNvPr>
          <p:cNvSpPr/>
          <p:nvPr/>
        </p:nvSpPr>
        <p:spPr>
          <a:xfrm>
            <a:off x="4363317" y="2331549"/>
            <a:ext cx="367067" cy="69259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01C1431E-484F-4DE5-B9EB-65520D936AC1}"/>
              </a:ext>
            </a:extLst>
          </p:cNvPr>
          <p:cNvSpPr txBox="1"/>
          <p:nvPr/>
        </p:nvSpPr>
        <p:spPr>
          <a:xfrm>
            <a:off x="5404521" y="2402118"/>
            <a:ext cx="1160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len</a:t>
            </a:r>
            <a:r>
              <a:rPr lang="en-US" altLang="zh-TW" sz="2000" dirty="0"/>
              <a:t>. = 1</a:t>
            </a:r>
          </a:p>
          <a:p>
            <a:r>
              <a:rPr lang="en-US" altLang="zh-TW" sz="2000" dirty="0"/>
              <a:t>dead end</a:t>
            </a:r>
            <a:endParaRPr lang="zh-TW" altLang="en-US" sz="2000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4E23E3DD-B24E-4D85-B5A7-71EBEC511CB6}"/>
              </a:ext>
            </a:extLst>
          </p:cNvPr>
          <p:cNvSpPr txBox="1"/>
          <p:nvPr/>
        </p:nvSpPr>
        <p:spPr>
          <a:xfrm>
            <a:off x="7539586" y="1834785"/>
            <a:ext cx="1160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len</a:t>
            </a:r>
            <a:r>
              <a:rPr lang="en-US" altLang="zh-TW" sz="2000" dirty="0"/>
              <a:t>. = 2</a:t>
            </a:r>
          </a:p>
          <a:p>
            <a:r>
              <a:rPr lang="en-US" altLang="zh-TW" sz="2000" dirty="0"/>
              <a:t>dead end</a:t>
            </a:r>
            <a:endParaRPr lang="zh-TW" altLang="en-US" sz="2000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B7286F3F-9B8B-482D-AA63-150D6F48BDBA}"/>
              </a:ext>
            </a:extLst>
          </p:cNvPr>
          <p:cNvSpPr txBox="1"/>
          <p:nvPr/>
        </p:nvSpPr>
        <p:spPr>
          <a:xfrm>
            <a:off x="7863607" y="4774490"/>
            <a:ext cx="1160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len</a:t>
            </a:r>
            <a:r>
              <a:rPr lang="en-US" altLang="zh-TW" sz="2000" dirty="0"/>
              <a:t>. = 7</a:t>
            </a:r>
          </a:p>
          <a:p>
            <a:r>
              <a:rPr lang="en-US" altLang="zh-TW" sz="2000" dirty="0"/>
              <a:t>dead end</a:t>
            </a:r>
            <a:endParaRPr lang="zh-TW" altLang="en-US" sz="2000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FD0A31CB-0780-484C-AA82-B2F47F402280}"/>
              </a:ext>
            </a:extLst>
          </p:cNvPr>
          <p:cNvSpPr txBox="1"/>
          <p:nvPr/>
        </p:nvSpPr>
        <p:spPr>
          <a:xfrm>
            <a:off x="6806210" y="4307389"/>
            <a:ext cx="1160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len</a:t>
            </a:r>
            <a:r>
              <a:rPr lang="en-US" altLang="zh-TW" sz="2000" dirty="0"/>
              <a:t>. = 6</a:t>
            </a:r>
          </a:p>
          <a:p>
            <a:r>
              <a:rPr lang="en-US" altLang="zh-TW" sz="2000" dirty="0"/>
              <a:t>dead end</a:t>
            </a:r>
            <a:endParaRPr lang="zh-TW" altLang="en-US" sz="2000" dirty="0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D3C20C24-988A-43D5-88BE-2504774C1E4C}"/>
              </a:ext>
            </a:extLst>
          </p:cNvPr>
          <p:cNvSpPr txBox="1"/>
          <p:nvPr/>
        </p:nvSpPr>
        <p:spPr>
          <a:xfrm>
            <a:off x="6232494" y="5562504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len</a:t>
            </a:r>
            <a:r>
              <a:rPr lang="en-US" altLang="zh-TW" sz="2000" dirty="0"/>
              <a:t>. = 13</a:t>
            </a:r>
          </a:p>
          <a:p>
            <a:r>
              <a:rPr lang="en-US" altLang="zh-TW" sz="2000" dirty="0"/>
              <a:t>target</a:t>
            </a:r>
            <a:endParaRPr lang="zh-TW" altLang="en-US" sz="2000" dirty="0"/>
          </a:p>
        </p:txBody>
      </p:sp>
      <p:sp>
        <p:nvSpPr>
          <p:cNvPr id="164" name="箭號: 向右 163">
            <a:extLst>
              <a:ext uri="{FF2B5EF4-FFF2-40B4-BE49-F238E27FC236}">
                <a16:creationId xmlns:a16="http://schemas.microsoft.com/office/drawing/2014/main" id="{03D23A28-9DEE-4E25-87BF-624708DDDE97}"/>
              </a:ext>
            </a:extLst>
          </p:cNvPr>
          <p:cNvSpPr/>
          <p:nvPr/>
        </p:nvSpPr>
        <p:spPr>
          <a:xfrm rot="8100000">
            <a:off x="5743295" y="4133431"/>
            <a:ext cx="367067" cy="69259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79C8AA7A-3F72-4A0E-8A1F-19C76CA30036}"/>
              </a:ext>
            </a:extLst>
          </p:cNvPr>
          <p:cNvCxnSpPr>
            <a:cxnSpLocks/>
          </p:cNvCxnSpPr>
          <p:nvPr/>
        </p:nvCxnSpPr>
        <p:spPr>
          <a:xfrm>
            <a:off x="6716113" y="1651639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723E34A2-AAF9-48F1-88A6-1308230FA709}"/>
              </a:ext>
            </a:extLst>
          </p:cNvPr>
          <p:cNvCxnSpPr>
            <a:cxnSpLocks/>
          </p:cNvCxnSpPr>
          <p:nvPr/>
        </p:nvCxnSpPr>
        <p:spPr>
          <a:xfrm>
            <a:off x="7048556" y="883190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7BC9E4E5-4F83-4A72-8098-E478C41E0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55270"/>
              </p:ext>
            </p:extLst>
          </p:nvPr>
        </p:nvGraphicFramePr>
        <p:xfrm>
          <a:off x="328276" y="3952680"/>
          <a:ext cx="5173305" cy="2712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62">
                  <a:extLst>
                    <a:ext uri="{9D8B030D-6E8A-4147-A177-3AD203B41FA5}">
                      <a16:colId xmlns:a16="http://schemas.microsoft.com/office/drawing/2014/main" val="2691799078"/>
                    </a:ext>
                  </a:extLst>
                </a:gridCol>
                <a:gridCol w="3784685">
                  <a:extLst>
                    <a:ext uri="{9D8B030D-6E8A-4147-A177-3AD203B41FA5}">
                      <a16:colId xmlns:a16="http://schemas.microsoft.com/office/drawing/2014/main" val="2019765313"/>
                    </a:ext>
                  </a:extLst>
                </a:gridCol>
                <a:gridCol w="849658">
                  <a:extLst>
                    <a:ext uri="{9D8B030D-6E8A-4147-A177-3AD203B41FA5}">
                      <a16:colId xmlns:a16="http://schemas.microsoft.com/office/drawing/2014/main" val="34248058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lvl="1" indent="0"/>
                      <a:r>
                        <a:rPr lang="en-US" altLang="zh-TW" sz="2800" b="1" dirty="0"/>
                        <a:t>Overall Difficulty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119</a:t>
                      </a:r>
                      <a:endParaRPr lang="zh-TW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zh-TW" sz="2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Number of forks </a:t>
                      </a:r>
                      <a:r>
                        <a:rPr lang="en-US" altLang="zh-TW" sz="2000" b="1" dirty="0"/>
                        <a:t>along the correct path 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3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24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zh-TW" sz="2000" dirty="0"/>
                        <a:t>N2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Number of dead 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4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4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zh-TW" sz="2000" dirty="0"/>
                        <a:t>L1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Length of the correct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13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3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L2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Medium length of incorrect paths </a:t>
                      </a:r>
                      <a:r>
                        <a:rPr lang="en-US" altLang="zh-TW" sz="2000" b="1" dirty="0"/>
                        <a:t>apart from the correct path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4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441087"/>
                  </a:ext>
                </a:extLst>
              </a:tr>
            </a:tbl>
          </a:graphicData>
        </a:graphic>
      </p:graphicFrame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79C8AA7A-3F72-4A0E-8A1F-19C76CA30036}"/>
              </a:ext>
            </a:extLst>
          </p:cNvPr>
          <p:cNvCxnSpPr>
            <a:cxnSpLocks/>
          </p:cNvCxnSpPr>
          <p:nvPr/>
        </p:nvCxnSpPr>
        <p:spPr>
          <a:xfrm>
            <a:off x="6716113" y="2031505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79C8AA7A-3F72-4A0E-8A1F-19C76CA30036}"/>
              </a:ext>
            </a:extLst>
          </p:cNvPr>
          <p:cNvCxnSpPr>
            <a:cxnSpLocks/>
          </p:cNvCxnSpPr>
          <p:nvPr/>
        </p:nvCxnSpPr>
        <p:spPr>
          <a:xfrm>
            <a:off x="6708438" y="2442307"/>
            <a:ext cx="0" cy="369414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 rot="2860404">
            <a:off x="7050054" y="116478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Fork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 rot="18900000">
            <a:off x="6120518" y="1892015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Fork</a:t>
            </a:r>
            <a:endParaRPr lang="zh-TW" altLang="en-US" dirty="0"/>
          </a:p>
        </p:txBody>
      </p:sp>
      <p:sp>
        <p:nvSpPr>
          <p:cNvPr id="165" name="文字方塊 164"/>
          <p:cNvSpPr txBox="1"/>
          <p:nvPr/>
        </p:nvSpPr>
        <p:spPr>
          <a:xfrm rot="2924517">
            <a:off x="6730982" y="1943471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Fork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4249871" y="1011078"/>
            <a:ext cx="239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Note here two forks are along the correct path</a:t>
            </a:r>
            <a:endParaRPr lang="zh-TW" altLang="en-US" dirty="0"/>
          </a:p>
        </p:txBody>
      </p:sp>
      <p:sp>
        <p:nvSpPr>
          <p:cNvPr id="90" name="向右箭號 89"/>
          <p:cNvSpPr/>
          <p:nvPr/>
        </p:nvSpPr>
        <p:spPr>
          <a:xfrm rot="1612313">
            <a:off x="6205948" y="1589721"/>
            <a:ext cx="303287" cy="3077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投影片編號版面配置區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7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 190">
            <a:extLst>
              <a:ext uri="{FF2B5EF4-FFF2-40B4-BE49-F238E27FC236}">
                <a16:creationId xmlns:a16="http://schemas.microsoft.com/office/drawing/2014/main" id="{DC18D177-8311-4171-827F-440C72C8C862}"/>
              </a:ext>
            </a:extLst>
          </p:cNvPr>
          <p:cNvSpPr/>
          <p:nvPr/>
        </p:nvSpPr>
        <p:spPr>
          <a:xfrm>
            <a:off x="3543680" y="2478385"/>
            <a:ext cx="1049746" cy="19507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手繪多邊形: 圖案 192">
            <a:extLst>
              <a:ext uri="{FF2B5EF4-FFF2-40B4-BE49-F238E27FC236}">
                <a16:creationId xmlns:a16="http://schemas.microsoft.com/office/drawing/2014/main" id="{3F7E751B-CB27-4E2B-8F91-85088D9494AA}"/>
              </a:ext>
            </a:extLst>
          </p:cNvPr>
          <p:cNvSpPr/>
          <p:nvPr/>
        </p:nvSpPr>
        <p:spPr>
          <a:xfrm>
            <a:off x="3552825" y="2857500"/>
            <a:ext cx="514350" cy="0"/>
          </a:xfrm>
          <a:custGeom>
            <a:avLst/>
            <a:gdLst>
              <a:gd name="connsiteX0" fmla="*/ 0 w 514350"/>
              <a:gd name="connsiteY0" fmla="*/ 0 h 0"/>
              <a:gd name="connsiteX1" fmla="*/ 514350 w 514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4" name="手繪多邊形: 圖案 193">
            <a:extLst>
              <a:ext uri="{FF2B5EF4-FFF2-40B4-BE49-F238E27FC236}">
                <a16:creationId xmlns:a16="http://schemas.microsoft.com/office/drawing/2014/main" id="{2A6405F2-B5D8-49C4-9B52-82ACCE5E6FDD}"/>
              </a:ext>
            </a:extLst>
          </p:cNvPr>
          <p:cNvSpPr/>
          <p:nvPr/>
        </p:nvSpPr>
        <p:spPr>
          <a:xfrm>
            <a:off x="3829050" y="2867025"/>
            <a:ext cx="762000" cy="1200150"/>
          </a:xfrm>
          <a:custGeom>
            <a:avLst/>
            <a:gdLst>
              <a:gd name="connsiteX0" fmla="*/ 0 w 762000"/>
              <a:gd name="connsiteY0" fmla="*/ 0 h 1200150"/>
              <a:gd name="connsiteX1" fmla="*/ 0 w 762000"/>
              <a:gd name="connsiteY1" fmla="*/ 1200150 h 1200150"/>
              <a:gd name="connsiteX2" fmla="*/ 762000 w 762000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1200150">
                <a:moveTo>
                  <a:pt x="0" y="0"/>
                </a:moveTo>
                <a:lnTo>
                  <a:pt x="0" y="1200150"/>
                </a:lnTo>
                <a:lnTo>
                  <a:pt x="762000" y="1200150"/>
                </a:lnTo>
              </a:path>
            </a:pathLst>
          </a:custGeom>
          <a:solidFill>
            <a:schemeClr val="bg1">
              <a:lumMod val="85000"/>
            </a:schemeClr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5" name="手繪多邊形: 圖案 194">
            <a:extLst>
              <a:ext uri="{FF2B5EF4-FFF2-40B4-BE49-F238E27FC236}">
                <a16:creationId xmlns:a16="http://schemas.microsoft.com/office/drawing/2014/main" id="{25F2B6C3-4FF7-4DDA-93E6-A41D4FAD3FE2}"/>
              </a:ext>
            </a:extLst>
          </p:cNvPr>
          <p:cNvSpPr/>
          <p:nvPr/>
        </p:nvSpPr>
        <p:spPr>
          <a:xfrm>
            <a:off x="3829050" y="2857500"/>
            <a:ext cx="571500" cy="485775"/>
          </a:xfrm>
          <a:custGeom>
            <a:avLst/>
            <a:gdLst>
              <a:gd name="connsiteX0" fmla="*/ 0 w 571500"/>
              <a:gd name="connsiteY0" fmla="*/ 485775 h 485775"/>
              <a:gd name="connsiteX1" fmla="*/ 361950 w 571500"/>
              <a:gd name="connsiteY1" fmla="*/ 485775 h 485775"/>
              <a:gd name="connsiteX2" fmla="*/ 361950 w 571500"/>
              <a:gd name="connsiteY2" fmla="*/ 238125 h 485775"/>
              <a:gd name="connsiteX3" fmla="*/ 571500 w 571500"/>
              <a:gd name="connsiteY3" fmla="*/ 238125 h 485775"/>
              <a:gd name="connsiteX4" fmla="*/ 571500 w 571500"/>
              <a:gd name="connsiteY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485775">
                <a:moveTo>
                  <a:pt x="0" y="485775"/>
                </a:moveTo>
                <a:lnTo>
                  <a:pt x="361950" y="485775"/>
                </a:lnTo>
                <a:lnTo>
                  <a:pt x="361950" y="238125"/>
                </a:lnTo>
                <a:lnTo>
                  <a:pt x="571500" y="238125"/>
                </a:lnTo>
                <a:lnTo>
                  <a:pt x="57150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6" name="手繪多邊形: 圖案 195">
            <a:extLst>
              <a:ext uri="{FF2B5EF4-FFF2-40B4-BE49-F238E27FC236}">
                <a16:creationId xmlns:a16="http://schemas.microsoft.com/office/drawing/2014/main" id="{0A5643B6-2D9F-4C7F-913C-03514AFC7BF0}"/>
              </a:ext>
            </a:extLst>
          </p:cNvPr>
          <p:cNvSpPr/>
          <p:nvPr/>
        </p:nvSpPr>
        <p:spPr>
          <a:xfrm>
            <a:off x="4191000" y="3333750"/>
            <a:ext cx="209550" cy="266700"/>
          </a:xfrm>
          <a:custGeom>
            <a:avLst/>
            <a:gdLst>
              <a:gd name="connsiteX0" fmla="*/ 0 w 209550"/>
              <a:gd name="connsiteY0" fmla="*/ 0 h 266700"/>
              <a:gd name="connsiteX1" fmla="*/ 0 w 209550"/>
              <a:gd name="connsiteY1" fmla="*/ 266700 h 266700"/>
              <a:gd name="connsiteX2" fmla="*/ 209550 w 20955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266700">
                <a:moveTo>
                  <a:pt x="0" y="0"/>
                </a:moveTo>
                <a:lnTo>
                  <a:pt x="0" y="266700"/>
                </a:lnTo>
                <a:lnTo>
                  <a:pt x="209550" y="266700"/>
                </a:lnTo>
              </a:path>
            </a:pathLst>
          </a:custGeom>
          <a:solidFill>
            <a:schemeClr val="bg1">
              <a:lumMod val="85000"/>
            </a:schemeClr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7" name="手繪多邊形: 圖案 196">
            <a:extLst>
              <a:ext uri="{FF2B5EF4-FFF2-40B4-BE49-F238E27FC236}">
                <a16:creationId xmlns:a16="http://schemas.microsoft.com/office/drawing/2014/main" id="{CDE09439-0AC6-4956-B045-DDCD2FF23A97}"/>
              </a:ext>
            </a:extLst>
          </p:cNvPr>
          <p:cNvSpPr/>
          <p:nvPr/>
        </p:nvSpPr>
        <p:spPr>
          <a:xfrm>
            <a:off x="3686175" y="3339576"/>
            <a:ext cx="104775" cy="0"/>
          </a:xfrm>
          <a:custGeom>
            <a:avLst/>
            <a:gdLst>
              <a:gd name="connsiteX0" fmla="*/ 104775 w 104775"/>
              <a:gd name="connsiteY0" fmla="*/ 0 h 0"/>
              <a:gd name="connsiteX1" fmla="*/ 0 w 1047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">
                <a:moveTo>
                  <a:pt x="104775" y="0"/>
                </a:move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202" name="群組 201">
            <a:extLst>
              <a:ext uri="{FF2B5EF4-FFF2-40B4-BE49-F238E27FC236}">
                <a16:creationId xmlns:a16="http://schemas.microsoft.com/office/drawing/2014/main" id="{667A5E1B-0014-4041-BB91-DE38D908D71D}"/>
              </a:ext>
            </a:extLst>
          </p:cNvPr>
          <p:cNvGrpSpPr/>
          <p:nvPr/>
        </p:nvGrpSpPr>
        <p:grpSpPr>
          <a:xfrm>
            <a:off x="3543680" y="4945401"/>
            <a:ext cx="1132017" cy="1633224"/>
            <a:chOff x="3556000" y="2497476"/>
            <a:chExt cx="1132017" cy="1633224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750EDC64-CD1A-4C5B-89EA-880ED0D025B2}"/>
                </a:ext>
              </a:extLst>
            </p:cNvPr>
            <p:cNvSpPr/>
            <p:nvPr/>
          </p:nvSpPr>
          <p:spPr>
            <a:xfrm>
              <a:off x="3560742" y="2497476"/>
              <a:ext cx="1127275" cy="16332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手繪多邊形: 圖案 189">
              <a:extLst>
                <a:ext uri="{FF2B5EF4-FFF2-40B4-BE49-F238E27FC236}">
                  <a16:creationId xmlns:a16="http://schemas.microsoft.com/office/drawing/2014/main" id="{201DCCB8-EB48-4446-8EC6-22BCDA58B885}"/>
                </a:ext>
              </a:extLst>
            </p:cNvPr>
            <p:cNvSpPr/>
            <p:nvPr/>
          </p:nvSpPr>
          <p:spPr>
            <a:xfrm>
              <a:off x="3556000" y="2832100"/>
              <a:ext cx="1123950" cy="1009650"/>
            </a:xfrm>
            <a:custGeom>
              <a:avLst/>
              <a:gdLst>
                <a:gd name="connsiteX0" fmla="*/ 0 w 1123950"/>
                <a:gd name="connsiteY0" fmla="*/ 0 h 1009650"/>
                <a:gd name="connsiteX1" fmla="*/ 285750 w 1123950"/>
                <a:gd name="connsiteY1" fmla="*/ 0 h 1009650"/>
                <a:gd name="connsiteX2" fmla="*/ 285750 w 1123950"/>
                <a:gd name="connsiteY2" fmla="*/ 755650 h 1009650"/>
                <a:gd name="connsiteX3" fmla="*/ 609600 w 1123950"/>
                <a:gd name="connsiteY3" fmla="*/ 755650 h 1009650"/>
                <a:gd name="connsiteX4" fmla="*/ 609600 w 1123950"/>
                <a:gd name="connsiteY4" fmla="*/ 6350 h 1009650"/>
                <a:gd name="connsiteX5" fmla="*/ 958850 w 1123950"/>
                <a:gd name="connsiteY5" fmla="*/ 6350 h 1009650"/>
                <a:gd name="connsiteX6" fmla="*/ 958850 w 1123950"/>
                <a:gd name="connsiteY6" fmla="*/ 1009650 h 1009650"/>
                <a:gd name="connsiteX7" fmla="*/ 1123950 w 1123950"/>
                <a:gd name="connsiteY7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3950" h="1009650">
                  <a:moveTo>
                    <a:pt x="0" y="0"/>
                  </a:moveTo>
                  <a:lnTo>
                    <a:pt x="285750" y="0"/>
                  </a:lnTo>
                  <a:lnTo>
                    <a:pt x="285750" y="755650"/>
                  </a:lnTo>
                  <a:lnTo>
                    <a:pt x="609600" y="755650"/>
                  </a:lnTo>
                  <a:lnTo>
                    <a:pt x="609600" y="6350"/>
                  </a:lnTo>
                  <a:lnTo>
                    <a:pt x="958850" y="6350"/>
                  </a:lnTo>
                  <a:lnTo>
                    <a:pt x="958850" y="1009650"/>
                  </a:lnTo>
                  <a:lnTo>
                    <a:pt x="1123950" y="100965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70633" y="1690689"/>
            <a:ext cx="15718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NNNNNNNNN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.....NN.N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NN.NN...N</a:t>
            </a:r>
          </a:p>
          <a:p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N.....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NNN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NN.NN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...N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NN.NNNNNN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NN.......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NNNNNNNNN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10 7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NNNNNNNNNN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...NN....N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NN.NN.NN.N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NN.NN.NN.N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NN....NN.N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NNNNNNNN..</a:t>
            </a:r>
          </a:p>
          <a:p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NNNNNNNNNN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26667" y="1336595"/>
                <a:ext cx="2645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/>
                  <a:t>Number of mazes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7" y="1336595"/>
                <a:ext cx="2645019" cy="400110"/>
              </a:xfrm>
              <a:prstGeom prst="rect">
                <a:avLst/>
              </a:prstGeom>
              <a:blipFill>
                <a:blip r:embed="rId2"/>
                <a:stretch>
                  <a:fillRect l="-2304" t="-7576" r="-1613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62241" y="1714824"/>
            <a:ext cx="308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Serial number of each maze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07314" y="1561417"/>
            <a:ext cx="1996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Width and height</a:t>
            </a:r>
            <a:endParaRPr lang="zh-TW" altLang="en-US" sz="2000" dirty="0"/>
          </a:p>
        </p:txBody>
      </p:sp>
      <p:cxnSp>
        <p:nvCxnSpPr>
          <p:cNvPr id="9" name="直線接點 8"/>
          <p:cNvCxnSpPr>
            <a:cxnSpLocks/>
            <a:stCxn id="5" idx="3"/>
          </p:cNvCxnSpPr>
          <p:nvPr/>
        </p:nvCxnSpPr>
        <p:spPr>
          <a:xfrm>
            <a:off x="3171686" y="1536650"/>
            <a:ext cx="298947" cy="255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3213292" y="1936409"/>
            <a:ext cx="257341" cy="1460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cxnSpLocks/>
          </p:cNvCxnSpPr>
          <p:nvPr/>
        </p:nvCxnSpPr>
        <p:spPr>
          <a:xfrm flipV="1">
            <a:off x="3964537" y="1754193"/>
            <a:ext cx="1253026" cy="56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198582" y="2522777"/>
            <a:ext cx="128466" cy="1890124"/>
          </a:xfrm>
          <a:prstGeom prst="leftBrace">
            <a:avLst>
              <a:gd name="adj1" fmla="val 620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5" name="文字方塊 14"/>
          <p:cNvSpPr txBox="1"/>
          <p:nvPr/>
        </p:nvSpPr>
        <p:spPr>
          <a:xfrm>
            <a:off x="5207238" y="2522777"/>
            <a:ext cx="3673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Rules of each maze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Four valid moving directions, up, down, left, and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Characters ‘N’ are walls, and characters ‘.’</a:t>
            </a:r>
            <a:r>
              <a:rPr lang="zh-TW" altLang="en-US" sz="2000" dirty="0"/>
              <a:t> </a:t>
            </a:r>
            <a:r>
              <a:rPr lang="en-US" altLang="zh-TW" sz="2000" dirty="0"/>
              <a:t>are paths.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No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Entry is at (0, 1) and the target is at (width-1, height-2)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Surrounded by walls excepting the entry and target</a:t>
            </a:r>
            <a:endParaRPr lang="zh-TW" altLang="en-US" sz="20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E6AD8FC-C457-44F2-9A10-8542932C8493}"/>
              </a:ext>
            </a:extLst>
          </p:cNvPr>
          <p:cNvSpPr/>
          <p:nvPr/>
        </p:nvSpPr>
        <p:spPr>
          <a:xfrm>
            <a:off x="963302" y="266535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90D5A9F-4573-4139-BB11-6A575132F1EB}"/>
              </a:ext>
            </a:extLst>
          </p:cNvPr>
          <p:cNvSpPr/>
          <p:nvPr/>
        </p:nvSpPr>
        <p:spPr>
          <a:xfrm>
            <a:off x="1177264" y="266535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73A81D1-C246-42BA-AB6C-2CB1336D75A3}"/>
              </a:ext>
            </a:extLst>
          </p:cNvPr>
          <p:cNvSpPr/>
          <p:nvPr/>
        </p:nvSpPr>
        <p:spPr>
          <a:xfrm>
            <a:off x="1382265" y="266535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EEEF392-3C0C-4B36-8F30-160B3C34382A}"/>
              </a:ext>
            </a:extLst>
          </p:cNvPr>
          <p:cNvSpPr/>
          <p:nvPr/>
        </p:nvSpPr>
        <p:spPr>
          <a:xfrm>
            <a:off x="1596227" y="266535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299EA63-214E-48AE-A9A3-62C5B52F58F9}"/>
              </a:ext>
            </a:extLst>
          </p:cNvPr>
          <p:cNvSpPr/>
          <p:nvPr/>
        </p:nvSpPr>
        <p:spPr>
          <a:xfrm>
            <a:off x="1810189" y="266535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FB8662E-FE54-473F-8583-12823249563E}"/>
              </a:ext>
            </a:extLst>
          </p:cNvPr>
          <p:cNvSpPr/>
          <p:nvPr/>
        </p:nvSpPr>
        <p:spPr>
          <a:xfrm>
            <a:off x="2024151" y="266535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1FB6477-803A-453B-899F-486593394811}"/>
              </a:ext>
            </a:extLst>
          </p:cNvPr>
          <p:cNvSpPr/>
          <p:nvPr/>
        </p:nvSpPr>
        <p:spPr>
          <a:xfrm>
            <a:off x="2229152" y="266535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6E90AE2-7C39-4F01-A51C-AF55482983FA}"/>
              </a:ext>
            </a:extLst>
          </p:cNvPr>
          <p:cNvSpPr/>
          <p:nvPr/>
        </p:nvSpPr>
        <p:spPr>
          <a:xfrm>
            <a:off x="2443114" y="266535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ABB32A9-67D4-48BC-BE1B-3CDDEBC00F90}"/>
              </a:ext>
            </a:extLst>
          </p:cNvPr>
          <p:cNvSpPr/>
          <p:nvPr/>
        </p:nvSpPr>
        <p:spPr>
          <a:xfrm>
            <a:off x="2657738" y="266535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C2285D6-B486-4D8D-AEB2-FFB7D0CB9224}"/>
              </a:ext>
            </a:extLst>
          </p:cNvPr>
          <p:cNvSpPr/>
          <p:nvPr/>
        </p:nvSpPr>
        <p:spPr>
          <a:xfrm>
            <a:off x="963302" y="287931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259DD7F-9391-40E4-B838-49020A23BF2C}"/>
              </a:ext>
            </a:extLst>
          </p:cNvPr>
          <p:cNvSpPr/>
          <p:nvPr/>
        </p:nvSpPr>
        <p:spPr>
          <a:xfrm>
            <a:off x="1177264" y="287931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12B9A37-0244-40DE-8C5B-C16ECCC66DBE}"/>
              </a:ext>
            </a:extLst>
          </p:cNvPr>
          <p:cNvSpPr/>
          <p:nvPr/>
        </p:nvSpPr>
        <p:spPr>
          <a:xfrm>
            <a:off x="1382265" y="287931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D52ABC4-8929-41F6-99E4-7235A55DF44E}"/>
              </a:ext>
            </a:extLst>
          </p:cNvPr>
          <p:cNvSpPr/>
          <p:nvPr/>
        </p:nvSpPr>
        <p:spPr>
          <a:xfrm>
            <a:off x="1596227" y="287931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5D5C7B0-473C-4117-A57C-68830C498EF6}"/>
              </a:ext>
            </a:extLst>
          </p:cNvPr>
          <p:cNvSpPr/>
          <p:nvPr/>
        </p:nvSpPr>
        <p:spPr>
          <a:xfrm>
            <a:off x="1810189" y="287931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37E678-B310-4916-B7F6-EBA1393729AE}"/>
              </a:ext>
            </a:extLst>
          </p:cNvPr>
          <p:cNvSpPr/>
          <p:nvPr/>
        </p:nvSpPr>
        <p:spPr>
          <a:xfrm>
            <a:off x="2024151" y="2879319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E01D6A1-5A6F-41B1-BF05-3BFFC8547BED}"/>
              </a:ext>
            </a:extLst>
          </p:cNvPr>
          <p:cNvSpPr/>
          <p:nvPr/>
        </p:nvSpPr>
        <p:spPr>
          <a:xfrm>
            <a:off x="2229152" y="2879319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DF1FE09-379A-4DC6-8529-D7148628DFC9}"/>
              </a:ext>
            </a:extLst>
          </p:cNvPr>
          <p:cNvSpPr/>
          <p:nvPr/>
        </p:nvSpPr>
        <p:spPr>
          <a:xfrm>
            <a:off x="2443114" y="287931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8F406DA-8F50-402C-9610-DBE1F52F6329}"/>
              </a:ext>
            </a:extLst>
          </p:cNvPr>
          <p:cNvSpPr/>
          <p:nvPr/>
        </p:nvSpPr>
        <p:spPr>
          <a:xfrm>
            <a:off x="2657738" y="2879319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EC84AA9-7A04-44E1-8586-491AC20499D3}"/>
              </a:ext>
            </a:extLst>
          </p:cNvPr>
          <p:cNvSpPr/>
          <p:nvPr/>
        </p:nvSpPr>
        <p:spPr>
          <a:xfrm>
            <a:off x="963302" y="309328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A0157C1-97F7-4A3F-B366-0534705AEAA5}"/>
              </a:ext>
            </a:extLst>
          </p:cNvPr>
          <p:cNvSpPr/>
          <p:nvPr/>
        </p:nvSpPr>
        <p:spPr>
          <a:xfrm>
            <a:off x="1177264" y="309328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28381E1-B7AA-44EE-8E03-E36715F9276E}"/>
              </a:ext>
            </a:extLst>
          </p:cNvPr>
          <p:cNvSpPr/>
          <p:nvPr/>
        </p:nvSpPr>
        <p:spPr>
          <a:xfrm>
            <a:off x="1382265" y="3093281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C1C7496-784F-4FE6-86D0-F08441E5109C}"/>
              </a:ext>
            </a:extLst>
          </p:cNvPr>
          <p:cNvSpPr/>
          <p:nvPr/>
        </p:nvSpPr>
        <p:spPr>
          <a:xfrm>
            <a:off x="1596227" y="309328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D2389D5-639C-4BCF-A1CE-1C85F636BC28}"/>
              </a:ext>
            </a:extLst>
          </p:cNvPr>
          <p:cNvSpPr/>
          <p:nvPr/>
        </p:nvSpPr>
        <p:spPr>
          <a:xfrm>
            <a:off x="1810189" y="309328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D862445-A50E-42FF-B87D-2375221E66DF}"/>
              </a:ext>
            </a:extLst>
          </p:cNvPr>
          <p:cNvSpPr/>
          <p:nvPr/>
        </p:nvSpPr>
        <p:spPr>
          <a:xfrm>
            <a:off x="2024151" y="3093281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88D06B0-972A-4F3D-8BF4-C0606E0D48BD}"/>
              </a:ext>
            </a:extLst>
          </p:cNvPr>
          <p:cNvSpPr/>
          <p:nvPr/>
        </p:nvSpPr>
        <p:spPr>
          <a:xfrm>
            <a:off x="2229152" y="3093281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64682548-BB1B-4848-B1F2-C74D7B42DFD2}"/>
              </a:ext>
            </a:extLst>
          </p:cNvPr>
          <p:cNvSpPr/>
          <p:nvPr/>
        </p:nvSpPr>
        <p:spPr>
          <a:xfrm>
            <a:off x="2443114" y="3093281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9A8EA981-066C-4B3F-B648-F8118923BE40}"/>
              </a:ext>
            </a:extLst>
          </p:cNvPr>
          <p:cNvSpPr/>
          <p:nvPr/>
        </p:nvSpPr>
        <p:spPr>
          <a:xfrm>
            <a:off x="2657738" y="309328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792D6BC-7C27-4AF3-B132-4ECDF3D3916F}"/>
              </a:ext>
            </a:extLst>
          </p:cNvPr>
          <p:cNvSpPr/>
          <p:nvPr/>
        </p:nvSpPr>
        <p:spPr>
          <a:xfrm>
            <a:off x="963302" y="3307243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5FFDFA5-BD6E-4258-9D57-868C485CFB8E}"/>
              </a:ext>
            </a:extLst>
          </p:cNvPr>
          <p:cNvSpPr/>
          <p:nvPr/>
        </p:nvSpPr>
        <p:spPr>
          <a:xfrm>
            <a:off x="1177264" y="3307243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F9A2B6B-0B3A-48C2-8AA9-92D98E5E25DC}"/>
              </a:ext>
            </a:extLst>
          </p:cNvPr>
          <p:cNvSpPr/>
          <p:nvPr/>
        </p:nvSpPr>
        <p:spPr>
          <a:xfrm>
            <a:off x="1382265" y="3307243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D105D92-2982-43A4-8D5F-FF25CB975667}"/>
              </a:ext>
            </a:extLst>
          </p:cNvPr>
          <p:cNvSpPr/>
          <p:nvPr/>
        </p:nvSpPr>
        <p:spPr>
          <a:xfrm>
            <a:off x="1596227" y="3307243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43DCD87-2BDC-48D8-93CA-92A1CF6163E5}"/>
              </a:ext>
            </a:extLst>
          </p:cNvPr>
          <p:cNvSpPr/>
          <p:nvPr/>
        </p:nvSpPr>
        <p:spPr>
          <a:xfrm>
            <a:off x="1810189" y="3307243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77C49B9-AFD2-479D-BF06-128E3D45A2C7}"/>
              </a:ext>
            </a:extLst>
          </p:cNvPr>
          <p:cNvSpPr/>
          <p:nvPr/>
        </p:nvSpPr>
        <p:spPr>
          <a:xfrm>
            <a:off x="2024151" y="3307243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DDA9513-0394-4EB8-B399-F7F38DEFB080}"/>
              </a:ext>
            </a:extLst>
          </p:cNvPr>
          <p:cNvSpPr/>
          <p:nvPr/>
        </p:nvSpPr>
        <p:spPr>
          <a:xfrm>
            <a:off x="2229152" y="3307243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D037916-8494-4541-B77C-ACEE9DBF2076}"/>
              </a:ext>
            </a:extLst>
          </p:cNvPr>
          <p:cNvSpPr/>
          <p:nvPr/>
        </p:nvSpPr>
        <p:spPr>
          <a:xfrm>
            <a:off x="2443114" y="3307243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F2B0E72-1C89-4465-863C-E443925E225A}"/>
              </a:ext>
            </a:extLst>
          </p:cNvPr>
          <p:cNvSpPr/>
          <p:nvPr/>
        </p:nvSpPr>
        <p:spPr>
          <a:xfrm>
            <a:off x="2657738" y="3307243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645E29D-5DB8-47A3-BE77-AB5AD40E9F7B}"/>
              </a:ext>
            </a:extLst>
          </p:cNvPr>
          <p:cNvSpPr/>
          <p:nvPr/>
        </p:nvSpPr>
        <p:spPr>
          <a:xfrm>
            <a:off x="963302" y="3521205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96D812F-197D-4280-9003-E013D81ED827}"/>
              </a:ext>
            </a:extLst>
          </p:cNvPr>
          <p:cNvSpPr/>
          <p:nvPr/>
        </p:nvSpPr>
        <p:spPr>
          <a:xfrm>
            <a:off x="1177264" y="3521205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E05291D-562D-468E-9E7E-8278FEBC5570}"/>
              </a:ext>
            </a:extLst>
          </p:cNvPr>
          <p:cNvSpPr/>
          <p:nvPr/>
        </p:nvSpPr>
        <p:spPr>
          <a:xfrm>
            <a:off x="1382265" y="3521205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E3569086-3BF9-44A1-B560-991A65D68A51}"/>
              </a:ext>
            </a:extLst>
          </p:cNvPr>
          <p:cNvSpPr/>
          <p:nvPr/>
        </p:nvSpPr>
        <p:spPr>
          <a:xfrm>
            <a:off x="1596227" y="3521205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7915DD7-A8C2-49E4-BB0E-C5B97CCFAD3B}"/>
              </a:ext>
            </a:extLst>
          </p:cNvPr>
          <p:cNvSpPr/>
          <p:nvPr/>
        </p:nvSpPr>
        <p:spPr>
          <a:xfrm>
            <a:off x="1810189" y="3521205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FE40440-77D8-47AD-83C6-41BCFF9E7F11}"/>
              </a:ext>
            </a:extLst>
          </p:cNvPr>
          <p:cNvSpPr/>
          <p:nvPr/>
        </p:nvSpPr>
        <p:spPr>
          <a:xfrm>
            <a:off x="2024151" y="3521205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32BB611-EE6E-410E-B03F-91975A79DF30}"/>
              </a:ext>
            </a:extLst>
          </p:cNvPr>
          <p:cNvSpPr/>
          <p:nvPr/>
        </p:nvSpPr>
        <p:spPr>
          <a:xfrm>
            <a:off x="2229152" y="3521205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1A0FD27-66F9-43A8-BCEB-14D2B754BD67}"/>
              </a:ext>
            </a:extLst>
          </p:cNvPr>
          <p:cNvSpPr/>
          <p:nvPr/>
        </p:nvSpPr>
        <p:spPr>
          <a:xfrm>
            <a:off x="2443114" y="3521205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B422E37-AF11-45FE-B23C-F31A94BB8B03}"/>
              </a:ext>
            </a:extLst>
          </p:cNvPr>
          <p:cNvSpPr/>
          <p:nvPr/>
        </p:nvSpPr>
        <p:spPr>
          <a:xfrm>
            <a:off x="2657738" y="3521205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0F7CD4A-081C-4648-AE62-213E52061C79}"/>
              </a:ext>
            </a:extLst>
          </p:cNvPr>
          <p:cNvSpPr/>
          <p:nvPr/>
        </p:nvSpPr>
        <p:spPr>
          <a:xfrm>
            <a:off x="963302" y="373516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890A1AA-56E5-437C-B257-EA772D20D142}"/>
              </a:ext>
            </a:extLst>
          </p:cNvPr>
          <p:cNvSpPr/>
          <p:nvPr/>
        </p:nvSpPr>
        <p:spPr>
          <a:xfrm>
            <a:off x="1177264" y="373516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D967A10-4306-4B59-87CD-BF96BD0DB8CB}"/>
              </a:ext>
            </a:extLst>
          </p:cNvPr>
          <p:cNvSpPr/>
          <p:nvPr/>
        </p:nvSpPr>
        <p:spPr>
          <a:xfrm>
            <a:off x="1382265" y="3735167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77FA8D9-C873-438E-B650-E03EB97B68D3}"/>
              </a:ext>
            </a:extLst>
          </p:cNvPr>
          <p:cNvSpPr/>
          <p:nvPr/>
        </p:nvSpPr>
        <p:spPr>
          <a:xfrm>
            <a:off x="1596227" y="373516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0C87671-54CC-433B-A18F-410CCCC9E968}"/>
              </a:ext>
            </a:extLst>
          </p:cNvPr>
          <p:cNvSpPr/>
          <p:nvPr/>
        </p:nvSpPr>
        <p:spPr>
          <a:xfrm>
            <a:off x="1810189" y="373516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EB256EE-D8C2-4F2A-AF58-D232A2751F0C}"/>
              </a:ext>
            </a:extLst>
          </p:cNvPr>
          <p:cNvSpPr/>
          <p:nvPr/>
        </p:nvSpPr>
        <p:spPr>
          <a:xfrm>
            <a:off x="2024151" y="373516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57031F3-8580-49B8-A5A9-3A5CC14325EF}"/>
              </a:ext>
            </a:extLst>
          </p:cNvPr>
          <p:cNvSpPr/>
          <p:nvPr/>
        </p:nvSpPr>
        <p:spPr>
          <a:xfrm>
            <a:off x="2229152" y="373516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335D5A2-2142-47F1-86AD-C0F5954433DE}"/>
              </a:ext>
            </a:extLst>
          </p:cNvPr>
          <p:cNvSpPr/>
          <p:nvPr/>
        </p:nvSpPr>
        <p:spPr>
          <a:xfrm>
            <a:off x="2443114" y="373516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EF8CD99-D592-4DBF-BCA6-CD503E49EC04}"/>
              </a:ext>
            </a:extLst>
          </p:cNvPr>
          <p:cNvSpPr/>
          <p:nvPr/>
        </p:nvSpPr>
        <p:spPr>
          <a:xfrm>
            <a:off x="2657738" y="3735167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B938E6F-83EF-468F-B8E0-0640F50B9A66}"/>
              </a:ext>
            </a:extLst>
          </p:cNvPr>
          <p:cNvSpPr/>
          <p:nvPr/>
        </p:nvSpPr>
        <p:spPr>
          <a:xfrm>
            <a:off x="963302" y="3949129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87CEEF3C-2559-4820-B721-FDD253850DA2}"/>
              </a:ext>
            </a:extLst>
          </p:cNvPr>
          <p:cNvSpPr/>
          <p:nvPr/>
        </p:nvSpPr>
        <p:spPr>
          <a:xfrm>
            <a:off x="1177264" y="3949129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643CA83-9A02-4953-B0FD-61E7A72C7907}"/>
              </a:ext>
            </a:extLst>
          </p:cNvPr>
          <p:cNvSpPr/>
          <p:nvPr/>
        </p:nvSpPr>
        <p:spPr>
          <a:xfrm>
            <a:off x="1382265" y="394912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C280297-C3DD-449B-AE16-D2DBEBCFDCA7}"/>
              </a:ext>
            </a:extLst>
          </p:cNvPr>
          <p:cNvSpPr/>
          <p:nvPr/>
        </p:nvSpPr>
        <p:spPr>
          <a:xfrm>
            <a:off x="1596227" y="394912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4B385023-F615-48A6-938F-62E17621D553}"/>
              </a:ext>
            </a:extLst>
          </p:cNvPr>
          <p:cNvSpPr/>
          <p:nvPr/>
        </p:nvSpPr>
        <p:spPr>
          <a:xfrm>
            <a:off x="1810189" y="394912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9CC8C00-0614-4993-9E99-56F5677FFAC2}"/>
              </a:ext>
            </a:extLst>
          </p:cNvPr>
          <p:cNvSpPr/>
          <p:nvPr/>
        </p:nvSpPr>
        <p:spPr>
          <a:xfrm>
            <a:off x="2024151" y="394912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AD05602-030A-42E2-BF39-8ADC4E4DC21F}"/>
              </a:ext>
            </a:extLst>
          </p:cNvPr>
          <p:cNvSpPr/>
          <p:nvPr/>
        </p:nvSpPr>
        <p:spPr>
          <a:xfrm>
            <a:off x="2229152" y="394912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8E30209-100F-48EF-825C-C4473C2119EB}"/>
              </a:ext>
            </a:extLst>
          </p:cNvPr>
          <p:cNvSpPr/>
          <p:nvPr/>
        </p:nvSpPr>
        <p:spPr>
          <a:xfrm>
            <a:off x="2443114" y="394912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5BD7A11-E2FD-4E24-A22C-74B48C85ACA8}"/>
              </a:ext>
            </a:extLst>
          </p:cNvPr>
          <p:cNvSpPr/>
          <p:nvPr/>
        </p:nvSpPr>
        <p:spPr>
          <a:xfrm>
            <a:off x="2657738" y="3949129"/>
            <a:ext cx="213962" cy="213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0A17F5EE-3A57-4AC2-A2E5-A1996E595A8E}"/>
              </a:ext>
            </a:extLst>
          </p:cNvPr>
          <p:cNvSpPr/>
          <p:nvPr/>
        </p:nvSpPr>
        <p:spPr>
          <a:xfrm>
            <a:off x="963302" y="416309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9C5C123-627D-415D-934A-95B9FF179F6E}"/>
              </a:ext>
            </a:extLst>
          </p:cNvPr>
          <p:cNvSpPr/>
          <p:nvPr/>
        </p:nvSpPr>
        <p:spPr>
          <a:xfrm>
            <a:off x="1177264" y="416309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396578F-0362-4128-BA77-BC1B622864A5}"/>
              </a:ext>
            </a:extLst>
          </p:cNvPr>
          <p:cNvSpPr/>
          <p:nvPr/>
        </p:nvSpPr>
        <p:spPr>
          <a:xfrm>
            <a:off x="1382265" y="416309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E61E5722-D248-4698-9170-4809619B9B15}"/>
              </a:ext>
            </a:extLst>
          </p:cNvPr>
          <p:cNvSpPr/>
          <p:nvPr/>
        </p:nvSpPr>
        <p:spPr>
          <a:xfrm>
            <a:off x="1596227" y="416309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069A5058-9EE8-4F25-AF07-0EF6C31ADDB1}"/>
              </a:ext>
            </a:extLst>
          </p:cNvPr>
          <p:cNvSpPr/>
          <p:nvPr/>
        </p:nvSpPr>
        <p:spPr>
          <a:xfrm>
            <a:off x="1810189" y="416309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01F97D9B-8EA7-42F0-BE82-4676B98072F1}"/>
              </a:ext>
            </a:extLst>
          </p:cNvPr>
          <p:cNvSpPr/>
          <p:nvPr/>
        </p:nvSpPr>
        <p:spPr>
          <a:xfrm>
            <a:off x="2024151" y="416309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D49AE9F-4575-4F3F-9416-D2BC39E3A714}"/>
              </a:ext>
            </a:extLst>
          </p:cNvPr>
          <p:cNvSpPr/>
          <p:nvPr/>
        </p:nvSpPr>
        <p:spPr>
          <a:xfrm>
            <a:off x="2229152" y="416309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7DD2EC-8B4E-4D65-BABE-552C3ED22AF5}"/>
              </a:ext>
            </a:extLst>
          </p:cNvPr>
          <p:cNvSpPr/>
          <p:nvPr/>
        </p:nvSpPr>
        <p:spPr>
          <a:xfrm>
            <a:off x="2443114" y="416309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3C9F4DB-6841-40E5-ABA0-55207A850723}"/>
              </a:ext>
            </a:extLst>
          </p:cNvPr>
          <p:cNvSpPr/>
          <p:nvPr/>
        </p:nvSpPr>
        <p:spPr>
          <a:xfrm>
            <a:off x="2657738" y="4163091"/>
            <a:ext cx="213962" cy="213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左大括弧 181">
            <a:extLst>
              <a:ext uri="{FF2B5EF4-FFF2-40B4-BE49-F238E27FC236}">
                <a16:creationId xmlns:a16="http://schemas.microsoft.com/office/drawing/2014/main" id="{C1C8E128-E193-4A9F-9D2C-E69B0E05A787}"/>
              </a:ext>
            </a:extLst>
          </p:cNvPr>
          <p:cNvSpPr/>
          <p:nvPr/>
        </p:nvSpPr>
        <p:spPr>
          <a:xfrm>
            <a:off x="3192438" y="4945401"/>
            <a:ext cx="128466" cy="1603654"/>
          </a:xfrm>
          <a:prstGeom prst="leftBrace">
            <a:avLst>
              <a:gd name="adj1" fmla="val 620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3" name="左大括弧 182">
            <a:extLst>
              <a:ext uri="{FF2B5EF4-FFF2-40B4-BE49-F238E27FC236}">
                <a16:creationId xmlns:a16="http://schemas.microsoft.com/office/drawing/2014/main" id="{462FB6D4-983F-4F0B-AF7D-2B0230565525}"/>
              </a:ext>
            </a:extLst>
          </p:cNvPr>
          <p:cNvSpPr/>
          <p:nvPr/>
        </p:nvSpPr>
        <p:spPr>
          <a:xfrm rot="5400000">
            <a:off x="1852447" y="1537950"/>
            <a:ext cx="128466" cy="1910040"/>
          </a:xfrm>
          <a:prstGeom prst="leftBrace">
            <a:avLst>
              <a:gd name="adj1" fmla="val 620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F17D841B-5F0A-4FE2-8DEE-C90FE0B31CE5}"/>
              </a:ext>
            </a:extLst>
          </p:cNvPr>
          <p:cNvSpPr txBox="1"/>
          <p:nvPr/>
        </p:nvSpPr>
        <p:spPr>
          <a:xfrm>
            <a:off x="1761717" y="2105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85" name="左大括弧 184">
            <a:extLst>
              <a:ext uri="{FF2B5EF4-FFF2-40B4-BE49-F238E27FC236}">
                <a16:creationId xmlns:a16="http://schemas.microsoft.com/office/drawing/2014/main" id="{5BDD9E45-9F1C-40CE-BC2F-BC2AF51C323E}"/>
              </a:ext>
            </a:extLst>
          </p:cNvPr>
          <p:cNvSpPr/>
          <p:nvPr/>
        </p:nvSpPr>
        <p:spPr>
          <a:xfrm>
            <a:off x="718764" y="2665357"/>
            <a:ext cx="128466" cy="1711696"/>
          </a:xfrm>
          <a:prstGeom prst="leftBrace">
            <a:avLst>
              <a:gd name="adj1" fmla="val 620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CD23D72B-E106-423B-9C0B-77FFE1608CB7}"/>
              </a:ext>
            </a:extLst>
          </p:cNvPr>
          <p:cNvSpPr txBox="1"/>
          <p:nvPr/>
        </p:nvSpPr>
        <p:spPr>
          <a:xfrm>
            <a:off x="418192" y="333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853F6E94-F641-41C0-854E-84F79DE2B778}"/>
              </a:ext>
            </a:extLst>
          </p:cNvPr>
          <p:cNvGrpSpPr/>
          <p:nvPr/>
        </p:nvGrpSpPr>
        <p:grpSpPr>
          <a:xfrm>
            <a:off x="856321" y="5020978"/>
            <a:ext cx="2122360" cy="1497734"/>
            <a:chOff x="2476339" y="3997666"/>
            <a:chExt cx="2122360" cy="1497734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47F312C-279F-4237-AFC1-CC4D443BDC06}"/>
                </a:ext>
              </a:extLst>
            </p:cNvPr>
            <p:cNvSpPr/>
            <p:nvPr/>
          </p:nvSpPr>
          <p:spPr>
            <a:xfrm>
              <a:off x="2476339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7EA9BE35-786E-47F8-8C8A-223EBEF34C15}"/>
                </a:ext>
              </a:extLst>
            </p:cNvPr>
            <p:cNvSpPr/>
            <p:nvPr/>
          </p:nvSpPr>
          <p:spPr>
            <a:xfrm>
              <a:off x="2690301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9C13DBD-AE9B-43BC-9881-056C16E00C20}"/>
                </a:ext>
              </a:extLst>
            </p:cNvPr>
            <p:cNvSpPr/>
            <p:nvPr/>
          </p:nvSpPr>
          <p:spPr>
            <a:xfrm>
              <a:off x="2895302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53128ECC-31CD-417D-ACF5-F3AD5DAD47E6}"/>
                </a:ext>
              </a:extLst>
            </p:cNvPr>
            <p:cNvSpPr/>
            <p:nvPr/>
          </p:nvSpPr>
          <p:spPr>
            <a:xfrm>
              <a:off x="3109264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9C5C9A80-E495-4DCD-946C-8ADC2B455D36}"/>
                </a:ext>
              </a:extLst>
            </p:cNvPr>
            <p:cNvSpPr/>
            <p:nvPr/>
          </p:nvSpPr>
          <p:spPr>
            <a:xfrm>
              <a:off x="3323226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A3D9D846-DCC6-4F88-91CB-5983F396EC63}"/>
                </a:ext>
              </a:extLst>
            </p:cNvPr>
            <p:cNvSpPr/>
            <p:nvPr/>
          </p:nvSpPr>
          <p:spPr>
            <a:xfrm>
              <a:off x="3537188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6E568045-B675-4199-A81A-BDC33B8E9885}"/>
                </a:ext>
              </a:extLst>
            </p:cNvPr>
            <p:cNvSpPr/>
            <p:nvPr/>
          </p:nvSpPr>
          <p:spPr>
            <a:xfrm>
              <a:off x="3742189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729BC35C-EE99-485E-9E9E-DA3ADE42D0E9}"/>
                </a:ext>
              </a:extLst>
            </p:cNvPr>
            <p:cNvSpPr/>
            <p:nvPr/>
          </p:nvSpPr>
          <p:spPr>
            <a:xfrm>
              <a:off x="3956151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D9A4C2C8-2DF7-44C9-AC23-8F76D7FC23E2}"/>
                </a:ext>
              </a:extLst>
            </p:cNvPr>
            <p:cNvSpPr/>
            <p:nvPr/>
          </p:nvSpPr>
          <p:spPr>
            <a:xfrm>
              <a:off x="4170775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5238841-C1D0-44D5-9882-181452EC7926}"/>
                </a:ext>
              </a:extLst>
            </p:cNvPr>
            <p:cNvSpPr/>
            <p:nvPr/>
          </p:nvSpPr>
          <p:spPr>
            <a:xfrm>
              <a:off x="4384737" y="399766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348BCCA-2849-4919-847E-5C7F82EA3D87}"/>
                </a:ext>
              </a:extLst>
            </p:cNvPr>
            <p:cNvSpPr/>
            <p:nvPr/>
          </p:nvSpPr>
          <p:spPr>
            <a:xfrm>
              <a:off x="2476339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ACA09339-D4DF-4185-8FED-AE835BDC36D7}"/>
                </a:ext>
              </a:extLst>
            </p:cNvPr>
            <p:cNvSpPr/>
            <p:nvPr/>
          </p:nvSpPr>
          <p:spPr>
            <a:xfrm>
              <a:off x="2690301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A795FA41-0D61-455F-98F6-F60E0A82AC24}"/>
                </a:ext>
              </a:extLst>
            </p:cNvPr>
            <p:cNvSpPr/>
            <p:nvPr/>
          </p:nvSpPr>
          <p:spPr>
            <a:xfrm>
              <a:off x="2895302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F0A901BE-5488-4AAA-8C5D-B7411B0B21C7}"/>
                </a:ext>
              </a:extLst>
            </p:cNvPr>
            <p:cNvSpPr/>
            <p:nvPr/>
          </p:nvSpPr>
          <p:spPr>
            <a:xfrm>
              <a:off x="3109264" y="421162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804AFD47-8D4B-4F42-96EF-F7FFA0FAFB5E}"/>
                </a:ext>
              </a:extLst>
            </p:cNvPr>
            <p:cNvSpPr/>
            <p:nvPr/>
          </p:nvSpPr>
          <p:spPr>
            <a:xfrm>
              <a:off x="3323226" y="421162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8116562B-5FBF-4F51-B116-7932A6CF5E40}"/>
                </a:ext>
              </a:extLst>
            </p:cNvPr>
            <p:cNvSpPr/>
            <p:nvPr/>
          </p:nvSpPr>
          <p:spPr>
            <a:xfrm>
              <a:off x="3537188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42D4A90B-0D48-402E-9E4A-E7CB4A7DFE24}"/>
                </a:ext>
              </a:extLst>
            </p:cNvPr>
            <p:cNvSpPr/>
            <p:nvPr/>
          </p:nvSpPr>
          <p:spPr>
            <a:xfrm>
              <a:off x="3742189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D98CE6FC-F3EF-48B3-A4DF-D5E0F2B386DE}"/>
                </a:ext>
              </a:extLst>
            </p:cNvPr>
            <p:cNvSpPr/>
            <p:nvPr/>
          </p:nvSpPr>
          <p:spPr>
            <a:xfrm>
              <a:off x="3956151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35D83D1-66FC-49A0-BA70-6494EA8E87D1}"/>
                </a:ext>
              </a:extLst>
            </p:cNvPr>
            <p:cNvSpPr/>
            <p:nvPr/>
          </p:nvSpPr>
          <p:spPr>
            <a:xfrm>
              <a:off x="4170775" y="4211628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0EA9569-CD59-4F87-BED4-4E3A6B47ED3F}"/>
                </a:ext>
              </a:extLst>
            </p:cNvPr>
            <p:cNvSpPr/>
            <p:nvPr/>
          </p:nvSpPr>
          <p:spPr>
            <a:xfrm>
              <a:off x="4384737" y="421162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4EDB10BE-FC4B-4EC6-9134-48D26E49CB08}"/>
                </a:ext>
              </a:extLst>
            </p:cNvPr>
            <p:cNvSpPr/>
            <p:nvPr/>
          </p:nvSpPr>
          <p:spPr>
            <a:xfrm>
              <a:off x="2476339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7B3C3D1D-80A3-407F-BCC9-563B58D4C819}"/>
                </a:ext>
              </a:extLst>
            </p:cNvPr>
            <p:cNvSpPr/>
            <p:nvPr/>
          </p:nvSpPr>
          <p:spPr>
            <a:xfrm>
              <a:off x="2690301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7B6E0D34-0B15-4B8F-B2A5-1EA7AABC81EE}"/>
                </a:ext>
              </a:extLst>
            </p:cNvPr>
            <p:cNvSpPr/>
            <p:nvPr/>
          </p:nvSpPr>
          <p:spPr>
            <a:xfrm>
              <a:off x="2895302" y="4425590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FD0C0AB-65CF-42F5-AD2E-AFD6CD30772B}"/>
                </a:ext>
              </a:extLst>
            </p:cNvPr>
            <p:cNvSpPr/>
            <p:nvPr/>
          </p:nvSpPr>
          <p:spPr>
            <a:xfrm>
              <a:off x="3109264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B6DAA05-A0CB-4199-AD3B-66A4506DC4E2}"/>
                </a:ext>
              </a:extLst>
            </p:cNvPr>
            <p:cNvSpPr/>
            <p:nvPr/>
          </p:nvSpPr>
          <p:spPr>
            <a:xfrm>
              <a:off x="3323226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08CDCCA-A1A2-4B9F-A504-68F9C5E723C1}"/>
                </a:ext>
              </a:extLst>
            </p:cNvPr>
            <p:cNvSpPr/>
            <p:nvPr/>
          </p:nvSpPr>
          <p:spPr>
            <a:xfrm>
              <a:off x="3537188" y="4425590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87C403FA-4F76-48B2-9F01-5530B59078F2}"/>
                </a:ext>
              </a:extLst>
            </p:cNvPr>
            <p:cNvSpPr/>
            <p:nvPr/>
          </p:nvSpPr>
          <p:spPr>
            <a:xfrm>
              <a:off x="3742189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DDB78CFF-07F7-4706-8E6E-86C9C5BFD5FA}"/>
                </a:ext>
              </a:extLst>
            </p:cNvPr>
            <p:cNvSpPr/>
            <p:nvPr/>
          </p:nvSpPr>
          <p:spPr>
            <a:xfrm>
              <a:off x="3956151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69E7F2BC-F2F2-4920-8B40-328D9375DC19}"/>
                </a:ext>
              </a:extLst>
            </p:cNvPr>
            <p:cNvSpPr/>
            <p:nvPr/>
          </p:nvSpPr>
          <p:spPr>
            <a:xfrm>
              <a:off x="4170775" y="4425590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DA0DDC73-3ACE-4F41-910D-47112454F805}"/>
                </a:ext>
              </a:extLst>
            </p:cNvPr>
            <p:cNvSpPr/>
            <p:nvPr/>
          </p:nvSpPr>
          <p:spPr>
            <a:xfrm>
              <a:off x="4384737" y="4425590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8C7DA72-CA9B-4A07-AD21-C522A9AA0B64}"/>
                </a:ext>
              </a:extLst>
            </p:cNvPr>
            <p:cNvSpPr/>
            <p:nvPr/>
          </p:nvSpPr>
          <p:spPr>
            <a:xfrm>
              <a:off x="2476339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7EF0917A-B29D-4095-B6EE-B05F5D722CD2}"/>
                </a:ext>
              </a:extLst>
            </p:cNvPr>
            <p:cNvSpPr/>
            <p:nvPr/>
          </p:nvSpPr>
          <p:spPr>
            <a:xfrm>
              <a:off x="2690301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93FFF42C-2FA4-41E0-A9C4-FB8ADEB7C167}"/>
                </a:ext>
              </a:extLst>
            </p:cNvPr>
            <p:cNvSpPr/>
            <p:nvPr/>
          </p:nvSpPr>
          <p:spPr>
            <a:xfrm>
              <a:off x="2895302" y="463955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4CF4EB82-BACB-4427-97B5-ED099660660B}"/>
                </a:ext>
              </a:extLst>
            </p:cNvPr>
            <p:cNvSpPr/>
            <p:nvPr/>
          </p:nvSpPr>
          <p:spPr>
            <a:xfrm>
              <a:off x="3109264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746CDC2F-C961-45EC-A7E7-C6B41A10DEB7}"/>
                </a:ext>
              </a:extLst>
            </p:cNvPr>
            <p:cNvSpPr/>
            <p:nvPr/>
          </p:nvSpPr>
          <p:spPr>
            <a:xfrm>
              <a:off x="3323226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4E49728E-A28E-492A-9BB2-C026D7CEBE7D}"/>
                </a:ext>
              </a:extLst>
            </p:cNvPr>
            <p:cNvSpPr/>
            <p:nvPr/>
          </p:nvSpPr>
          <p:spPr>
            <a:xfrm>
              <a:off x="3537188" y="463955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3399D1DF-82A1-41F1-A1B3-60EE073A9E3C}"/>
                </a:ext>
              </a:extLst>
            </p:cNvPr>
            <p:cNvSpPr/>
            <p:nvPr/>
          </p:nvSpPr>
          <p:spPr>
            <a:xfrm>
              <a:off x="3742189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59C15DEE-4EC2-4685-B38D-639B9E69C6D2}"/>
                </a:ext>
              </a:extLst>
            </p:cNvPr>
            <p:cNvSpPr/>
            <p:nvPr/>
          </p:nvSpPr>
          <p:spPr>
            <a:xfrm>
              <a:off x="3956151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16AB82C4-3BBA-400C-B77A-D42AED1FBC5E}"/>
                </a:ext>
              </a:extLst>
            </p:cNvPr>
            <p:cNvSpPr/>
            <p:nvPr/>
          </p:nvSpPr>
          <p:spPr>
            <a:xfrm>
              <a:off x="4170775" y="4639552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85E1634B-41AB-47E9-8F02-0C409F2E4207}"/>
                </a:ext>
              </a:extLst>
            </p:cNvPr>
            <p:cNvSpPr/>
            <p:nvPr/>
          </p:nvSpPr>
          <p:spPr>
            <a:xfrm>
              <a:off x="4384737" y="4639552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01632FC5-D021-4DDD-9A4E-18A22F27B25C}"/>
                </a:ext>
              </a:extLst>
            </p:cNvPr>
            <p:cNvSpPr/>
            <p:nvPr/>
          </p:nvSpPr>
          <p:spPr>
            <a:xfrm>
              <a:off x="2476339" y="485351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0133C851-7611-4F48-9B5B-7CB959F0BA2E}"/>
                </a:ext>
              </a:extLst>
            </p:cNvPr>
            <p:cNvSpPr/>
            <p:nvPr/>
          </p:nvSpPr>
          <p:spPr>
            <a:xfrm>
              <a:off x="2690301" y="485351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7691FB48-B849-40AC-A861-DC85CFB30820}"/>
                </a:ext>
              </a:extLst>
            </p:cNvPr>
            <p:cNvSpPr/>
            <p:nvPr/>
          </p:nvSpPr>
          <p:spPr>
            <a:xfrm>
              <a:off x="2895302" y="485351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C4E50445-8C40-4FE4-AFEB-BEEFF0CDB584}"/>
                </a:ext>
              </a:extLst>
            </p:cNvPr>
            <p:cNvSpPr/>
            <p:nvPr/>
          </p:nvSpPr>
          <p:spPr>
            <a:xfrm>
              <a:off x="3109264" y="485351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062E7022-B5AE-4DCB-9257-99C9E21ADC68}"/>
                </a:ext>
              </a:extLst>
            </p:cNvPr>
            <p:cNvSpPr/>
            <p:nvPr/>
          </p:nvSpPr>
          <p:spPr>
            <a:xfrm>
              <a:off x="3323226" y="485351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DCCF88CD-6875-476C-9539-45A81CB65262}"/>
                </a:ext>
              </a:extLst>
            </p:cNvPr>
            <p:cNvSpPr/>
            <p:nvPr/>
          </p:nvSpPr>
          <p:spPr>
            <a:xfrm>
              <a:off x="3537188" y="485351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157BCBEA-AAEC-4690-986E-AD8388FFE928}"/>
                </a:ext>
              </a:extLst>
            </p:cNvPr>
            <p:cNvSpPr/>
            <p:nvPr/>
          </p:nvSpPr>
          <p:spPr>
            <a:xfrm>
              <a:off x="3742189" y="485351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14B8D19B-DBC0-4291-BA47-125FF640819E}"/>
                </a:ext>
              </a:extLst>
            </p:cNvPr>
            <p:cNvSpPr/>
            <p:nvPr/>
          </p:nvSpPr>
          <p:spPr>
            <a:xfrm>
              <a:off x="3956151" y="485351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E0B8FEFC-775A-4018-B031-59F124328378}"/>
                </a:ext>
              </a:extLst>
            </p:cNvPr>
            <p:cNvSpPr/>
            <p:nvPr/>
          </p:nvSpPr>
          <p:spPr>
            <a:xfrm>
              <a:off x="4170775" y="4853514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2FA3E55E-040D-410F-85A2-41F067580BAA}"/>
                </a:ext>
              </a:extLst>
            </p:cNvPr>
            <p:cNvSpPr/>
            <p:nvPr/>
          </p:nvSpPr>
          <p:spPr>
            <a:xfrm>
              <a:off x="4384737" y="4853514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93FF2E92-9554-4AED-AC79-F514639CCEAB}"/>
                </a:ext>
              </a:extLst>
            </p:cNvPr>
            <p:cNvSpPr/>
            <p:nvPr/>
          </p:nvSpPr>
          <p:spPr>
            <a:xfrm>
              <a:off x="2476339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338929E-FDFA-427E-B34A-F519768B5D8E}"/>
                </a:ext>
              </a:extLst>
            </p:cNvPr>
            <p:cNvSpPr/>
            <p:nvPr/>
          </p:nvSpPr>
          <p:spPr>
            <a:xfrm>
              <a:off x="2690301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43C0792F-31FE-4CBE-9768-20463F9413F4}"/>
                </a:ext>
              </a:extLst>
            </p:cNvPr>
            <p:cNvSpPr/>
            <p:nvPr/>
          </p:nvSpPr>
          <p:spPr>
            <a:xfrm>
              <a:off x="2895302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F62D5504-D64A-486B-931D-9BFD6A9A519C}"/>
                </a:ext>
              </a:extLst>
            </p:cNvPr>
            <p:cNvSpPr/>
            <p:nvPr/>
          </p:nvSpPr>
          <p:spPr>
            <a:xfrm>
              <a:off x="3109264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74D8C6D4-1138-417E-A12E-21FE5914D4D5}"/>
                </a:ext>
              </a:extLst>
            </p:cNvPr>
            <p:cNvSpPr/>
            <p:nvPr/>
          </p:nvSpPr>
          <p:spPr>
            <a:xfrm>
              <a:off x="3323226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60CC5181-9AC7-4D6A-A75F-3A6A30DE49CA}"/>
                </a:ext>
              </a:extLst>
            </p:cNvPr>
            <p:cNvSpPr/>
            <p:nvPr/>
          </p:nvSpPr>
          <p:spPr>
            <a:xfrm>
              <a:off x="3537188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8ED4AD82-78AF-48C1-8C1B-B19ED40CE712}"/>
                </a:ext>
              </a:extLst>
            </p:cNvPr>
            <p:cNvSpPr/>
            <p:nvPr/>
          </p:nvSpPr>
          <p:spPr>
            <a:xfrm>
              <a:off x="3742189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ACFFD4E0-4466-41D4-A49B-406DAFDEF72A}"/>
                </a:ext>
              </a:extLst>
            </p:cNvPr>
            <p:cNvSpPr/>
            <p:nvPr/>
          </p:nvSpPr>
          <p:spPr>
            <a:xfrm>
              <a:off x="3956151" y="5067476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7E783B8-D85B-42DE-B0AB-293806E3E66A}"/>
                </a:ext>
              </a:extLst>
            </p:cNvPr>
            <p:cNvSpPr/>
            <p:nvPr/>
          </p:nvSpPr>
          <p:spPr>
            <a:xfrm>
              <a:off x="4170775" y="5067476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D63A53FA-D9BD-426A-9140-74EF030BC28D}"/>
                </a:ext>
              </a:extLst>
            </p:cNvPr>
            <p:cNvSpPr/>
            <p:nvPr/>
          </p:nvSpPr>
          <p:spPr>
            <a:xfrm>
              <a:off x="4384737" y="5067476"/>
              <a:ext cx="213962" cy="2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495506E6-A3AE-469B-8EF3-51FA8A76FF33}"/>
                </a:ext>
              </a:extLst>
            </p:cNvPr>
            <p:cNvSpPr/>
            <p:nvPr/>
          </p:nvSpPr>
          <p:spPr>
            <a:xfrm>
              <a:off x="2476339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851A93BF-95DA-44A1-AE7A-9D8311339BD3}"/>
                </a:ext>
              </a:extLst>
            </p:cNvPr>
            <p:cNvSpPr/>
            <p:nvPr/>
          </p:nvSpPr>
          <p:spPr>
            <a:xfrm>
              <a:off x="2690301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7FAB961E-2271-41C2-B886-61ED021B98F0}"/>
                </a:ext>
              </a:extLst>
            </p:cNvPr>
            <p:cNvSpPr/>
            <p:nvPr/>
          </p:nvSpPr>
          <p:spPr>
            <a:xfrm>
              <a:off x="2895302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20A0DB02-485F-4129-AA83-28A5FC324E4D}"/>
                </a:ext>
              </a:extLst>
            </p:cNvPr>
            <p:cNvSpPr/>
            <p:nvPr/>
          </p:nvSpPr>
          <p:spPr>
            <a:xfrm>
              <a:off x="3109264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F199AF2-AB24-46BE-ABE2-81E62C3B4898}"/>
                </a:ext>
              </a:extLst>
            </p:cNvPr>
            <p:cNvSpPr/>
            <p:nvPr/>
          </p:nvSpPr>
          <p:spPr>
            <a:xfrm>
              <a:off x="3323226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90B4B65-4814-45F4-ADB7-9741FE614964}"/>
                </a:ext>
              </a:extLst>
            </p:cNvPr>
            <p:cNvSpPr/>
            <p:nvPr/>
          </p:nvSpPr>
          <p:spPr>
            <a:xfrm>
              <a:off x="3537188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C05DFE58-7D23-40EE-B712-7D553B342454}"/>
                </a:ext>
              </a:extLst>
            </p:cNvPr>
            <p:cNvSpPr/>
            <p:nvPr/>
          </p:nvSpPr>
          <p:spPr>
            <a:xfrm>
              <a:off x="3742189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DAF614A1-765E-4E5D-8C71-45CCEDE59A3A}"/>
                </a:ext>
              </a:extLst>
            </p:cNvPr>
            <p:cNvSpPr/>
            <p:nvPr/>
          </p:nvSpPr>
          <p:spPr>
            <a:xfrm>
              <a:off x="3956151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7D684101-E604-409A-85BF-82CE2594332B}"/>
                </a:ext>
              </a:extLst>
            </p:cNvPr>
            <p:cNvSpPr/>
            <p:nvPr/>
          </p:nvSpPr>
          <p:spPr>
            <a:xfrm>
              <a:off x="4170775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548A9E3-D297-4711-B462-EB7FCBAFA7FD}"/>
                </a:ext>
              </a:extLst>
            </p:cNvPr>
            <p:cNvSpPr/>
            <p:nvPr/>
          </p:nvSpPr>
          <p:spPr>
            <a:xfrm>
              <a:off x="4384737" y="5281438"/>
              <a:ext cx="213962" cy="213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6" name="左大括弧 265">
            <a:extLst>
              <a:ext uri="{FF2B5EF4-FFF2-40B4-BE49-F238E27FC236}">
                <a16:creationId xmlns:a16="http://schemas.microsoft.com/office/drawing/2014/main" id="{7E890827-2952-44E8-A8A2-29CA1FE671E2}"/>
              </a:ext>
            </a:extLst>
          </p:cNvPr>
          <p:cNvSpPr/>
          <p:nvPr/>
        </p:nvSpPr>
        <p:spPr>
          <a:xfrm rot="5400000">
            <a:off x="1853268" y="3810744"/>
            <a:ext cx="128466" cy="2122359"/>
          </a:xfrm>
          <a:prstGeom prst="leftBrace">
            <a:avLst>
              <a:gd name="adj1" fmla="val 620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7" name="左大括弧 266">
            <a:extLst>
              <a:ext uri="{FF2B5EF4-FFF2-40B4-BE49-F238E27FC236}">
                <a16:creationId xmlns:a16="http://schemas.microsoft.com/office/drawing/2014/main" id="{72B7B027-222D-4210-B6A1-0A3F7B878863}"/>
              </a:ext>
            </a:extLst>
          </p:cNvPr>
          <p:cNvSpPr/>
          <p:nvPr/>
        </p:nvSpPr>
        <p:spPr>
          <a:xfrm>
            <a:off x="644366" y="5020978"/>
            <a:ext cx="128466" cy="1497734"/>
          </a:xfrm>
          <a:prstGeom prst="leftBrace">
            <a:avLst>
              <a:gd name="adj1" fmla="val 620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8" name="文字方塊 267">
            <a:extLst>
              <a:ext uri="{FF2B5EF4-FFF2-40B4-BE49-F238E27FC236}">
                <a16:creationId xmlns:a16="http://schemas.microsoft.com/office/drawing/2014/main" id="{F4E4F87E-1742-48CB-8872-42310AFE8520}"/>
              </a:ext>
            </a:extLst>
          </p:cNvPr>
          <p:cNvSpPr txBox="1"/>
          <p:nvPr/>
        </p:nvSpPr>
        <p:spPr>
          <a:xfrm>
            <a:off x="1719193" y="44777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269" name="文字方塊 268">
            <a:extLst>
              <a:ext uri="{FF2B5EF4-FFF2-40B4-BE49-F238E27FC236}">
                <a16:creationId xmlns:a16="http://schemas.microsoft.com/office/drawing/2014/main" id="{1D6988B1-5CE9-4972-8B4F-9F2D2CBE7104}"/>
              </a:ext>
            </a:extLst>
          </p:cNvPr>
          <p:cNvSpPr txBox="1"/>
          <p:nvPr/>
        </p:nvSpPr>
        <p:spPr>
          <a:xfrm>
            <a:off x="342900" y="5585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68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Output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11021" y="2827652"/>
            <a:ext cx="2607176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0 0 0 19 0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119 3 4 13 4</a:t>
            </a:r>
          </a:p>
          <a:p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3974" y="2594690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Serial  number</a:t>
            </a:r>
            <a:endParaRPr lang="zh-TW" altLang="en-US" sz="2000" dirty="0"/>
          </a:p>
        </p:txBody>
      </p:sp>
      <p:cxnSp>
        <p:nvCxnSpPr>
          <p:cNvPr id="6" name="直線接點 5"/>
          <p:cNvCxnSpPr>
            <a:cxnSpLocks/>
          </p:cNvCxnSpPr>
          <p:nvPr/>
        </p:nvCxnSpPr>
        <p:spPr>
          <a:xfrm>
            <a:off x="3609890" y="2827652"/>
            <a:ext cx="400524" cy="171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cxnSpLocks/>
            <a:stCxn id="8" idx="3"/>
          </p:cNvCxnSpPr>
          <p:nvPr/>
        </p:nvCxnSpPr>
        <p:spPr>
          <a:xfrm flipV="1">
            <a:off x="3590925" y="3324544"/>
            <a:ext cx="419488" cy="342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90844" y="3466847"/>
            <a:ext cx="340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Overall difficulty, N1, N2, L1, L2</a:t>
            </a:r>
            <a:endParaRPr lang="zh-TW" altLang="en-US" sz="2000" dirty="0"/>
          </a:p>
        </p:txBody>
      </p:sp>
      <p:sp>
        <p:nvSpPr>
          <p:cNvPr id="9" name="向下箭號 8"/>
          <p:cNvSpPr/>
          <p:nvPr/>
        </p:nvSpPr>
        <p:spPr>
          <a:xfrm>
            <a:off x="6315578" y="3275964"/>
            <a:ext cx="287167" cy="73459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862327" y="3135427"/>
            <a:ext cx="1988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Ascending</a:t>
            </a:r>
            <a:r>
              <a:rPr lang="en-US" altLang="zh-TW" sz="2000" dirty="0"/>
              <a:t> </a:t>
            </a:r>
            <a:br>
              <a:rPr lang="en-US" altLang="zh-TW" sz="2000" dirty="0"/>
            </a:br>
            <a:r>
              <a:rPr lang="en-US" altLang="zh-TW" sz="2000" dirty="0"/>
              <a:t>order according to the difficulties</a:t>
            </a:r>
            <a:endParaRPr lang="zh-TW" altLang="en-US" sz="20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D829CC0-78C9-44E4-8663-F035DFA687A5}"/>
              </a:ext>
            </a:extLst>
          </p:cNvPr>
          <p:cNvCxnSpPr>
            <a:cxnSpLocks/>
          </p:cNvCxnSpPr>
          <p:nvPr/>
        </p:nvCxnSpPr>
        <p:spPr>
          <a:xfrm>
            <a:off x="3608726" y="2851295"/>
            <a:ext cx="470631" cy="791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B19879A-16DD-4065-9D57-F41D970B52C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590925" y="3666902"/>
            <a:ext cx="419488" cy="282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0A9F4FC-D2BF-49E5-BFFA-0708DA3C8F61}"/>
              </a:ext>
            </a:extLst>
          </p:cNvPr>
          <p:cNvSpPr/>
          <p:nvPr/>
        </p:nvSpPr>
        <p:spPr>
          <a:xfrm>
            <a:off x="4375496" y="2918600"/>
            <a:ext cx="190500" cy="152400"/>
          </a:xfrm>
          <a:custGeom>
            <a:avLst/>
            <a:gdLst>
              <a:gd name="connsiteX0" fmla="*/ 161925 w 161925"/>
              <a:gd name="connsiteY0" fmla="*/ 0 h 219075"/>
              <a:gd name="connsiteX1" fmla="*/ 161925 w 161925"/>
              <a:gd name="connsiteY1" fmla="*/ 219075 h 219075"/>
              <a:gd name="connsiteX2" fmla="*/ 0 w 161925"/>
              <a:gd name="connsiteY2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219075">
                <a:moveTo>
                  <a:pt x="161925" y="0"/>
                </a:moveTo>
                <a:lnTo>
                  <a:pt x="161925" y="219075"/>
                </a:lnTo>
                <a:lnTo>
                  <a:pt x="0" y="219075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4E0E5EF-A22C-4A9C-8A41-B79633184980}"/>
              </a:ext>
            </a:extLst>
          </p:cNvPr>
          <p:cNvSpPr/>
          <p:nvPr/>
        </p:nvSpPr>
        <p:spPr>
          <a:xfrm>
            <a:off x="5631709" y="3199764"/>
            <a:ext cx="190500" cy="152400"/>
          </a:xfrm>
          <a:custGeom>
            <a:avLst/>
            <a:gdLst>
              <a:gd name="connsiteX0" fmla="*/ 161925 w 161925"/>
              <a:gd name="connsiteY0" fmla="*/ 0 h 219075"/>
              <a:gd name="connsiteX1" fmla="*/ 161925 w 161925"/>
              <a:gd name="connsiteY1" fmla="*/ 219075 h 219075"/>
              <a:gd name="connsiteX2" fmla="*/ 0 w 161925"/>
              <a:gd name="connsiteY2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219075">
                <a:moveTo>
                  <a:pt x="161925" y="0"/>
                </a:moveTo>
                <a:lnTo>
                  <a:pt x="161925" y="219075"/>
                </a:lnTo>
                <a:lnTo>
                  <a:pt x="0" y="219075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30ED08A-F810-4036-A357-09BFA86E09E8}"/>
              </a:ext>
            </a:extLst>
          </p:cNvPr>
          <p:cNvSpPr/>
          <p:nvPr/>
        </p:nvSpPr>
        <p:spPr>
          <a:xfrm>
            <a:off x="4375496" y="3545223"/>
            <a:ext cx="190500" cy="152400"/>
          </a:xfrm>
          <a:custGeom>
            <a:avLst/>
            <a:gdLst>
              <a:gd name="connsiteX0" fmla="*/ 161925 w 161925"/>
              <a:gd name="connsiteY0" fmla="*/ 0 h 219075"/>
              <a:gd name="connsiteX1" fmla="*/ 161925 w 161925"/>
              <a:gd name="connsiteY1" fmla="*/ 219075 h 219075"/>
              <a:gd name="connsiteX2" fmla="*/ 0 w 161925"/>
              <a:gd name="connsiteY2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219075">
                <a:moveTo>
                  <a:pt x="161925" y="0"/>
                </a:moveTo>
                <a:lnTo>
                  <a:pt x="161925" y="219075"/>
                </a:lnTo>
                <a:lnTo>
                  <a:pt x="0" y="219075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718233F7-0875-4A09-B156-C680603B8BFC}"/>
              </a:ext>
            </a:extLst>
          </p:cNvPr>
          <p:cNvSpPr/>
          <p:nvPr/>
        </p:nvSpPr>
        <p:spPr>
          <a:xfrm>
            <a:off x="5916494" y="3809827"/>
            <a:ext cx="190500" cy="152400"/>
          </a:xfrm>
          <a:custGeom>
            <a:avLst/>
            <a:gdLst>
              <a:gd name="connsiteX0" fmla="*/ 161925 w 161925"/>
              <a:gd name="connsiteY0" fmla="*/ 0 h 219075"/>
              <a:gd name="connsiteX1" fmla="*/ 161925 w 161925"/>
              <a:gd name="connsiteY1" fmla="*/ 219075 h 219075"/>
              <a:gd name="connsiteX2" fmla="*/ 0 w 161925"/>
              <a:gd name="connsiteY2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219075">
                <a:moveTo>
                  <a:pt x="161925" y="0"/>
                </a:moveTo>
                <a:lnTo>
                  <a:pt x="161925" y="219075"/>
                </a:lnTo>
                <a:lnTo>
                  <a:pt x="0" y="219075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00BBF-42B1-430E-A92B-1AC9E15D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Regarding Quiz (</a:t>
            </a:r>
            <a:r>
              <a:rPr lang="zh-TW" altLang="en-US" b="1" dirty="0"/>
              <a:t>上機考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329ABC-2002-4142-AFDC-F7B198C0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Quiz will focuses on sorting things, especially sorting vectors with tie-breaking rules</a:t>
            </a:r>
          </a:p>
          <a:p>
            <a:r>
              <a:rPr lang="en-US" altLang="zh-TW" dirty="0"/>
              <a:t>Quiz may have a similar input format but will not require students to solve mazes or generate trees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7D4-3CF2-4D58-A1A5-71C7A455D8F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40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468</Words>
  <Application>Microsoft Office PowerPoint</Application>
  <PresentationFormat>如螢幕大小 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Wingdings</vt:lpstr>
      <vt:lpstr>Office 佈景主題</vt:lpstr>
      <vt:lpstr>Maze Difficulty Sorting</vt:lpstr>
      <vt:lpstr>Mazes are not all Equal</vt:lpstr>
      <vt:lpstr>Sort Mazes According to Difficulties</vt:lpstr>
      <vt:lpstr>Example 1</vt:lpstr>
      <vt:lpstr>Example 2</vt:lpstr>
      <vt:lpstr>Input</vt:lpstr>
      <vt:lpstr>Output</vt:lpstr>
      <vt:lpstr>Regarding Quiz (上機考)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n2</dc:creator>
  <cp:lastModifiedBy>n2</cp:lastModifiedBy>
  <cp:revision>54</cp:revision>
  <dcterms:created xsi:type="dcterms:W3CDTF">2020-05-26T09:21:38Z</dcterms:created>
  <dcterms:modified xsi:type="dcterms:W3CDTF">2020-05-29T04:38:24Z</dcterms:modified>
</cp:coreProperties>
</file>