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H-EIT-CW@dev.azure.com/UH-EIT-CW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GUD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NOT to branch off to the wind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9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–m ”</a:t>
            </a:r>
            <a:r>
              <a:rPr lang="en-US" dirty="0" err="1" smtClean="0"/>
              <a:t>suic</a:t>
            </a:r>
            <a:r>
              <a:rPr lang="en-US" dirty="0" smtClean="0"/>
              <a:t>… suck it up”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To resolve conflict we can also abort all local changes, or abort other’s changes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This will brings you to the last working copy with no conflict.</a:t>
            </a:r>
          </a:p>
          <a:p>
            <a:pPr marL="45720" indent="0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Conflict is gone, but you either hate yourself, or your teammate will hate you for life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9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--force</a:t>
            </a:r>
            <a:endParaRPr lang="en-US" dirty="0"/>
          </a:p>
        </p:txBody>
      </p:sp>
      <p:pic>
        <p:nvPicPr>
          <p:cNvPr id="2050" name="Picture 2" descr="Image result for force star wars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95257"/>
            <a:ext cx="6187415" cy="46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44713" y="1397754"/>
            <a:ext cx="41601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merge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featureBranch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--force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featureBranch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essentially becomes the master branch.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It might ended up with half broken branch.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Avoid if possible</a:t>
            </a:r>
          </a:p>
        </p:txBody>
      </p:sp>
    </p:spTree>
    <p:extLst>
      <p:ext uri="{BB962C8B-B14F-4D97-AF65-F5344CB8AC3E}">
        <p14:creationId xmlns:p14="http://schemas.microsoft.com/office/powerpoint/2010/main" val="42203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 vs 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73" y="1688138"/>
            <a:ext cx="6368918" cy="45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Similar to merge in a way that it helps getting commit into one branch </a:t>
            </a:r>
          </a:p>
          <a:p>
            <a:pPr marL="45720" indent="0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It moves the last common commit to the latest on the target branch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3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Do not rebase a public branch. You put your own commit on to you own master while other developer do.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97" y="2866885"/>
            <a:ext cx="3992776" cy="3506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32" y="2866885"/>
            <a:ext cx="2920913" cy="33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your hands </a:t>
            </a:r>
            <a:r>
              <a:rPr lang="en-US" dirty="0" smtClean="0"/>
              <a:t>on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(Windows) 	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https://gitforwindows.org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Install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at the provided website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84509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local repo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5960"/>
            <a:ext cx="5434492" cy="403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7978" y="2026508"/>
            <a:ext cx="4530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On a empty folder, right click and select “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Bash Here”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0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own repo on your computer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799154"/>
            <a:ext cx="9700305" cy="13394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3138616"/>
            <a:ext cx="9872871" cy="29573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Input command :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init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You now should be able to see a file named .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752186"/>
            <a:ext cx="12234654" cy="5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1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remote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5960"/>
            <a:ext cx="10454832" cy="686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2965622"/>
            <a:ext cx="10258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remote add “name” “repo location”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Name here is origin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Location:</a:t>
            </a:r>
          </a:p>
          <a:p>
            <a:r>
              <a:rPr lang="en-US" sz="3200" dirty="0">
                <a:hlinkClick r:id="rId3"/>
              </a:rPr>
              <a:t>https://UH-EIT-CW@dev.azure.com/UH-EIT-CW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 err="1" smtClean="0"/>
              <a:t>WorkshopsAndTutorials</a:t>
            </a:r>
            <a:r>
              <a:rPr lang="en-US" sz="3200" dirty="0"/>
              <a:t>/_git/WorkshopsAndTutorials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8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what is on the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654" y="1868629"/>
            <a:ext cx="10911450" cy="1513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681" y="3468130"/>
            <a:ext cx="10585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pull “remote” “branch”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81" y="4138961"/>
            <a:ext cx="6067425" cy="1476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4654" y="5430670"/>
            <a:ext cx="9728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Your folder should look like this (a little different depends on me add/remove stuff)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0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2005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Linus created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for the development of Linux</a:t>
            </a:r>
          </a:p>
          <a:p>
            <a:pPr marL="45720" indent="0">
              <a:buNone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every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repository is a complete repository.</a:t>
            </a:r>
          </a:p>
          <a:p>
            <a:pPr marL="45720" indent="0">
              <a:buNone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with complete history and full version-tracking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abilities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independent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of network access or a central server</a:t>
            </a:r>
          </a:p>
        </p:txBody>
      </p:sp>
    </p:spTree>
    <p:extLst>
      <p:ext uri="{BB962C8B-B14F-4D97-AF65-F5344CB8AC3E}">
        <p14:creationId xmlns:p14="http://schemas.microsoft.com/office/powerpoint/2010/main" val="236148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Create a .txt file, name it whatever you want</a:t>
            </a:r>
          </a:p>
          <a:p>
            <a:pPr marL="4572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41" y="2697166"/>
            <a:ext cx="6303056" cy="960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41" y="4297398"/>
            <a:ext cx="6303056" cy="1257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3341" y="3739896"/>
            <a:ext cx="873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add file name (this will track the file)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5726668"/>
            <a:ext cx="1042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commit –m ”</a:t>
            </a:r>
            <a:r>
              <a:rPr lang="en-US" sz="3200" dirty="0" err="1" smtClean="0"/>
              <a:t>meaningfull</a:t>
            </a:r>
            <a:r>
              <a:rPr lang="en-US" sz="3200" dirty="0" smtClean="0"/>
              <a:t> message” (commit to local repo)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952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PUSH!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97" y="1965959"/>
            <a:ext cx="7463160" cy="2820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997" y="4942703"/>
            <a:ext cx="10544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push “remote” “branch” (now everyone can see the changes you made)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PULL!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167" y="1965960"/>
            <a:ext cx="5317510" cy="1848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1167" y="4308389"/>
            <a:ext cx="1026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pull (get others changes to your repo)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7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Yup, I know this is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By now some of you should see error staying that your repo is few commit behind the repository, and you need a pull.</a:t>
            </a:r>
          </a:p>
          <a:p>
            <a:pPr marL="45720" indent="0">
              <a:buNone/>
            </a:pPr>
            <a:endParaRPr lang="en-US" sz="3200" dirty="0" smtClean="0"/>
          </a:p>
          <a:p>
            <a:pPr marL="45720" indent="0" algn="ctr">
              <a:buNone/>
            </a:pPr>
            <a:r>
              <a:rPr lang="en-US" sz="3200" dirty="0" err="1" smtClean="0"/>
              <a:t>git</a:t>
            </a:r>
            <a:r>
              <a:rPr lang="en-US" sz="3200" dirty="0" smtClean="0"/>
              <a:t> pull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23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Follow the instruction to get a conflict</a:t>
            </a:r>
          </a:p>
          <a:p>
            <a:pPr marL="4572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 am going to add to one of the files, and only one of you need to make changes to the same file (I don’t want to make it a disaster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)</a:t>
            </a:r>
          </a:p>
          <a:p>
            <a:pPr marL="4572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Maybe I will demonstrate on my computer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92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Conflicts are hard to deal with, avoid if possible</a:t>
            </a:r>
          </a:p>
          <a:p>
            <a:pPr marL="45720" indent="0">
              <a:buNone/>
            </a:pP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cheat sheet are available in the repo that we just pulled, it will be useful in the future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2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It enables non linear development, by multiple developer at the same time</a:t>
            </a:r>
          </a:p>
          <a:p>
            <a:pPr marL="45720" indent="0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Also a online storage for yourself if you wants your files never be deleted from the history if internet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7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what</a:t>
            </a:r>
            <a:endParaRPr lang="en-US" dirty="0"/>
          </a:p>
        </p:txBody>
      </p:sp>
      <p:pic>
        <p:nvPicPr>
          <p:cNvPr id="1026" name="Picture 2" descr="Image result for g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56" y="2857500"/>
            <a:ext cx="82105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Repository: a place to keep history of any documents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Branches: a place to add stuff without affecting others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Commit: add snapshot of the documents to the history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Merge: Combing content of two branches into one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Merge conflict: we all know and hate when it happens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4" name="Picture 6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54" y="518160"/>
            <a:ext cx="4510817" cy="13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more on merge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Cause of merge conflict: 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When merging competing commits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Imagen you decided to go on a date, you wanted movie and your partner wanted arcade. Now you are stuck for eternality.</a:t>
            </a:r>
          </a:p>
          <a:p>
            <a:pPr marL="45720" indent="0" algn="ctr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This is how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do.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not to get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Commit in small increment, more frequently</a:t>
            </a:r>
          </a:p>
          <a:p>
            <a:pPr marL="45720" indent="0">
              <a:buNone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Keep branches short lived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346" y="3883560"/>
            <a:ext cx="6419914" cy="19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1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accurate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8" y="1965960"/>
            <a:ext cx="7588915" cy="4249792"/>
          </a:xfrm>
        </p:spPr>
      </p:pic>
    </p:spTree>
    <p:extLst>
      <p:ext uri="{BB962C8B-B14F-4D97-AF65-F5344CB8AC3E}">
        <p14:creationId xmlns:p14="http://schemas.microsoft.com/office/powerpoint/2010/main" val="30980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resolve merge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Now we are stuck in eternal flame, or are we?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There are two options, but both are painful</a:t>
            </a:r>
          </a:p>
          <a:p>
            <a:pPr marL="45720" indent="0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First: manually read through the code and merge it by 	hand</a:t>
            </a:r>
          </a:p>
          <a:p>
            <a:pPr marL="45720" indent="0" algn="ctr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The bigger the commit, the more you need to read!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6382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244</TotalTime>
  <Words>672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Corbel</vt:lpstr>
      <vt:lpstr>Wingdings</vt:lpstr>
      <vt:lpstr>Basis</vt:lpstr>
      <vt:lpstr>GIT GUD</vt:lpstr>
      <vt:lpstr>Git 2005</vt:lpstr>
      <vt:lpstr>Git why</vt:lpstr>
      <vt:lpstr>Git what</vt:lpstr>
      <vt:lpstr>Git what</vt:lpstr>
      <vt:lpstr>Git more on merge conflict</vt:lpstr>
      <vt:lpstr>Git not to get conflict</vt:lpstr>
      <vt:lpstr>Git accurate representation</vt:lpstr>
      <vt:lpstr>Git resolve merge conflict</vt:lpstr>
      <vt:lpstr>Git commit –m ”suic… suck it up”</vt:lpstr>
      <vt:lpstr>Git --force</vt:lpstr>
      <vt:lpstr>Git merge vs Git rebase</vt:lpstr>
      <vt:lpstr>Git rebase</vt:lpstr>
      <vt:lpstr>Git rebase warnings</vt:lpstr>
      <vt:lpstr>Git your hands on git</vt:lpstr>
      <vt:lpstr>Create a local repo</vt:lpstr>
      <vt:lpstr>Get your own repo on your computer</vt:lpstr>
      <vt:lpstr>Add a remote</vt:lpstr>
      <vt:lpstr>Get what is on the repo</vt:lpstr>
      <vt:lpstr>Lets do a commit</vt:lpstr>
      <vt:lpstr>Now PUSH!</vt:lpstr>
      <vt:lpstr>Now PULL!</vt:lpstr>
      <vt:lpstr>Yup, I know this is happening</vt:lpstr>
      <vt:lpstr>Conflict time</vt:lpstr>
      <vt:lpstr>Remember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</dc:title>
  <dc:creator>vincent poon</dc:creator>
  <cp:lastModifiedBy>vincent poon</cp:lastModifiedBy>
  <cp:revision>21</cp:revision>
  <dcterms:created xsi:type="dcterms:W3CDTF">2019-08-30T16:26:02Z</dcterms:created>
  <dcterms:modified xsi:type="dcterms:W3CDTF">2019-09-03T17:26:03Z</dcterms:modified>
</cp:coreProperties>
</file>