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A0B08-571E-4725-81D7-31077CB6667A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8CB7-A675-4EDA-BB19-FBF6860090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19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38CB7-A675-4EDA-BB19-FBF6860090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39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16CE-43FA-425A-B0F8-8A7ED4CD7DB6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DA7-F03F-4256-BFCD-7F79C3894F74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486C-5461-4CC1-A20E-A37BDF994723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EB7-13A8-44C5-B9D5-D3D98B03167B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2EAB-191C-4648-B2C9-A557A8BA3F86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5B5D-80D7-410D-B891-C413C8FE5514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CE69-3DE4-4507-97DB-091D9D5AC9B8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099-9812-4160-8DAB-4B4389FB4381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F936-8F9C-4B73-8A44-5EA5FD74E9DC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0EBF-736E-4F52-9C83-7AD6461D3151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C992-8C2E-4DAD-AE93-4BF6CD8726FE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D53D-0BE2-4CAF-9862-E26D8204D99E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4B46-BECC-426D-8767-23EEE0FCA456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E3F-1488-4D52-A82E-9F05C8A30C4E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96D0-E78B-405C-B2B1-FF58EF74985E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3039-1CA4-4407-854C-A8F16C3D443C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4E03-1A4D-4629-8CCD-108F04E5FE8A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>
                <a:latin typeface="Orator Std" panose="020D0509020203030204" pitchFamily="49" charset="0"/>
              </a:rPr>
              <a:t>Projet RFID</a:t>
            </a:r>
            <a:endParaRPr lang="fr-FR" sz="4400" dirty="0">
              <a:latin typeface="Orator Std" panose="020D0509020203030204" pitchFamily="49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r>
              <a:rPr lang="fr-FR" dirty="0"/>
              <a:t>Mélanie </a:t>
            </a:r>
            <a:r>
              <a:rPr lang="fr-FR" dirty="0" smtClean="0"/>
              <a:t>Pacheco | Quentin </a:t>
            </a:r>
            <a:r>
              <a:rPr lang="fr-FR" dirty="0" err="1" smtClean="0"/>
              <a:t>Garnerone</a:t>
            </a:r>
            <a:r>
              <a:rPr lang="fr-FR" dirty="0"/>
              <a:t> </a:t>
            </a:r>
            <a:r>
              <a:rPr lang="fr-FR" dirty="0" smtClean="0"/>
              <a:t>| Valentin Passé | Vincent </a:t>
            </a:r>
            <a:r>
              <a:rPr lang="fr-FR" dirty="0"/>
              <a:t>Fillon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52" y="1376342"/>
            <a:ext cx="3702685" cy="370268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371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État du projet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/>
            <a:r>
              <a:rPr lang="fr-FR" sz="2000" dirty="0" smtClean="0"/>
              <a:t>Site internet			=			80%</a:t>
            </a:r>
          </a:p>
          <a:p>
            <a:pPr lvl="1"/>
            <a:endParaRPr lang="fr-FR" sz="2000" dirty="0"/>
          </a:p>
          <a:p>
            <a:pPr lvl="1"/>
            <a:endParaRPr lang="fr-FR" sz="2000" dirty="0" smtClean="0"/>
          </a:p>
          <a:p>
            <a:pPr lvl="1"/>
            <a:r>
              <a:rPr lang="fr-FR" sz="2000" dirty="0" smtClean="0"/>
              <a:t>Application			=			70%</a:t>
            </a:r>
          </a:p>
          <a:p>
            <a:pPr lvl="1"/>
            <a:endParaRPr lang="fr-FR" sz="2000" dirty="0"/>
          </a:p>
          <a:p>
            <a:pPr lvl="1"/>
            <a:endParaRPr lang="fr-FR" sz="2000" dirty="0" smtClean="0"/>
          </a:p>
          <a:p>
            <a:pPr lvl="1"/>
            <a:r>
              <a:rPr lang="fr-FR" sz="2000" dirty="0" smtClean="0"/>
              <a:t>Base de données 		= 			100%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1762"/>
          </a:xfrm>
        </p:spPr>
        <p:txBody>
          <a:bodyPr anchor="ctr">
            <a:normAutofit/>
          </a:bodyPr>
          <a:lstStyle/>
          <a:p>
            <a:pPr algn="ctr"/>
            <a:r>
              <a:rPr lang="fr-FR" sz="4800" dirty="0">
                <a:latin typeface="Orator Std" panose="020D0509020203030204" pitchFamily="49" charset="0"/>
              </a:rPr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8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Conclusion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sz="2000" dirty="0" smtClean="0"/>
              <a:t>Expérience positive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Travail en groupe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Projet motivant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1762"/>
          </a:xfrm>
        </p:spPr>
        <p:txBody>
          <a:bodyPr anchor="ctr">
            <a:normAutofit/>
          </a:bodyPr>
          <a:lstStyle/>
          <a:p>
            <a:pPr algn="ctr"/>
            <a:r>
              <a:rPr lang="fr-FR" sz="4800" dirty="0" smtClean="0">
                <a:latin typeface="Orator Std" panose="020D0509020203030204" pitchFamily="49" charset="0"/>
              </a:rPr>
              <a:t>Questions</a:t>
            </a:r>
            <a:endParaRPr lang="fr-FR" sz="4800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Le contexte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sz="2000" dirty="0" smtClean="0"/>
              <a:t>La Ronde des Facs</a:t>
            </a:r>
          </a:p>
          <a:p>
            <a:endParaRPr lang="fr-FR" dirty="0"/>
          </a:p>
          <a:p>
            <a:pPr lvl="1"/>
            <a:r>
              <a:rPr lang="fr-FR" sz="2000" dirty="0" smtClean="0"/>
              <a:t>Les besoins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Les besoins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sz="2000" dirty="0" smtClean="0"/>
              <a:t>Site internet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Application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0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Le projet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/>
            <a:r>
              <a:rPr lang="fr-FR" sz="2000" dirty="0" smtClean="0"/>
              <a:t>Site internet </a:t>
            </a:r>
          </a:p>
          <a:p>
            <a:pPr lvl="1"/>
            <a:endParaRPr lang="fr-FR" sz="2000" dirty="0" smtClean="0"/>
          </a:p>
          <a:p>
            <a:pPr lvl="2"/>
            <a:r>
              <a:rPr lang="fr-FR" sz="1600" dirty="0" smtClean="0"/>
              <a:t>Inscription à l’évènement</a:t>
            </a:r>
          </a:p>
          <a:p>
            <a:pPr lvl="2"/>
            <a:endParaRPr lang="fr-FR" sz="1600" dirty="0"/>
          </a:p>
          <a:p>
            <a:pPr lvl="2"/>
            <a:r>
              <a:rPr lang="fr-FR" sz="1600" dirty="0"/>
              <a:t>Gestion des </a:t>
            </a:r>
            <a:r>
              <a:rPr lang="fr-FR" sz="1600" dirty="0" smtClean="0"/>
              <a:t>utilisateurs</a:t>
            </a:r>
          </a:p>
          <a:p>
            <a:pPr lvl="2"/>
            <a:endParaRPr lang="fr-FR" sz="1600" dirty="0" smtClean="0"/>
          </a:p>
          <a:p>
            <a:pPr lvl="2"/>
            <a:r>
              <a:rPr lang="fr-FR" sz="1600" dirty="0" smtClean="0"/>
              <a:t>Visualisation des résultats (classement de la course)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Le projet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/>
            <a:r>
              <a:rPr lang="fr-FR" sz="2000" dirty="0" smtClean="0"/>
              <a:t>Application</a:t>
            </a:r>
          </a:p>
          <a:p>
            <a:pPr lvl="1"/>
            <a:endParaRPr lang="fr-FR" sz="2000" dirty="0" smtClean="0"/>
          </a:p>
          <a:p>
            <a:pPr lvl="2"/>
            <a:r>
              <a:rPr lang="fr-FR" sz="1600" dirty="0" smtClean="0"/>
              <a:t>Gestion des bornes de passage</a:t>
            </a:r>
          </a:p>
          <a:p>
            <a:pPr lvl="2"/>
            <a:endParaRPr lang="fr-FR" sz="1600" dirty="0"/>
          </a:p>
          <a:p>
            <a:pPr lvl="2"/>
            <a:r>
              <a:rPr lang="fr-FR" sz="1600" dirty="0" smtClean="0"/>
              <a:t>Centralisation des données</a:t>
            </a:r>
          </a:p>
          <a:p>
            <a:pPr lvl="2"/>
            <a:endParaRPr lang="fr-FR" sz="1600" dirty="0" smtClean="0"/>
          </a:p>
          <a:p>
            <a:pPr lvl="2"/>
            <a:r>
              <a:rPr lang="fr-FR" sz="1600" dirty="0" smtClean="0"/>
              <a:t>Calcul des résultats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5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Choix techniques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FR" sz="2000" dirty="0" smtClean="0"/>
          </a:p>
          <a:p>
            <a:pPr lvl="1"/>
            <a:r>
              <a:rPr lang="fr-FR" sz="2000" dirty="0" smtClean="0"/>
              <a:t>Site internet</a:t>
            </a:r>
          </a:p>
          <a:p>
            <a:pPr lvl="1"/>
            <a:endParaRPr lang="fr-FR" sz="2000" dirty="0"/>
          </a:p>
          <a:p>
            <a:pPr lvl="2"/>
            <a:r>
              <a:rPr lang="fr-FR" sz="1800" dirty="0" smtClean="0"/>
              <a:t>Architecture MVC</a:t>
            </a:r>
          </a:p>
          <a:p>
            <a:pPr lvl="2"/>
            <a:endParaRPr lang="fr-FR" sz="1800" dirty="0"/>
          </a:p>
          <a:p>
            <a:pPr lvl="2"/>
            <a:r>
              <a:rPr lang="fr-FR" sz="1800" dirty="0" smtClean="0"/>
              <a:t>PHP / HTML / JavaScript / CSS</a:t>
            </a:r>
          </a:p>
          <a:p>
            <a:pPr lvl="2"/>
            <a:endParaRPr lang="fr-FR" sz="1800" dirty="0"/>
          </a:p>
          <a:p>
            <a:pPr lvl="2"/>
            <a:r>
              <a:rPr lang="fr-FR" sz="1800" dirty="0" smtClean="0"/>
              <a:t>Web Service</a:t>
            </a:r>
          </a:p>
          <a:p>
            <a:pPr lvl="2"/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Choix techniques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FR" sz="2000" dirty="0" smtClean="0"/>
          </a:p>
          <a:p>
            <a:pPr lvl="1"/>
            <a:r>
              <a:rPr lang="fr-FR" sz="2000" dirty="0" smtClean="0"/>
              <a:t>Application</a:t>
            </a:r>
          </a:p>
          <a:p>
            <a:pPr lvl="1"/>
            <a:endParaRPr lang="fr-FR" sz="2000" dirty="0"/>
          </a:p>
          <a:p>
            <a:pPr lvl="2"/>
            <a:r>
              <a:rPr lang="fr-FR" sz="1800" dirty="0" smtClean="0"/>
              <a:t>C#</a:t>
            </a:r>
          </a:p>
          <a:p>
            <a:pPr lvl="2"/>
            <a:endParaRPr lang="fr-FR" sz="1800" dirty="0"/>
          </a:p>
          <a:p>
            <a:pPr lvl="2"/>
            <a:r>
              <a:rPr lang="fr-FR" sz="1800" dirty="0" smtClean="0"/>
              <a:t>Interface graphique de gestion</a:t>
            </a:r>
          </a:p>
          <a:p>
            <a:pPr marL="914400" lvl="2" indent="0">
              <a:buNone/>
            </a:pPr>
            <a:endParaRPr lang="fr-FR" sz="1800" dirty="0"/>
          </a:p>
          <a:p>
            <a:pPr lvl="2"/>
            <a:r>
              <a:rPr lang="fr-FR" sz="1800" dirty="0" smtClean="0"/>
              <a:t>Utilisation du Web Service 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7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Choix techniques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FR" sz="2000" dirty="0" smtClean="0"/>
          </a:p>
          <a:p>
            <a:pPr lvl="1"/>
            <a:r>
              <a:rPr lang="fr-FR" sz="2000" dirty="0" smtClean="0"/>
              <a:t>Bases de données</a:t>
            </a:r>
          </a:p>
          <a:p>
            <a:pPr lvl="1"/>
            <a:endParaRPr lang="fr-FR" sz="2000" dirty="0"/>
          </a:p>
          <a:p>
            <a:pPr lvl="2"/>
            <a:r>
              <a:rPr lang="fr-FR" sz="1800" dirty="0" smtClean="0"/>
              <a:t>SQL Server</a:t>
            </a:r>
          </a:p>
          <a:p>
            <a:pPr lvl="2"/>
            <a:endParaRPr lang="fr-FR" sz="1800" dirty="0" smtClean="0"/>
          </a:p>
          <a:p>
            <a:pPr lvl="2"/>
            <a:endParaRPr lang="fr-FR" sz="1800" dirty="0"/>
          </a:p>
          <a:p>
            <a:pPr lvl="2"/>
            <a:r>
              <a:rPr lang="fr-FR" sz="1800" dirty="0" smtClean="0"/>
              <a:t>Procédures stockées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4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Répartition des tâches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400" dirty="0" smtClean="0"/>
          </a:p>
          <a:p>
            <a:pPr lvl="1"/>
            <a:r>
              <a:rPr lang="fr-FR" sz="2000" dirty="0" smtClean="0"/>
              <a:t>Site internet 		-&gt; 		Mélanie Pacheco et Vincent Fillon</a:t>
            </a:r>
            <a:br>
              <a:rPr lang="fr-FR" sz="2000" dirty="0" smtClean="0"/>
            </a:br>
            <a:endParaRPr lang="fr-FR" sz="2000" dirty="0" smtClean="0"/>
          </a:p>
          <a:p>
            <a:pPr lvl="1"/>
            <a:r>
              <a:rPr lang="fr-FR" sz="2000" dirty="0" smtClean="0"/>
              <a:t>Application 			-&gt;		Valentin Passé</a:t>
            </a:r>
          </a:p>
          <a:p>
            <a:endParaRPr lang="fr-FR" sz="2800" dirty="0"/>
          </a:p>
          <a:p>
            <a:pPr lvl="1"/>
            <a:r>
              <a:rPr lang="fr-FR" sz="2000" dirty="0" smtClean="0"/>
              <a:t>Bases de données 	-&gt; 		Quentin </a:t>
            </a:r>
            <a:r>
              <a:rPr lang="fr-FR" sz="2000" dirty="0" err="1" smtClean="0"/>
              <a:t>Garnerone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RFID - La Ronde des Facs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17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213</Words>
  <Application>Microsoft Office PowerPoint</Application>
  <PresentationFormat>Grand écran</PresentationFormat>
  <Paragraphs>108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Orator Std</vt:lpstr>
      <vt:lpstr>Trebuchet MS</vt:lpstr>
      <vt:lpstr>Wingdings 3</vt:lpstr>
      <vt:lpstr>Facette</vt:lpstr>
      <vt:lpstr>Projet RFID</vt:lpstr>
      <vt:lpstr>Le contexte</vt:lpstr>
      <vt:lpstr>Les besoins</vt:lpstr>
      <vt:lpstr>Le projet</vt:lpstr>
      <vt:lpstr>Le projet</vt:lpstr>
      <vt:lpstr>Choix techniques</vt:lpstr>
      <vt:lpstr>Choix techniques</vt:lpstr>
      <vt:lpstr>Choix techniques</vt:lpstr>
      <vt:lpstr>Répartition des tâches</vt:lpstr>
      <vt:lpstr>État du projet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RFID</dc:title>
  <dc:creator>Vincent Fillon</dc:creator>
  <cp:lastModifiedBy>Vincent Fillon</cp:lastModifiedBy>
  <cp:revision>10</cp:revision>
  <dcterms:created xsi:type="dcterms:W3CDTF">2015-05-12T20:09:22Z</dcterms:created>
  <dcterms:modified xsi:type="dcterms:W3CDTF">2015-05-13T09:28:32Z</dcterms:modified>
</cp:coreProperties>
</file>