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dirty="0" smtClean="0">
                <a:latin typeface="Orator Std" panose="020D0509020203030204" pitchFamily="49" charset="0"/>
              </a:rPr>
              <a:t>Projet RFID</a:t>
            </a:r>
            <a:endParaRPr lang="fr-FR" sz="4400" dirty="0">
              <a:latin typeface="Orator Std" panose="020D0509020203030204" pitchFamily="49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5761101"/>
            <a:ext cx="7766936" cy="1096899"/>
          </a:xfrm>
        </p:spPr>
        <p:txBody>
          <a:bodyPr>
            <a:normAutofit/>
          </a:bodyPr>
          <a:lstStyle/>
          <a:p>
            <a:r>
              <a:rPr lang="fr-FR" dirty="0"/>
              <a:t>Mélanie </a:t>
            </a:r>
            <a:r>
              <a:rPr lang="fr-FR" dirty="0" smtClean="0"/>
              <a:t>Pacheco | Quentin </a:t>
            </a:r>
            <a:r>
              <a:rPr lang="fr-FR" dirty="0" err="1" smtClean="0"/>
              <a:t>Garnerone</a:t>
            </a:r>
            <a:r>
              <a:rPr lang="fr-FR" dirty="0"/>
              <a:t> </a:t>
            </a:r>
            <a:r>
              <a:rPr lang="fr-FR" dirty="0" smtClean="0"/>
              <a:t>| Valentin Passé | Vincent </a:t>
            </a:r>
            <a:r>
              <a:rPr lang="fr-FR" dirty="0"/>
              <a:t>Fillon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52" y="1376342"/>
            <a:ext cx="3702685" cy="370268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93714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Orator Std" panose="020D0509020203030204" pitchFamily="49" charset="0"/>
              </a:rPr>
              <a:t>Introduction</a:t>
            </a:r>
            <a:endParaRPr lang="fr-FR" dirty="0">
              <a:latin typeface="Orator Std" panose="020D05090202030302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0841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14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Orator Std</vt:lpstr>
      <vt:lpstr>Trebuchet MS</vt:lpstr>
      <vt:lpstr>Wingdings 3</vt:lpstr>
      <vt:lpstr>Facette</vt:lpstr>
      <vt:lpstr>Projet RFID</vt:lpstr>
      <vt:lpstr>Introduction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RFID</dc:title>
  <dc:creator>Vincent Fillon</dc:creator>
  <cp:lastModifiedBy>Vincent Fillon</cp:lastModifiedBy>
  <cp:revision>3</cp:revision>
  <dcterms:created xsi:type="dcterms:W3CDTF">2015-05-12T20:09:22Z</dcterms:created>
  <dcterms:modified xsi:type="dcterms:W3CDTF">2015-05-12T22:02:12Z</dcterms:modified>
</cp:coreProperties>
</file>