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43891200" cy="32918400"/>
  <p:notesSz cx="6858000" cy="9144000"/>
  <p:defaultTextStyle>
    <a:defPPr>
      <a:defRPr lang="en-US"/>
    </a:defPPr>
    <a:lvl1pPr algn="l" defTabSz="4387850" rtl="0" fontAlgn="base">
      <a:spcBef>
        <a:spcPct val="0"/>
      </a:spcBef>
      <a:spcAft>
        <a:spcPct val="0"/>
      </a:spcAft>
      <a:defRPr sz="8600" kern="1200">
        <a:solidFill>
          <a:schemeClr val="tx1"/>
        </a:solidFill>
        <a:latin typeface="Arial" charset="0"/>
        <a:ea typeface="+mn-ea"/>
        <a:cs typeface="+mn-cs"/>
      </a:defRPr>
    </a:lvl1pPr>
    <a:lvl2pPr marL="2193925" indent="-1736725" algn="l" defTabSz="4387850" rtl="0" fontAlgn="base">
      <a:spcBef>
        <a:spcPct val="0"/>
      </a:spcBef>
      <a:spcAft>
        <a:spcPct val="0"/>
      </a:spcAft>
      <a:defRPr sz="8600" kern="1200">
        <a:solidFill>
          <a:schemeClr val="tx1"/>
        </a:solidFill>
        <a:latin typeface="Arial" charset="0"/>
        <a:ea typeface="+mn-ea"/>
        <a:cs typeface="+mn-cs"/>
      </a:defRPr>
    </a:lvl2pPr>
    <a:lvl3pPr marL="4387850" indent="-3473450" algn="l" defTabSz="4387850" rtl="0" fontAlgn="base">
      <a:spcBef>
        <a:spcPct val="0"/>
      </a:spcBef>
      <a:spcAft>
        <a:spcPct val="0"/>
      </a:spcAft>
      <a:defRPr sz="8600" kern="1200">
        <a:solidFill>
          <a:schemeClr val="tx1"/>
        </a:solidFill>
        <a:latin typeface="Arial" charset="0"/>
        <a:ea typeface="+mn-ea"/>
        <a:cs typeface="+mn-cs"/>
      </a:defRPr>
    </a:lvl3pPr>
    <a:lvl4pPr marL="6583363" indent="-5211763" algn="l" defTabSz="4387850" rtl="0" fontAlgn="base">
      <a:spcBef>
        <a:spcPct val="0"/>
      </a:spcBef>
      <a:spcAft>
        <a:spcPct val="0"/>
      </a:spcAft>
      <a:defRPr sz="8600" kern="1200">
        <a:solidFill>
          <a:schemeClr val="tx1"/>
        </a:solidFill>
        <a:latin typeface="Arial" charset="0"/>
        <a:ea typeface="+mn-ea"/>
        <a:cs typeface="+mn-cs"/>
      </a:defRPr>
    </a:lvl4pPr>
    <a:lvl5pPr marL="8777288" indent="-6948488" algn="l" defTabSz="4387850"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F58A37-D218-482C-B54B-AC50124861BB}" v="96" dt="2020-04-28T05:11:25.2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92" autoAdjust="0"/>
    <p:restoredTop sz="93686" autoAdjust="0"/>
  </p:normalViewPr>
  <p:slideViewPr>
    <p:cSldViewPr>
      <p:cViewPr>
        <p:scale>
          <a:sx n="30" d="100"/>
          <a:sy n="30" d="100"/>
        </p:scale>
        <p:origin x="-1098" y="-3240"/>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holas Ferry" userId="6473f067dd6c084a" providerId="LiveId" clId="{C0F58A37-D218-482C-B54B-AC50124861BB}"/>
    <pc:docChg chg="undo custSel modSld">
      <pc:chgData name="Nicholas Ferry" userId="6473f067dd6c084a" providerId="LiveId" clId="{C0F58A37-D218-482C-B54B-AC50124861BB}" dt="2020-04-28T05:11:25.242" v="3968" actId="20577"/>
      <pc:docMkLst>
        <pc:docMk/>
      </pc:docMkLst>
      <pc:sldChg chg="addSp delSp modSp">
        <pc:chgData name="Nicholas Ferry" userId="6473f067dd6c084a" providerId="LiveId" clId="{C0F58A37-D218-482C-B54B-AC50124861BB}" dt="2020-04-28T05:11:25.242" v="3968" actId="20577"/>
        <pc:sldMkLst>
          <pc:docMk/>
          <pc:sldMk cId="0" sldId="257"/>
        </pc:sldMkLst>
        <pc:spChg chg="del">
          <ac:chgData name="Nicholas Ferry" userId="6473f067dd6c084a" providerId="LiveId" clId="{C0F58A37-D218-482C-B54B-AC50124861BB}" dt="2020-04-22T23:19:25.799" v="919" actId="478"/>
          <ac:spMkLst>
            <pc:docMk/>
            <pc:sldMk cId="0" sldId="257"/>
            <ac:spMk id="2" creationId="{00000000-0000-0000-0000-000000000000}"/>
          </ac:spMkLst>
        </pc:spChg>
        <pc:spChg chg="add mod">
          <ac:chgData name="Nicholas Ferry" userId="6473f067dd6c084a" providerId="LiveId" clId="{C0F58A37-D218-482C-B54B-AC50124861BB}" dt="2020-04-23T19:50:01.841" v="3931" actId="1076"/>
          <ac:spMkLst>
            <pc:docMk/>
            <pc:sldMk cId="0" sldId="257"/>
            <ac:spMk id="2" creationId="{9458C3B2-9FAF-4902-B463-3EFE94BB4593}"/>
          </ac:spMkLst>
        </pc:spChg>
        <pc:spChg chg="del">
          <ac:chgData name="Nicholas Ferry" userId="6473f067dd6c084a" providerId="LiveId" clId="{C0F58A37-D218-482C-B54B-AC50124861BB}" dt="2020-04-23T06:23:23.575" v="2048" actId="478"/>
          <ac:spMkLst>
            <pc:docMk/>
            <pc:sldMk cId="0" sldId="257"/>
            <ac:spMk id="4" creationId="{00000000-0000-0000-0000-000000000000}"/>
          </ac:spMkLst>
        </pc:spChg>
        <pc:spChg chg="del">
          <ac:chgData name="Nicholas Ferry" userId="6473f067dd6c084a" providerId="LiveId" clId="{C0F58A37-D218-482C-B54B-AC50124861BB}" dt="2020-04-23T07:02:08.259" v="2232" actId="478"/>
          <ac:spMkLst>
            <pc:docMk/>
            <pc:sldMk cId="0" sldId="257"/>
            <ac:spMk id="14" creationId="{00000000-0000-0000-0000-000000000000}"/>
          </ac:spMkLst>
        </pc:spChg>
        <pc:spChg chg="add mod">
          <ac:chgData name="Nicholas Ferry" userId="6473f067dd6c084a" providerId="LiveId" clId="{C0F58A37-D218-482C-B54B-AC50124861BB}" dt="2020-04-23T18:36:34.104" v="3408"/>
          <ac:spMkLst>
            <pc:docMk/>
            <pc:sldMk cId="0" sldId="257"/>
            <ac:spMk id="23" creationId="{06F0CC7F-4D8D-45B2-AF12-A348149FAB8E}"/>
          </ac:spMkLst>
        </pc:spChg>
        <pc:spChg chg="add del">
          <ac:chgData name="Nicholas Ferry" userId="6473f067dd6c084a" providerId="LiveId" clId="{C0F58A37-D218-482C-B54B-AC50124861BB}" dt="2020-04-22T22:58:46.504" v="3"/>
          <ac:spMkLst>
            <pc:docMk/>
            <pc:sldMk cId="0" sldId="257"/>
            <ac:spMk id="48" creationId="{A8FDA05E-3B32-4B7E-B0BE-67F25E02B823}"/>
          </ac:spMkLst>
        </pc:spChg>
        <pc:spChg chg="add mod">
          <ac:chgData name="Nicholas Ferry" userId="6473f067dd6c084a" providerId="LiveId" clId="{C0F58A37-D218-482C-B54B-AC50124861BB}" dt="2020-04-23T01:50:14.066" v="1344" actId="20577"/>
          <ac:spMkLst>
            <pc:docMk/>
            <pc:sldMk cId="0" sldId="257"/>
            <ac:spMk id="52" creationId="{E62F8C57-28B7-4436-BF13-063CE555CDAF}"/>
          </ac:spMkLst>
        </pc:spChg>
        <pc:spChg chg="add mod">
          <ac:chgData name="Nicholas Ferry" userId="6473f067dd6c084a" providerId="LiveId" clId="{C0F58A37-D218-482C-B54B-AC50124861BB}" dt="2020-04-23T01:50:10.833" v="1342" actId="20577"/>
          <ac:spMkLst>
            <pc:docMk/>
            <pc:sldMk cId="0" sldId="257"/>
            <ac:spMk id="53" creationId="{608D05D2-6393-4D63-9A2B-5507E66E6BA0}"/>
          </ac:spMkLst>
        </pc:spChg>
        <pc:spChg chg="add mod">
          <ac:chgData name="Nicholas Ferry" userId="6473f067dd6c084a" providerId="LiveId" clId="{C0F58A37-D218-482C-B54B-AC50124861BB}" dt="2020-04-23T01:49:24.836" v="1333" actId="1076"/>
          <ac:spMkLst>
            <pc:docMk/>
            <pc:sldMk cId="0" sldId="257"/>
            <ac:spMk id="56" creationId="{79315E01-9E51-4FB3-B72C-CFBB06C549C6}"/>
          </ac:spMkLst>
        </pc:spChg>
        <pc:spChg chg="add mod">
          <ac:chgData name="Nicholas Ferry" userId="6473f067dd6c084a" providerId="LiveId" clId="{C0F58A37-D218-482C-B54B-AC50124861BB}" dt="2020-04-23T01:50:02.772" v="1340" actId="1076"/>
          <ac:spMkLst>
            <pc:docMk/>
            <pc:sldMk cId="0" sldId="257"/>
            <ac:spMk id="61" creationId="{A2BA44CA-6FD3-44E5-B030-7F174AE98621}"/>
          </ac:spMkLst>
        </pc:spChg>
        <pc:spChg chg="add mod">
          <ac:chgData name="Nicholas Ferry" userId="6473f067dd6c084a" providerId="LiveId" clId="{C0F58A37-D218-482C-B54B-AC50124861BB}" dt="2020-04-23T01:56:11.234" v="1427" actId="1076"/>
          <ac:spMkLst>
            <pc:docMk/>
            <pc:sldMk cId="0" sldId="257"/>
            <ac:spMk id="70" creationId="{EC6CB286-0821-415D-BC32-5DB7B185C730}"/>
          </ac:spMkLst>
        </pc:spChg>
        <pc:spChg chg="add mod">
          <ac:chgData name="Nicholas Ferry" userId="6473f067dd6c084a" providerId="LiveId" clId="{C0F58A37-D218-482C-B54B-AC50124861BB}" dt="2020-04-23T01:55:27.288" v="1418" actId="1076"/>
          <ac:spMkLst>
            <pc:docMk/>
            <pc:sldMk cId="0" sldId="257"/>
            <ac:spMk id="71" creationId="{FB9BFC36-0AED-44DA-9FBB-02267441FCEB}"/>
          </ac:spMkLst>
        </pc:spChg>
        <pc:spChg chg="add mod">
          <ac:chgData name="Nicholas Ferry" userId="6473f067dd6c084a" providerId="LiveId" clId="{C0F58A37-D218-482C-B54B-AC50124861BB}" dt="2020-04-23T01:54:38.955" v="1408" actId="1076"/>
          <ac:spMkLst>
            <pc:docMk/>
            <pc:sldMk cId="0" sldId="257"/>
            <ac:spMk id="72" creationId="{527F3FB4-2B54-48ED-B09A-CCD29BEB0C25}"/>
          </ac:spMkLst>
        </pc:spChg>
        <pc:spChg chg="add mod">
          <ac:chgData name="Nicholas Ferry" userId="6473f067dd6c084a" providerId="LiveId" clId="{C0F58A37-D218-482C-B54B-AC50124861BB}" dt="2020-04-23T01:54:06.394" v="1401" actId="404"/>
          <ac:spMkLst>
            <pc:docMk/>
            <pc:sldMk cId="0" sldId="257"/>
            <ac:spMk id="73" creationId="{2CBB2F9E-D70C-46D5-BFA7-0EBEB36DC2AF}"/>
          </ac:spMkLst>
        </pc:spChg>
        <pc:spChg chg="del mod">
          <ac:chgData name="Nicholas Ferry" userId="6473f067dd6c084a" providerId="LiveId" clId="{C0F58A37-D218-482C-B54B-AC50124861BB}" dt="2020-04-22T23:25:08.669" v="1088" actId="478"/>
          <ac:spMkLst>
            <pc:docMk/>
            <pc:sldMk cId="0" sldId="257"/>
            <ac:spMk id="74" creationId="{00000000-0000-0000-0000-000000000000}"/>
          </ac:spMkLst>
        </pc:spChg>
        <pc:spChg chg="add del mod">
          <ac:chgData name="Nicholas Ferry" userId="6473f067dd6c084a" providerId="LiveId" clId="{C0F58A37-D218-482C-B54B-AC50124861BB}" dt="2020-04-23T19:49:59.179" v="3930"/>
          <ac:spMkLst>
            <pc:docMk/>
            <pc:sldMk cId="0" sldId="257"/>
            <ac:spMk id="74" creationId="{F8284314-A1BE-45AE-8A97-8D8BFB7F459F}"/>
          </ac:spMkLst>
        </pc:spChg>
        <pc:spChg chg="add mod">
          <ac:chgData name="Nicholas Ferry" userId="6473f067dd6c084a" providerId="LiveId" clId="{C0F58A37-D218-482C-B54B-AC50124861BB}" dt="2020-04-23T19:50:35.424" v="3944" actId="20577"/>
          <ac:spMkLst>
            <pc:docMk/>
            <pc:sldMk cId="0" sldId="257"/>
            <ac:spMk id="75" creationId="{05D12340-95A3-4030-9D2B-C63D5763099D}"/>
          </ac:spMkLst>
        </pc:spChg>
        <pc:spChg chg="add mod">
          <ac:chgData name="Nicholas Ferry" userId="6473f067dd6c084a" providerId="LiveId" clId="{C0F58A37-D218-482C-B54B-AC50124861BB}" dt="2020-04-23T19:50:31.363" v="3942" actId="20577"/>
          <ac:spMkLst>
            <pc:docMk/>
            <pc:sldMk cId="0" sldId="257"/>
            <ac:spMk id="76" creationId="{126101F8-F06E-43B9-B837-865204759C3A}"/>
          </ac:spMkLst>
        </pc:spChg>
        <pc:spChg chg="add mod">
          <ac:chgData name="Nicholas Ferry" userId="6473f067dd6c084a" providerId="LiveId" clId="{C0F58A37-D218-482C-B54B-AC50124861BB}" dt="2020-04-23T19:50:49.882" v="3949" actId="20577"/>
          <ac:spMkLst>
            <pc:docMk/>
            <pc:sldMk cId="0" sldId="257"/>
            <ac:spMk id="77" creationId="{F7B9BC10-BFD5-4B5C-9AAB-69A49DE80299}"/>
          </ac:spMkLst>
        </pc:spChg>
        <pc:spChg chg="del">
          <ac:chgData name="Nicholas Ferry" userId="6473f067dd6c084a" providerId="LiveId" clId="{C0F58A37-D218-482C-B54B-AC50124861BB}" dt="2020-04-23T06:23:29.343" v="2051" actId="478"/>
          <ac:spMkLst>
            <pc:docMk/>
            <pc:sldMk cId="0" sldId="257"/>
            <ac:spMk id="78" creationId="{00000000-0000-0000-0000-000000000000}"/>
          </ac:spMkLst>
        </pc:spChg>
        <pc:spChg chg="add mod">
          <ac:chgData name="Nicholas Ferry" userId="6473f067dd6c084a" providerId="LiveId" clId="{C0F58A37-D218-482C-B54B-AC50124861BB}" dt="2020-04-23T19:50:26.372" v="3940" actId="20577"/>
          <ac:spMkLst>
            <pc:docMk/>
            <pc:sldMk cId="0" sldId="257"/>
            <ac:spMk id="78" creationId="{25EBA311-1509-4109-B2AF-A636B6CB4A7A}"/>
          </ac:spMkLst>
        </pc:spChg>
        <pc:spChg chg="del">
          <ac:chgData name="Nicholas Ferry" userId="6473f067dd6c084a" providerId="LiveId" clId="{C0F58A37-D218-482C-B54B-AC50124861BB}" dt="2020-04-23T06:23:30.920" v="2052" actId="478"/>
          <ac:spMkLst>
            <pc:docMk/>
            <pc:sldMk cId="0" sldId="257"/>
            <ac:spMk id="79" creationId="{00000000-0000-0000-0000-000000000000}"/>
          </ac:spMkLst>
        </pc:spChg>
        <pc:spChg chg="add mod">
          <ac:chgData name="Nicholas Ferry" userId="6473f067dd6c084a" providerId="LiveId" clId="{C0F58A37-D218-482C-B54B-AC50124861BB}" dt="2020-04-23T19:50:22.026" v="3938" actId="20577"/>
          <ac:spMkLst>
            <pc:docMk/>
            <pc:sldMk cId="0" sldId="257"/>
            <ac:spMk id="79" creationId="{F3B282F4-A82E-4285-A893-EE5C3973354B}"/>
          </ac:spMkLst>
        </pc:spChg>
        <pc:spChg chg="del">
          <ac:chgData name="Nicholas Ferry" userId="6473f067dd6c084a" providerId="LiveId" clId="{C0F58A37-D218-482C-B54B-AC50124861BB}" dt="2020-04-23T06:23:25.415" v="2049" actId="478"/>
          <ac:spMkLst>
            <pc:docMk/>
            <pc:sldMk cId="0" sldId="257"/>
            <ac:spMk id="81" creationId="{00000000-0000-0000-0000-000000000000}"/>
          </ac:spMkLst>
        </pc:spChg>
        <pc:spChg chg="del">
          <ac:chgData name="Nicholas Ferry" userId="6473f067dd6c084a" providerId="LiveId" clId="{C0F58A37-D218-482C-B54B-AC50124861BB}" dt="2020-04-23T06:23:27.222" v="2050" actId="478"/>
          <ac:spMkLst>
            <pc:docMk/>
            <pc:sldMk cId="0" sldId="257"/>
            <ac:spMk id="82" creationId="{00000000-0000-0000-0000-000000000000}"/>
          </ac:spMkLst>
        </pc:spChg>
        <pc:spChg chg="del">
          <ac:chgData name="Nicholas Ferry" userId="6473f067dd6c084a" providerId="LiveId" clId="{C0F58A37-D218-482C-B54B-AC50124861BB}" dt="2020-04-23T07:01:40.533" v="2225" actId="478"/>
          <ac:spMkLst>
            <pc:docMk/>
            <pc:sldMk cId="0" sldId="257"/>
            <ac:spMk id="88" creationId="{00000000-0000-0000-0000-000000000000}"/>
          </ac:spMkLst>
        </pc:spChg>
        <pc:spChg chg="del mod">
          <ac:chgData name="Nicholas Ferry" userId="6473f067dd6c084a" providerId="LiveId" clId="{C0F58A37-D218-482C-B54B-AC50124861BB}" dt="2020-04-23T07:01:42.147" v="2227" actId="478"/>
          <ac:spMkLst>
            <pc:docMk/>
            <pc:sldMk cId="0" sldId="257"/>
            <ac:spMk id="89" creationId="{00000000-0000-0000-0000-000000000000}"/>
          </ac:spMkLst>
        </pc:spChg>
        <pc:spChg chg="del">
          <ac:chgData name="Nicholas Ferry" userId="6473f067dd6c084a" providerId="LiveId" clId="{C0F58A37-D218-482C-B54B-AC50124861BB}" dt="2020-04-23T06:23:21.525" v="2047" actId="478"/>
          <ac:spMkLst>
            <pc:docMk/>
            <pc:sldMk cId="0" sldId="257"/>
            <ac:spMk id="90" creationId="{00000000-0000-0000-0000-000000000000}"/>
          </ac:spMkLst>
        </pc:spChg>
        <pc:spChg chg="del">
          <ac:chgData name="Nicholas Ferry" userId="6473f067dd6c084a" providerId="LiveId" clId="{C0F58A37-D218-482C-B54B-AC50124861BB}" dt="2020-04-23T01:51:29.928" v="1360" actId="478"/>
          <ac:spMkLst>
            <pc:docMk/>
            <pc:sldMk cId="0" sldId="257"/>
            <ac:spMk id="95" creationId="{00000000-0000-0000-0000-000000000000}"/>
          </ac:spMkLst>
        </pc:spChg>
        <pc:spChg chg="del">
          <ac:chgData name="Nicholas Ferry" userId="6473f067dd6c084a" providerId="LiveId" clId="{C0F58A37-D218-482C-B54B-AC50124861BB}" dt="2020-04-23T01:51:31.472" v="1361" actId="478"/>
          <ac:spMkLst>
            <pc:docMk/>
            <pc:sldMk cId="0" sldId="257"/>
            <ac:spMk id="97" creationId="{00000000-0000-0000-0000-000000000000}"/>
          </ac:spMkLst>
        </pc:spChg>
        <pc:spChg chg="mod">
          <ac:chgData name="Nicholas Ferry" userId="6473f067dd6c084a" providerId="LiveId" clId="{C0F58A37-D218-482C-B54B-AC50124861BB}" dt="2020-04-28T05:11:00.766" v="3966" actId="20577"/>
          <ac:spMkLst>
            <pc:docMk/>
            <pc:sldMk cId="0" sldId="257"/>
            <ac:spMk id="2050" creationId="{00000000-0000-0000-0000-000000000000}"/>
          </ac:spMkLst>
        </pc:spChg>
        <pc:spChg chg="mod">
          <ac:chgData name="Nicholas Ferry" userId="6473f067dd6c084a" providerId="LiveId" clId="{C0F58A37-D218-482C-B54B-AC50124861BB}" dt="2020-04-23T18:36:34.104" v="3408"/>
          <ac:spMkLst>
            <pc:docMk/>
            <pc:sldMk cId="0" sldId="257"/>
            <ac:spMk id="2051" creationId="{00000000-0000-0000-0000-000000000000}"/>
          </ac:spMkLst>
        </pc:spChg>
        <pc:spChg chg="mod">
          <ac:chgData name="Nicholas Ferry" userId="6473f067dd6c084a" providerId="LiveId" clId="{C0F58A37-D218-482C-B54B-AC50124861BB}" dt="2020-04-23T06:54:52.636" v="2177" actId="20577"/>
          <ac:spMkLst>
            <pc:docMk/>
            <pc:sldMk cId="0" sldId="257"/>
            <ac:spMk id="2052" creationId="{00000000-0000-0000-0000-000000000000}"/>
          </ac:spMkLst>
        </pc:spChg>
        <pc:spChg chg="mod ord">
          <ac:chgData name="Nicholas Ferry" userId="6473f067dd6c084a" providerId="LiveId" clId="{C0F58A37-D218-482C-B54B-AC50124861BB}" dt="2020-04-23T18:38:00.172" v="3417"/>
          <ac:spMkLst>
            <pc:docMk/>
            <pc:sldMk cId="0" sldId="257"/>
            <ac:spMk id="2053" creationId="{00000000-0000-0000-0000-000000000000}"/>
          </ac:spMkLst>
        </pc:spChg>
        <pc:spChg chg="del mod">
          <ac:chgData name="Nicholas Ferry" userId="6473f067dd6c084a" providerId="LiveId" clId="{C0F58A37-D218-482C-B54B-AC50124861BB}" dt="2020-04-23T16:35:27.403" v="2463"/>
          <ac:spMkLst>
            <pc:docMk/>
            <pc:sldMk cId="0" sldId="257"/>
            <ac:spMk id="2055" creationId="{00000000-0000-0000-0000-000000000000}"/>
          </ac:spMkLst>
        </pc:spChg>
        <pc:spChg chg="mod ord">
          <ac:chgData name="Nicholas Ferry" userId="6473f067dd6c084a" providerId="LiveId" clId="{C0F58A37-D218-482C-B54B-AC50124861BB}" dt="2020-04-28T05:11:25.242" v="3968" actId="20577"/>
          <ac:spMkLst>
            <pc:docMk/>
            <pc:sldMk cId="0" sldId="257"/>
            <ac:spMk id="2056" creationId="{00000000-0000-0000-0000-000000000000}"/>
          </ac:spMkLst>
        </pc:spChg>
        <pc:spChg chg="mod">
          <ac:chgData name="Nicholas Ferry" userId="6473f067dd6c084a" providerId="LiveId" clId="{C0F58A37-D218-482C-B54B-AC50124861BB}" dt="2020-04-23T18:38:00.172" v="3417"/>
          <ac:spMkLst>
            <pc:docMk/>
            <pc:sldMk cId="0" sldId="257"/>
            <ac:spMk id="2057" creationId="{00000000-0000-0000-0000-000000000000}"/>
          </ac:spMkLst>
        </pc:spChg>
        <pc:spChg chg="del">
          <ac:chgData name="Nicholas Ferry" userId="6473f067dd6c084a" providerId="LiveId" clId="{C0F58A37-D218-482C-B54B-AC50124861BB}" dt="2020-04-23T07:12:43.722" v="2306" actId="478"/>
          <ac:spMkLst>
            <pc:docMk/>
            <pc:sldMk cId="0" sldId="257"/>
            <ac:spMk id="2060" creationId="{00000000-0000-0000-0000-000000000000}"/>
          </ac:spMkLst>
        </pc:spChg>
        <pc:spChg chg="del">
          <ac:chgData name="Nicholas Ferry" userId="6473f067dd6c084a" providerId="LiveId" clId="{C0F58A37-D218-482C-B54B-AC50124861BB}" dt="2020-04-22T23:06:45.823" v="241"/>
          <ac:spMkLst>
            <pc:docMk/>
            <pc:sldMk cId="0" sldId="257"/>
            <ac:spMk id="2061" creationId="{00000000-0000-0000-0000-000000000000}"/>
          </ac:spMkLst>
        </pc:spChg>
        <pc:spChg chg="del">
          <ac:chgData name="Nicholas Ferry" userId="6473f067dd6c084a" providerId="LiveId" clId="{C0F58A37-D218-482C-B54B-AC50124861BB}" dt="2020-04-22T23:40:07.300" v="1272" actId="478"/>
          <ac:spMkLst>
            <pc:docMk/>
            <pc:sldMk cId="0" sldId="257"/>
            <ac:spMk id="2062" creationId="{00000000-0000-0000-0000-000000000000}"/>
          </ac:spMkLst>
        </pc:spChg>
        <pc:spChg chg="del mod">
          <ac:chgData name="Nicholas Ferry" userId="6473f067dd6c084a" providerId="LiveId" clId="{C0F58A37-D218-482C-B54B-AC50124861BB}" dt="2020-04-22T23:47:08.280" v="1281"/>
          <ac:spMkLst>
            <pc:docMk/>
            <pc:sldMk cId="0" sldId="257"/>
            <ac:spMk id="2064" creationId="{00000000-0000-0000-0000-000000000000}"/>
          </ac:spMkLst>
        </pc:spChg>
        <pc:spChg chg="mod">
          <ac:chgData name="Nicholas Ferry" userId="6473f067dd6c084a" providerId="LiveId" clId="{C0F58A37-D218-482C-B54B-AC50124861BB}" dt="2020-04-23T18:36:42.042" v="3409"/>
          <ac:spMkLst>
            <pc:docMk/>
            <pc:sldMk cId="0" sldId="257"/>
            <ac:spMk id="2065" creationId="{00000000-0000-0000-0000-000000000000}"/>
          </ac:spMkLst>
        </pc:spChg>
        <pc:spChg chg="del">
          <ac:chgData name="Nicholas Ferry" userId="6473f067dd6c084a" providerId="LiveId" clId="{C0F58A37-D218-482C-B54B-AC50124861BB}" dt="2020-04-22T23:09:54.670" v="246"/>
          <ac:spMkLst>
            <pc:docMk/>
            <pc:sldMk cId="0" sldId="257"/>
            <ac:spMk id="2067" creationId="{00000000-0000-0000-0000-000000000000}"/>
          </ac:spMkLst>
        </pc:spChg>
        <pc:spChg chg="mod">
          <ac:chgData name="Nicholas Ferry" userId="6473f067dd6c084a" providerId="LiveId" clId="{C0F58A37-D218-482C-B54B-AC50124861BB}" dt="2020-04-22T23:15:19.860" v="588" actId="1076"/>
          <ac:spMkLst>
            <pc:docMk/>
            <pc:sldMk cId="0" sldId="257"/>
            <ac:spMk id="2070" creationId="{00000000-0000-0000-0000-000000000000}"/>
          </ac:spMkLst>
        </pc:spChg>
        <pc:spChg chg="del mod ord">
          <ac:chgData name="Nicholas Ferry" userId="6473f067dd6c084a" providerId="LiveId" clId="{C0F58A37-D218-482C-B54B-AC50124861BB}" dt="2020-04-23T19:49:56.500" v="3929"/>
          <ac:spMkLst>
            <pc:docMk/>
            <pc:sldMk cId="0" sldId="257"/>
            <ac:spMk id="2071" creationId="{00000000-0000-0000-0000-000000000000}"/>
          </ac:spMkLst>
        </pc:spChg>
        <pc:spChg chg="mod ord">
          <ac:chgData name="Nicholas Ferry" userId="6473f067dd6c084a" providerId="LiveId" clId="{C0F58A37-D218-482C-B54B-AC50124861BB}" dt="2020-04-23T19:50:11.365" v="3934" actId="20577"/>
          <ac:spMkLst>
            <pc:docMk/>
            <pc:sldMk cId="0" sldId="257"/>
            <ac:spMk id="2072" creationId="{00000000-0000-0000-0000-000000000000}"/>
          </ac:spMkLst>
        </pc:spChg>
        <pc:spChg chg="mod ord">
          <ac:chgData name="Nicholas Ferry" userId="6473f067dd6c084a" providerId="LiveId" clId="{C0F58A37-D218-482C-B54B-AC50124861BB}" dt="2020-04-23T19:50:42.961" v="3946" actId="20577"/>
          <ac:spMkLst>
            <pc:docMk/>
            <pc:sldMk cId="0" sldId="257"/>
            <ac:spMk id="2078" creationId="{00000000-0000-0000-0000-000000000000}"/>
          </ac:spMkLst>
        </pc:spChg>
        <pc:spChg chg="mod ord">
          <ac:chgData name="Nicholas Ferry" userId="6473f067dd6c084a" providerId="LiveId" clId="{C0F58A37-D218-482C-B54B-AC50124861BB}" dt="2020-04-23T19:50:07.090" v="3932" actId="20577"/>
          <ac:spMkLst>
            <pc:docMk/>
            <pc:sldMk cId="0" sldId="257"/>
            <ac:spMk id="2079" creationId="{00000000-0000-0000-0000-000000000000}"/>
          </ac:spMkLst>
        </pc:spChg>
        <pc:spChg chg="mod ord">
          <ac:chgData name="Nicholas Ferry" userId="6473f067dd6c084a" providerId="LiveId" clId="{C0F58A37-D218-482C-B54B-AC50124861BB}" dt="2020-04-23T19:50:15.683" v="3936" actId="20577"/>
          <ac:spMkLst>
            <pc:docMk/>
            <pc:sldMk cId="0" sldId="257"/>
            <ac:spMk id="2080" creationId="{00000000-0000-0000-0000-000000000000}"/>
          </ac:spMkLst>
        </pc:spChg>
        <pc:spChg chg="del">
          <ac:chgData name="Nicholas Ferry" userId="6473f067dd6c084a" providerId="LiveId" clId="{C0F58A37-D218-482C-B54B-AC50124861BB}" dt="2020-04-23T07:01:44.019" v="2228" actId="478"/>
          <ac:spMkLst>
            <pc:docMk/>
            <pc:sldMk cId="0" sldId="257"/>
            <ac:spMk id="2081" creationId="{00000000-0000-0000-0000-000000000000}"/>
          </ac:spMkLst>
        </pc:spChg>
        <pc:spChg chg="del mod">
          <ac:chgData name="Nicholas Ferry" userId="6473f067dd6c084a" providerId="LiveId" clId="{C0F58A37-D218-482C-B54B-AC50124861BB}" dt="2020-04-23T07:01:48.788" v="2230" actId="478"/>
          <ac:spMkLst>
            <pc:docMk/>
            <pc:sldMk cId="0" sldId="257"/>
            <ac:spMk id="2082" creationId="{00000000-0000-0000-0000-000000000000}"/>
          </ac:spMkLst>
        </pc:spChg>
        <pc:spChg chg="del mod">
          <ac:chgData name="Nicholas Ferry" userId="6473f067dd6c084a" providerId="LiveId" clId="{C0F58A37-D218-482C-B54B-AC50124861BB}" dt="2020-04-23T16:35:24.292" v="2462"/>
          <ac:spMkLst>
            <pc:docMk/>
            <pc:sldMk cId="0" sldId="257"/>
            <ac:spMk id="2086" creationId="{00000000-0000-0000-0000-000000000000}"/>
          </ac:spMkLst>
        </pc:spChg>
        <pc:spChg chg="del">
          <ac:chgData name="Nicholas Ferry" userId="6473f067dd6c084a" providerId="LiveId" clId="{C0F58A37-D218-482C-B54B-AC50124861BB}" dt="2020-04-23T01:51:38.927" v="1363"/>
          <ac:spMkLst>
            <pc:docMk/>
            <pc:sldMk cId="0" sldId="257"/>
            <ac:spMk id="2090" creationId="{00000000-0000-0000-0000-000000000000}"/>
          </ac:spMkLst>
        </pc:spChg>
        <pc:spChg chg="del">
          <ac:chgData name="Nicholas Ferry" userId="6473f067dd6c084a" providerId="LiveId" clId="{C0F58A37-D218-482C-B54B-AC50124861BB}" dt="2020-04-23T01:51:35.683" v="1362"/>
          <ac:spMkLst>
            <pc:docMk/>
            <pc:sldMk cId="0" sldId="257"/>
            <ac:spMk id="2092" creationId="{00000000-0000-0000-0000-000000000000}"/>
          </ac:spMkLst>
        </pc:spChg>
        <pc:graphicFrameChg chg="add del mod modGraphic">
          <ac:chgData name="Nicholas Ferry" userId="6473f067dd6c084a" providerId="LiveId" clId="{C0F58A37-D218-482C-B54B-AC50124861BB}" dt="2020-04-23T06:24:53.344" v="2068" actId="3680"/>
          <ac:graphicFrameMkLst>
            <pc:docMk/>
            <pc:sldMk cId="0" sldId="257"/>
            <ac:graphicFrameMk id="24" creationId="{1F196A39-14F8-44B7-B2E1-819F798DB3EB}"/>
          </ac:graphicFrameMkLst>
        </pc:graphicFrameChg>
        <pc:picChg chg="add del mod">
          <ac:chgData name="Nicholas Ferry" userId="6473f067dd6c084a" providerId="LiveId" clId="{C0F58A37-D218-482C-B54B-AC50124861BB}" dt="2020-04-23T18:14:23.561" v="3297" actId="478"/>
          <ac:picMkLst>
            <pc:docMk/>
            <pc:sldMk cId="0" sldId="257"/>
            <ac:picMk id="3" creationId="{C3833C4C-4160-466D-8AE5-1D23BEE00732}"/>
          </ac:picMkLst>
        </pc:picChg>
        <pc:picChg chg="add mod">
          <ac:chgData name="Nicholas Ferry" userId="6473f067dd6c084a" providerId="LiveId" clId="{C0F58A37-D218-482C-B54B-AC50124861BB}" dt="2020-04-22T23:25:41.947" v="1097" actId="14100"/>
          <ac:picMkLst>
            <pc:docMk/>
            <pc:sldMk cId="0" sldId="257"/>
            <ac:picMk id="5" creationId="{7CB56E31-76F6-4AAC-AD40-010C2E0C2783}"/>
          </ac:picMkLst>
        </pc:picChg>
        <pc:picChg chg="add del mod">
          <ac:chgData name="Nicholas Ferry" userId="6473f067dd6c084a" providerId="LiveId" clId="{C0F58A37-D218-482C-B54B-AC50124861BB}" dt="2020-04-23T18:14:25.168" v="3298" actId="478"/>
          <ac:picMkLst>
            <pc:docMk/>
            <pc:sldMk cId="0" sldId="257"/>
            <ac:picMk id="6" creationId="{A55DA024-407B-4390-A387-4E2A03FA72EB}"/>
          </ac:picMkLst>
        </pc:picChg>
        <pc:picChg chg="add mod">
          <ac:chgData name="Nicholas Ferry" userId="6473f067dd6c084a" providerId="LiveId" clId="{C0F58A37-D218-482C-B54B-AC50124861BB}" dt="2020-04-22T23:26:01.820" v="1100" actId="14100"/>
          <ac:picMkLst>
            <pc:docMk/>
            <pc:sldMk cId="0" sldId="257"/>
            <ac:picMk id="7" creationId="{B5F8BB59-71C7-46FA-9366-4D2812FB2462}"/>
          </ac:picMkLst>
        </pc:picChg>
        <pc:picChg chg="add del mod">
          <ac:chgData name="Nicholas Ferry" userId="6473f067dd6c084a" providerId="LiveId" clId="{C0F58A37-D218-482C-B54B-AC50124861BB}" dt="2020-04-23T01:46:52.578" v="1314" actId="478"/>
          <ac:picMkLst>
            <pc:docMk/>
            <pc:sldMk cId="0" sldId="257"/>
            <ac:picMk id="9" creationId="{1BEAE5BB-F25E-4AA6-8988-FDE0B6E50FFF}"/>
          </ac:picMkLst>
        </pc:picChg>
        <pc:picChg chg="add mod">
          <ac:chgData name="Nicholas Ferry" userId="6473f067dd6c084a" providerId="LiveId" clId="{C0F58A37-D218-482C-B54B-AC50124861BB}" dt="2020-04-23T17:24:33.012" v="2504" actId="1076"/>
          <ac:picMkLst>
            <pc:docMk/>
            <pc:sldMk cId="0" sldId="257"/>
            <ac:picMk id="9" creationId="{515907A7-82F3-460E-A84C-EF6416B16DD9}"/>
          </ac:picMkLst>
        </pc:picChg>
        <pc:picChg chg="add mod">
          <ac:chgData name="Nicholas Ferry" userId="6473f067dd6c084a" providerId="LiveId" clId="{C0F58A37-D218-482C-B54B-AC50124861BB}" dt="2020-04-23T01:49:12.517" v="1330" actId="1076"/>
          <ac:picMkLst>
            <pc:docMk/>
            <pc:sldMk cId="0" sldId="257"/>
            <ac:picMk id="11" creationId="{C9A7DFA7-1DB8-4C43-ACAB-2ED36BBC7DB2}"/>
          </ac:picMkLst>
        </pc:picChg>
        <pc:picChg chg="add mod">
          <ac:chgData name="Nicholas Ferry" userId="6473f067dd6c084a" providerId="LiveId" clId="{C0F58A37-D218-482C-B54B-AC50124861BB}" dt="2020-04-23T16:32:46.804" v="2433" actId="1076"/>
          <ac:picMkLst>
            <pc:docMk/>
            <pc:sldMk cId="0" sldId="257"/>
            <ac:picMk id="12" creationId="{F9E82568-4D32-45F1-AF31-726106D25540}"/>
          </ac:picMkLst>
        </pc:picChg>
        <pc:picChg chg="add mod">
          <ac:chgData name="Nicholas Ferry" userId="6473f067dd6c084a" providerId="LiveId" clId="{C0F58A37-D218-482C-B54B-AC50124861BB}" dt="2020-04-23T01:49:56.105" v="1338" actId="14100"/>
          <ac:picMkLst>
            <pc:docMk/>
            <pc:sldMk cId="0" sldId="257"/>
            <ac:picMk id="13" creationId="{7DBF9505-02D8-42F3-848D-DE5AB7DDFF30}"/>
          </ac:picMkLst>
        </pc:picChg>
        <pc:picChg chg="add mod">
          <ac:chgData name="Nicholas Ferry" userId="6473f067dd6c084a" providerId="LiveId" clId="{C0F58A37-D218-482C-B54B-AC50124861BB}" dt="2020-04-23T01:55:18.436" v="1417" actId="14100"/>
          <ac:picMkLst>
            <pc:docMk/>
            <pc:sldMk cId="0" sldId="257"/>
            <ac:picMk id="16" creationId="{42308843-9D22-4824-972E-6634B6A5D0A0}"/>
          </ac:picMkLst>
        </pc:picChg>
        <pc:picChg chg="add mod">
          <ac:chgData name="Nicholas Ferry" userId="6473f067dd6c084a" providerId="LiveId" clId="{C0F58A37-D218-482C-B54B-AC50124861BB}" dt="2020-04-23T07:12:34.551" v="2305" actId="14100"/>
          <ac:picMkLst>
            <pc:docMk/>
            <pc:sldMk cId="0" sldId="257"/>
            <ac:picMk id="17" creationId="{F9CAAA3D-18D1-4A63-B7B4-B861F0FCD973}"/>
          </ac:picMkLst>
        </pc:picChg>
        <pc:picChg chg="add mod">
          <ac:chgData name="Nicholas Ferry" userId="6473f067dd6c084a" providerId="LiveId" clId="{C0F58A37-D218-482C-B54B-AC50124861BB}" dt="2020-04-23T01:52:57.290" v="1382" actId="14100"/>
          <ac:picMkLst>
            <pc:docMk/>
            <pc:sldMk cId="0" sldId="257"/>
            <ac:picMk id="18" creationId="{C75C89C8-D9F9-4C59-BF36-E50438E1E7B7}"/>
          </ac:picMkLst>
        </pc:picChg>
        <pc:picChg chg="add mod">
          <ac:chgData name="Nicholas Ferry" userId="6473f067dd6c084a" providerId="LiveId" clId="{C0F58A37-D218-482C-B54B-AC50124861BB}" dt="2020-04-23T01:56:05.016" v="1426" actId="14100"/>
          <ac:picMkLst>
            <pc:docMk/>
            <pc:sldMk cId="0" sldId="257"/>
            <ac:picMk id="20" creationId="{E19D1997-0EF3-469E-8F59-AFB77690AF45}"/>
          </ac:picMkLst>
        </pc:picChg>
        <pc:picChg chg="add mod">
          <ac:chgData name="Nicholas Ferry" userId="6473f067dd6c084a" providerId="LiveId" clId="{C0F58A37-D218-482C-B54B-AC50124861BB}" dt="2020-04-23T16:29:41.619" v="2339" actId="1076"/>
          <ac:picMkLst>
            <pc:docMk/>
            <pc:sldMk cId="0" sldId="257"/>
            <ac:picMk id="21" creationId="{16DAB418-171D-4E20-937F-3A2AF9D504C2}"/>
          </ac:picMkLst>
        </pc:picChg>
        <pc:picChg chg="add mod">
          <ac:chgData name="Nicholas Ferry" userId="6473f067dd6c084a" providerId="LiveId" clId="{C0F58A37-D218-482C-B54B-AC50124861BB}" dt="2020-04-23T01:52:27.540" v="1375" actId="14100"/>
          <ac:picMkLst>
            <pc:docMk/>
            <pc:sldMk cId="0" sldId="257"/>
            <ac:picMk id="22" creationId="{2CF0BC4B-5829-485A-8909-8D8D308249D8}"/>
          </ac:picMkLst>
        </pc:picChg>
        <pc:picChg chg="add mod">
          <ac:chgData name="Nicholas Ferry" userId="6473f067dd6c084a" providerId="LiveId" clId="{C0F58A37-D218-482C-B54B-AC50124861BB}" dt="2020-04-23T16:29:22.958" v="2335" actId="1076"/>
          <ac:picMkLst>
            <pc:docMk/>
            <pc:sldMk cId="0" sldId="257"/>
            <ac:picMk id="25" creationId="{0B21A0C6-3526-471E-9DA9-117D01E4FCDC}"/>
          </ac:picMkLst>
        </pc:picChg>
        <pc:picChg chg="add del mod">
          <ac:chgData name="Nicholas Ferry" userId="6473f067dd6c084a" providerId="LiveId" clId="{C0F58A37-D218-482C-B54B-AC50124861BB}" dt="2020-04-23T16:30:06.386" v="2343" actId="478"/>
          <ac:picMkLst>
            <pc:docMk/>
            <pc:sldMk cId="0" sldId="257"/>
            <ac:picMk id="27" creationId="{93D89DAB-387D-4CD7-9384-16B2B1F8517E}"/>
          </ac:picMkLst>
        </pc:picChg>
        <pc:picChg chg="add del mod">
          <ac:chgData name="Nicholas Ferry" userId="6473f067dd6c084a" providerId="LiveId" clId="{C0F58A37-D218-482C-B54B-AC50124861BB}" dt="2020-04-23T16:30:03.809" v="2342" actId="478"/>
          <ac:picMkLst>
            <pc:docMk/>
            <pc:sldMk cId="0" sldId="257"/>
            <ac:picMk id="29" creationId="{022ED177-6B88-43B4-B2D6-7DE791683562}"/>
          </ac:picMkLst>
        </pc:picChg>
        <pc:picChg chg="add mod">
          <ac:chgData name="Nicholas Ferry" userId="6473f067dd6c084a" providerId="LiveId" clId="{C0F58A37-D218-482C-B54B-AC50124861BB}" dt="2020-04-23T16:28:03.959" v="2325" actId="14100"/>
          <ac:picMkLst>
            <pc:docMk/>
            <pc:sldMk cId="0" sldId="257"/>
            <ac:picMk id="31" creationId="{E0A123A0-F9D8-4651-9E0B-4D4697AB62A2}"/>
          </ac:picMkLst>
        </pc:picChg>
        <pc:picChg chg="mod">
          <ac:chgData name="Nicholas Ferry" userId="6473f067dd6c084a" providerId="LiveId" clId="{C0F58A37-D218-482C-B54B-AC50124861BB}" dt="2020-04-23T07:15:02.572" v="2322" actId="14100"/>
          <ac:picMkLst>
            <pc:docMk/>
            <pc:sldMk cId="0" sldId="257"/>
            <ac:picMk id="46" creationId="{00000000-0000-0000-0000-000000000000}"/>
          </ac:picMkLst>
        </pc:picChg>
        <pc:picChg chg="add mod">
          <ac:chgData name="Nicholas Ferry" userId="6473f067dd6c084a" providerId="LiveId" clId="{C0F58A37-D218-482C-B54B-AC50124861BB}" dt="2020-04-23T16:28:16.269" v="2328" actId="14100"/>
          <ac:picMkLst>
            <pc:docMk/>
            <pc:sldMk cId="0" sldId="257"/>
            <ac:picMk id="2049" creationId="{72E0DA60-3BC6-4BF3-B823-1C53D1A7FC46}"/>
          </ac:picMkLst>
        </pc:picChg>
        <pc:picChg chg="add mod">
          <ac:chgData name="Nicholas Ferry" userId="6473f067dd6c084a" providerId="LiveId" clId="{C0F58A37-D218-482C-B54B-AC50124861BB}" dt="2020-04-23T16:36:31.296" v="2473" actId="1076"/>
          <ac:picMkLst>
            <pc:docMk/>
            <pc:sldMk cId="0" sldId="257"/>
            <ac:picMk id="2061" creationId="{62E793EF-1E5B-4A45-A1D1-E57C643AEA2C}"/>
          </ac:picMkLst>
        </pc:picChg>
        <pc:picChg chg="add mod">
          <ac:chgData name="Nicholas Ferry" userId="6473f067dd6c084a" providerId="LiveId" clId="{C0F58A37-D218-482C-B54B-AC50124861BB}" dt="2020-04-23T16:36:34.450" v="2474" actId="1076"/>
          <ac:picMkLst>
            <pc:docMk/>
            <pc:sldMk cId="0" sldId="257"/>
            <ac:picMk id="2063" creationId="{B0471418-1110-4C1F-89E0-74D6B4BA740F}"/>
          </ac:picMkLst>
        </pc:picChg>
        <pc:picChg chg="del mod">
          <ac:chgData name="Nicholas Ferry" userId="6473f067dd6c084a" providerId="LiveId" clId="{C0F58A37-D218-482C-B54B-AC50124861BB}" dt="2020-04-22T23:39:35.822" v="1266" actId="478"/>
          <ac:picMkLst>
            <pc:docMk/>
            <pc:sldMk cId="0" sldId="257"/>
            <ac:picMk id="2087"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D2C2AF-1CA4-4903-B0AD-F8054A2E1C8B}" type="datetimeFigureOut">
              <a:rPr lang="en-US" smtClean="0"/>
              <a:t>4/27/2020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0D19EC-E7D3-4665-9CB8-FA9117B0A899}" type="slidenum">
              <a:rPr lang="en-US" smtClean="0"/>
              <a:t>‹#›</a:t>
            </a:fld>
            <a:endParaRPr lang="en-US"/>
          </a:p>
        </p:txBody>
      </p:sp>
    </p:spTree>
    <p:extLst>
      <p:ext uri="{BB962C8B-B14F-4D97-AF65-F5344CB8AC3E}">
        <p14:creationId xmlns:p14="http://schemas.microsoft.com/office/powerpoint/2010/main" val="1490322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0D19EC-E7D3-4665-9CB8-FA9117B0A899}" type="slidenum">
              <a:rPr lang="en-US" smtClean="0"/>
              <a:t>1</a:t>
            </a:fld>
            <a:endParaRPr lang="en-US"/>
          </a:p>
        </p:txBody>
      </p:sp>
    </p:spTree>
    <p:extLst>
      <p:ext uri="{BB962C8B-B14F-4D97-AF65-F5344CB8AC3E}">
        <p14:creationId xmlns:p14="http://schemas.microsoft.com/office/powerpoint/2010/main" val="1871691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4F3C288F-B8C4-4DA0-8DB9-CE94906F9969}" type="datetimeFigureOut">
              <a:rPr lang="en-US"/>
              <a:pPr>
                <a:defRPr/>
              </a:pPr>
              <a:t>4/27/2020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310AC75-8730-4C5D-B9D1-21EA25E59CF4}" type="slidenum">
              <a:rPr lang="en-US"/>
              <a:pPr>
                <a:defRPr/>
              </a:pPr>
              <a:t>‹#›</a:t>
            </a:fld>
            <a:endParaRPr lang="en-US"/>
          </a:p>
        </p:txBody>
      </p:sp>
    </p:spTree>
    <p:extLst>
      <p:ext uri="{BB962C8B-B14F-4D97-AF65-F5344CB8AC3E}">
        <p14:creationId xmlns:p14="http://schemas.microsoft.com/office/powerpoint/2010/main" val="4262459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0903395-F0BE-4B4B-8BF2-D8B154CAE9B8}" type="datetimeFigureOut">
              <a:rPr lang="en-US"/>
              <a:pPr>
                <a:defRPr/>
              </a:pPr>
              <a:t>4/27/2020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1C0959D-C027-4E3E-B16C-CC77EB7C029F}" type="slidenum">
              <a:rPr lang="en-US"/>
              <a:pPr>
                <a:defRPr/>
              </a:pPr>
              <a:t>‹#›</a:t>
            </a:fld>
            <a:endParaRPr lang="en-US"/>
          </a:p>
        </p:txBody>
      </p:sp>
    </p:spTree>
    <p:extLst>
      <p:ext uri="{BB962C8B-B14F-4D97-AF65-F5344CB8AC3E}">
        <p14:creationId xmlns:p14="http://schemas.microsoft.com/office/powerpoint/2010/main" val="1402027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2B47100-1AE9-40B8-B74D-1AFF77B09DB4}" type="datetimeFigureOut">
              <a:rPr lang="en-US"/>
              <a:pPr>
                <a:defRPr/>
              </a:pPr>
              <a:t>4/27/2020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67B7DCB-F789-4CA4-9208-359F7CB7D09C}" type="slidenum">
              <a:rPr lang="en-US"/>
              <a:pPr>
                <a:defRPr/>
              </a:pPr>
              <a:t>‹#›</a:t>
            </a:fld>
            <a:endParaRPr lang="en-US"/>
          </a:p>
        </p:txBody>
      </p:sp>
    </p:spTree>
    <p:extLst>
      <p:ext uri="{BB962C8B-B14F-4D97-AF65-F5344CB8AC3E}">
        <p14:creationId xmlns:p14="http://schemas.microsoft.com/office/powerpoint/2010/main" val="187197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D82306-54E6-4C88-BE3B-6FBA3FC1A13C}" type="datetimeFigureOut">
              <a:rPr lang="en-US"/>
              <a:pPr>
                <a:defRPr/>
              </a:pPr>
              <a:t>4/27/2020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860735F-8E4A-42D4-BC0E-97C45E3074B4}" type="slidenum">
              <a:rPr lang="en-US"/>
              <a:pPr>
                <a:defRPr/>
              </a:pPr>
              <a:t>‹#›</a:t>
            </a:fld>
            <a:endParaRPr lang="en-US"/>
          </a:p>
        </p:txBody>
      </p:sp>
    </p:spTree>
    <p:extLst>
      <p:ext uri="{BB962C8B-B14F-4D97-AF65-F5344CB8AC3E}">
        <p14:creationId xmlns:p14="http://schemas.microsoft.com/office/powerpoint/2010/main" val="3305529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3541C4EB-BB3F-4DD9-ABBB-7F0031C694A5}" type="datetimeFigureOut">
              <a:rPr lang="en-US"/>
              <a:pPr>
                <a:defRPr/>
              </a:pPr>
              <a:t>4/27/2020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30C628-5CCD-45EE-BA2C-33FE4F5E9515}" type="slidenum">
              <a:rPr lang="en-US"/>
              <a:pPr>
                <a:defRPr/>
              </a:pPr>
              <a:t>‹#›</a:t>
            </a:fld>
            <a:endParaRPr lang="en-US"/>
          </a:p>
        </p:txBody>
      </p:sp>
    </p:spTree>
    <p:extLst>
      <p:ext uri="{BB962C8B-B14F-4D97-AF65-F5344CB8AC3E}">
        <p14:creationId xmlns:p14="http://schemas.microsoft.com/office/powerpoint/2010/main" val="1986726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E90C2ED-E771-44D2-BFB2-904F09669213}" type="datetimeFigureOut">
              <a:rPr lang="en-US"/>
              <a:pPr>
                <a:defRPr/>
              </a:pPr>
              <a:t>4/27/2020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F335575-E57C-4FB4-8E30-6BF2671B516C}" type="slidenum">
              <a:rPr lang="en-US"/>
              <a:pPr>
                <a:defRPr/>
              </a:pPr>
              <a:t>‹#›</a:t>
            </a:fld>
            <a:endParaRPr lang="en-US"/>
          </a:p>
        </p:txBody>
      </p:sp>
    </p:spTree>
    <p:extLst>
      <p:ext uri="{BB962C8B-B14F-4D97-AF65-F5344CB8AC3E}">
        <p14:creationId xmlns:p14="http://schemas.microsoft.com/office/powerpoint/2010/main" val="3312226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2C11259-1E1D-4660-93F0-EAFB2B57F4DF}" type="datetimeFigureOut">
              <a:rPr lang="en-US"/>
              <a:pPr>
                <a:defRPr/>
              </a:pPr>
              <a:t>4/27/2020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E40B99F-10BA-4DB8-BB16-9CCA5A0B9F8F}" type="slidenum">
              <a:rPr lang="en-US"/>
              <a:pPr>
                <a:defRPr/>
              </a:pPr>
              <a:t>‹#›</a:t>
            </a:fld>
            <a:endParaRPr lang="en-US"/>
          </a:p>
        </p:txBody>
      </p:sp>
    </p:spTree>
    <p:extLst>
      <p:ext uri="{BB962C8B-B14F-4D97-AF65-F5344CB8AC3E}">
        <p14:creationId xmlns:p14="http://schemas.microsoft.com/office/powerpoint/2010/main" val="2359677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D594626E-C3CA-4861-91D6-07FCBD2073B6}" type="datetimeFigureOut">
              <a:rPr lang="en-US"/>
              <a:pPr>
                <a:defRPr/>
              </a:pPr>
              <a:t>4/27/2020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A9DD488-D739-42CB-894D-A3E7F8BC1FFD}" type="slidenum">
              <a:rPr lang="en-US"/>
              <a:pPr>
                <a:defRPr/>
              </a:pPr>
              <a:t>‹#›</a:t>
            </a:fld>
            <a:endParaRPr lang="en-US"/>
          </a:p>
        </p:txBody>
      </p:sp>
    </p:spTree>
    <p:extLst>
      <p:ext uri="{BB962C8B-B14F-4D97-AF65-F5344CB8AC3E}">
        <p14:creationId xmlns:p14="http://schemas.microsoft.com/office/powerpoint/2010/main" val="2977678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77EF801-6788-4417-958F-31AF1345EB72}" type="datetimeFigureOut">
              <a:rPr lang="en-US"/>
              <a:pPr>
                <a:defRPr/>
              </a:pPr>
              <a:t>4/27/2020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493100A-89DE-4842-A066-BC5AD3CA79F8}" type="slidenum">
              <a:rPr lang="en-US"/>
              <a:pPr>
                <a:defRPr/>
              </a:pPr>
              <a:t>‹#›</a:t>
            </a:fld>
            <a:endParaRPr lang="en-US"/>
          </a:p>
        </p:txBody>
      </p:sp>
    </p:spTree>
    <p:extLst>
      <p:ext uri="{BB962C8B-B14F-4D97-AF65-F5344CB8AC3E}">
        <p14:creationId xmlns:p14="http://schemas.microsoft.com/office/powerpoint/2010/main" val="691559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B67B74F-5D6A-40E3-B869-661A2752353E}" type="datetimeFigureOut">
              <a:rPr lang="en-US"/>
              <a:pPr>
                <a:defRPr/>
              </a:pPr>
              <a:t>4/27/2020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38B3893-5F61-4DEF-8877-AC95EBC4C6EC}" type="slidenum">
              <a:rPr lang="en-US"/>
              <a:pPr>
                <a:defRPr/>
              </a:pPr>
              <a:t>‹#›</a:t>
            </a:fld>
            <a:endParaRPr lang="en-US"/>
          </a:p>
        </p:txBody>
      </p:sp>
    </p:spTree>
    <p:extLst>
      <p:ext uri="{BB962C8B-B14F-4D97-AF65-F5344CB8AC3E}">
        <p14:creationId xmlns:p14="http://schemas.microsoft.com/office/powerpoint/2010/main" val="2135393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EA46AD9-2B85-4DC5-A01F-E929B47BD2F0}" type="datetimeFigureOut">
              <a:rPr lang="en-US"/>
              <a:pPr>
                <a:defRPr/>
              </a:pPr>
              <a:t>4/27/2020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AC4C4BE-597D-4F6E-B0F9-3B81904356B3}" type="slidenum">
              <a:rPr lang="en-US"/>
              <a:pPr>
                <a:defRPr/>
              </a:pPr>
              <a:t>‹#›</a:t>
            </a:fld>
            <a:endParaRPr lang="en-US"/>
          </a:p>
        </p:txBody>
      </p:sp>
    </p:spTree>
    <p:extLst>
      <p:ext uri="{BB962C8B-B14F-4D97-AF65-F5344CB8AC3E}">
        <p14:creationId xmlns:p14="http://schemas.microsoft.com/office/powerpoint/2010/main" val="1051529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3925" y="1317625"/>
            <a:ext cx="39503350" cy="548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2193925" y="7680325"/>
            <a:ext cx="39503350" cy="21724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2193925" y="30510163"/>
            <a:ext cx="10242550" cy="1752600"/>
          </a:xfrm>
          <a:prstGeom prst="rect">
            <a:avLst/>
          </a:prstGeom>
        </p:spPr>
        <p:txBody>
          <a:bodyPr vert="horz" lIns="438912" tIns="219456" rIns="438912" bIns="219456" rtlCol="0" anchor="ctr"/>
          <a:lstStyle>
            <a:lvl1pPr algn="l" defTabSz="4389120" fontAlgn="auto">
              <a:spcBef>
                <a:spcPts val="0"/>
              </a:spcBef>
              <a:spcAft>
                <a:spcPts val="0"/>
              </a:spcAft>
              <a:defRPr sz="5800">
                <a:solidFill>
                  <a:schemeClr val="tx1">
                    <a:tint val="75000"/>
                  </a:schemeClr>
                </a:solidFill>
                <a:latin typeface="+mn-lt"/>
              </a:defRPr>
            </a:lvl1pPr>
          </a:lstStyle>
          <a:p>
            <a:pPr>
              <a:defRPr/>
            </a:pPr>
            <a:fld id="{F9B86FB2-CD45-495C-AD37-35140FDF1367}" type="datetimeFigureOut">
              <a:rPr lang="en-US"/>
              <a:pPr>
                <a:defRPr/>
              </a:pPr>
              <a:t>4/27/2020</a:t>
            </a:fld>
            <a:endParaRPr lang="en-US"/>
          </a:p>
        </p:txBody>
      </p:sp>
      <p:sp>
        <p:nvSpPr>
          <p:cNvPr id="5" name="Footer Placeholder 4"/>
          <p:cNvSpPr>
            <a:spLocks noGrp="1"/>
          </p:cNvSpPr>
          <p:nvPr>
            <p:ph type="ftr" sz="quarter" idx="3"/>
          </p:nvPr>
        </p:nvSpPr>
        <p:spPr>
          <a:xfrm>
            <a:off x="14995525" y="30510163"/>
            <a:ext cx="13900150" cy="1752600"/>
          </a:xfrm>
          <a:prstGeom prst="rect">
            <a:avLst/>
          </a:prstGeom>
        </p:spPr>
        <p:txBody>
          <a:bodyPr vert="horz" lIns="438912" tIns="219456" rIns="438912" bIns="219456" rtlCol="0" anchor="ctr"/>
          <a:lstStyle>
            <a:lvl1pPr algn="ctr" defTabSz="4389120" fontAlgn="auto">
              <a:spcBef>
                <a:spcPts val="0"/>
              </a:spcBef>
              <a:spcAft>
                <a:spcPts val="0"/>
              </a:spcAft>
              <a:defRPr sz="58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31454725" y="30510163"/>
            <a:ext cx="10242550" cy="1752600"/>
          </a:xfrm>
          <a:prstGeom prst="rect">
            <a:avLst/>
          </a:prstGeom>
        </p:spPr>
        <p:txBody>
          <a:bodyPr vert="horz" lIns="438912" tIns="219456" rIns="438912" bIns="219456" rtlCol="0" anchor="ctr"/>
          <a:lstStyle>
            <a:lvl1pPr algn="r" defTabSz="4389120" fontAlgn="auto">
              <a:spcBef>
                <a:spcPts val="0"/>
              </a:spcBef>
              <a:spcAft>
                <a:spcPts val="0"/>
              </a:spcAft>
              <a:defRPr sz="5800">
                <a:solidFill>
                  <a:schemeClr val="tx1">
                    <a:tint val="75000"/>
                  </a:schemeClr>
                </a:solidFill>
                <a:latin typeface="+mn-lt"/>
              </a:defRPr>
            </a:lvl1pPr>
          </a:lstStyle>
          <a:p>
            <a:pPr>
              <a:defRPr/>
            </a:pPr>
            <a:fld id="{A08BA993-8083-4CB4-887E-82845CC628B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7850" rtl="0" eaLnBrk="0" fontAlgn="base" hangingPunct="0">
        <a:spcBef>
          <a:spcPct val="0"/>
        </a:spcBef>
        <a:spcAft>
          <a:spcPct val="0"/>
        </a:spcAft>
        <a:defRPr sz="21100" kern="1200">
          <a:solidFill>
            <a:schemeClr val="tx1"/>
          </a:solidFill>
          <a:latin typeface="+mj-lt"/>
          <a:ea typeface="+mj-ea"/>
          <a:cs typeface="+mj-cs"/>
        </a:defRPr>
      </a:lvl1pPr>
      <a:lvl2pPr algn="ctr" defTabSz="4387850" rtl="0" eaLnBrk="0" fontAlgn="base" hangingPunct="0">
        <a:spcBef>
          <a:spcPct val="0"/>
        </a:spcBef>
        <a:spcAft>
          <a:spcPct val="0"/>
        </a:spcAft>
        <a:defRPr sz="21100">
          <a:solidFill>
            <a:schemeClr val="tx1"/>
          </a:solidFill>
          <a:latin typeface="Calibri" pitchFamily="34" charset="0"/>
        </a:defRPr>
      </a:lvl2pPr>
      <a:lvl3pPr algn="ctr" defTabSz="4387850" rtl="0" eaLnBrk="0" fontAlgn="base" hangingPunct="0">
        <a:spcBef>
          <a:spcPct val="0"/>
        </a:spcBef>
        <a:spcAft>
          <a:spcPct val="0"/>
        </a:spcAft>
        <a:defRPr sz="21100">
          <a:solidFill>
            <a:schemeClr val="tx1"/>
          </a:solidFill>
          <a:latin typeface="Calibri" pitchFamily="34" charset="0"/>
        </a:defRPr>
      </a:lvl3pPr>
      <a:lvl4pPr algn="ctr" defTabSz="4387850" rtl="0" eaLnBrk="0" fontAlgn="base" hangingPunct="0">
        <a:spcBef>
          <a:spcPct val="0"/>
        </a:spcBef>
        <a:spcAft>
          <a:spcPct val="0"/>
        </a:spcAft>
        <a:defRPr sz="21100">
          <a:solidFill>
            <a:schemeClr val="tx1"/>
          </a:solidFill>
          <a:latin typeface="Calibri" pitchFamily="34" charset="0"/>
        </a:defRPr>
      </a:lvl4pPr>
      <a:lvl5pPr algn="ctr" defTabSz="4387850" rtl="0" eaLnBrk="0" fontAlgn="base" hangingPunct="0">
        <a:spcBef>
          <a:spcPct val="0"/>
        </a:spcBef>
        <a:spcAft>
          <a:spcPct val="0"/>
        </a:spcAft>
        <a:defRPr sz="21100">
          <a:solidFill>
            <a:schemeClr val="tx1"/>
          </a:solidFill>
          <a:latin typeface="Calibri" pitchFamily="34" charset="0"/>
        </a:defRPr>
      </a:lvl5pPr>
      <a:lvl6pPr marL="457200" algn="ctr" defTabSz="4387850" rtl="0" fontAlgn="base">
        <a:spcBef>
          <a:spcPct val="0"/>
        </a:spcBef>
        <a:spcAft>
          <a:spcPct val="0"/>
        </a:spcAft>
        <a:defRPr sz="21100">
          <a:solidFill>
            <a:schemeClr val="tx1"/>
          </a:solidFill>
          <a:latin typeface="Calibri" pitchFamily="34" charset="0"/>
        </a:defRPr>
      </a:lvl6pPr>
      <a:lvl7pPr marL="914400" algn="ctr" defTabSz="4387850" rtl="0" fontAlgn="base">
        <a:spcBef>
          <a:spcPct val="0"/>
        </a:spcBef>
        <a:spcAft>
          <a:spcPct val="0"/>
        </a:spcAft>
        <a:defRPr sz="21100">
          <a:solidFill>
            <a:schemeClr val="tx1"/>
          </a:solidFill>
          <a:latin typeface="Calibri" pitchFamily="34" charset="0"/>
        </a:defRPr>
      </a:lvl7pPr>
      <a:lvl8pPr marL="1371600" algn="ctr" defTabSz="4387850" rtl="0" fontAlgn="base">
        <a:spcBef>
          <a:spcPct val="0"/>
        </a:spcBef>
        <a:spcAft>
          <a:spcPct val="0"/>
        </a:spcAft>
        <a:defRPr sz="21100">
          <a:solidFill>
            <a:schemeClr val="tx1"/>
          </a:solidFill>
          <a:latin typeface="Calibri" pitchFamily="34" charset="0"/>
        </a:defRPr>
      </a:lvl8pPr>
      <a:lvl9pPr marL="1828800" algn="ctr" defTabSz="4387850" rtl="0" fontAlgn="base">
        <a:spcBef>
          <a:spcPct val="0"/>
        </a:spcBef>
        <a:spcAft>
          <a:spcPct val="0"/>
        </a:spcAft>
        <a:defRPr sz="21100">
          <a:solidFill>
            <a:schemeClr val="tx1"/>
          </a:solidFill>
          <a:latin typeface="Calibri" pitchFamily="34" charset="0"/>
        </a:defRPr>
      </a:lvl9pPr>
    </p:titleStyle>
    <p:bodyStyle>
      <a:lvl1pPr marL="1644650" indent="-1644650" algn="l" defTabSz="4387850" rtl="0" eaLnBrk="0" fontAlgn="base" hangingPunct="0">
        <a:spcBef>
          <a:spcPct val="20000"/>
        </a:spcBef>
        <a:spcAft>
          <a:spcPct val="0"/>
        </a:spcAft>
        <a:buFont typeface="Arial" charset="0"/>
        <a:buChar char="•"/>
        <a:defRPr sz="15400" kern="1200">
          <a:solidFill>
            <a:schemeClr val="tx1"/>
          </a:solidFill>
          <a:latin typeface="+mn-lt"/>
          <a:ea typeface="+mn-ea"/>
          <a:cs typeface="+mn-cs"/>
        </a:defRPr>
      </a:lvl1pPr>
      <a:lvl2pPr marL="3565525" indent="-1371600" algn="l" defTabSz="4387850" rtl="0" eaLnBrk="0" fontAlgn="base" hangingPunct="0">
        <a:spcBef>
          <a:spcPct val="20000"/>
        </a:spcBef>
        <a:spcAft>
          <a:spcPct val="0"/>
        </a:spcAft>
        <a:buFont typeface="Arial" charset="0"/>
        <a:buChar char="–"/>
        <a:defRPr sz="13400" kern="1200">
          <a:solidFill>
            <a:schemeClr val="tx1"/>
          </a:solidFill>
          <a:latin typeface="+mn-lt"/>
          <a:ea typeface="+mn-ea"/>
          <a:cs typeface="+mn-cs"/>
        </a:defRPr>
      </a:lvl2pPr>
      <a:lvl3pPr marL="5486400" indent="-1096963" algn="l" defTabSz="4387850" rtl="0" eaLnBrk="0" fontAlgn="base" hangingPunct="0">
        <a:spcBef>
          <a:spcPct val="20000"/>
        </a:spcBef>
        <a:spcAft>
          <a:spcPct val="0"/>
        </a:spcAft>
        <a:buFont typeface="Arial" charset="0"/>
        <a:buChar char="•"/>
        <a:defRPr sz="11500" kern="1200">
          <a:solidFill>
            <a:schemeClr val="tx1"/>
          </a:solidFill>
          <a:latin typeface="+mn-lt"/>
          <a:ea typeface="+mn-ea"/>
          <a:cs typeface="+mn-cs"/>
        </a:defRPr>
      </a:lvl3pPr>
      <a:lvl4pPr marL="7680325" indent="-1096963" algn="l" defTabSz="4387850" rtl="0" eaLnBrk="0" fontAlgn="base" hangingPunct="0">
        <a:spcBef>
          <a:spcPct val="20000"/>
        </a:spcBef>
        <a:spcAft>
          <a:spcPct val="0"/>
        </a:spcAft>
        <a:buFont typeface="Arial" charset="0"/>
        <a:buChar char="–"/>
        <a:defRPr sz="9600" kern="1200">
          <a:solidFill>
            <a:schemeClr val="tx1"/>
          </a:solidFill>
          <a:latin typeface="+mn-lt"/>
          <a:ea typeface="+mn-ea"/>
          <a:cs typeface="+mn-cs"/>
        </a:defRPr>
      </a:lvl4pPr>
      <a:lvl5pPr marL="9874250" indent="-1096963" algn="l" defTabSz="4387850" rtl="0" eaLnBrk="0" fontAlgn="base" hangingPunct="0">
        <a:spcBef>
          <a:spcPct val="20000"/>
        </a:spcBef>
        <a:spcAft>
          <a:spcPct val="0"/>
        </a:spcAft>
        <a:buFont typeface="Arial"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hyperlink" Target="https://matplotlib.org/" TargetMode="External"/><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hyperlink" Target="https://textblob.readthedocs.io/en/dev/" TargetMode="External"/><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hyperlink" Target="https://www.nytimes.com/article/coronavirus-timeline.html" TargetMode="Externa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hyperlink" Target="https://pypi.org/project/searchtweets/1.0/" TargetMode="External"/><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hyperlink" Target="https://www.python.org/" TargetMode="External"/><Relationship Id="rId28" Type="http://schemas.openxmlformats.org/officeDocument/2006/relationships/hyperlink" Target="https://numpy.org/" TargetMode="External"/><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hyperlink" Target="http://www.twitter.com/" TargetMode="External"/><Relationship Id="rId27" Type="http://schemas.openxmlformats.org/officeDocument/2006/relationships/hyperlink" Target="https://pandas.pydata.org/" TargetMode="External"/><Relationship Id="rId30" Type="http://schemas.openxmlformats.org/officeDocument/2006/relationships/hyperlink" Target="https://abcnews.go.com/Health/timeline-coronavirus-started/story?id=6943516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8"/>
          <p:cNvSpPr txBox="1">
            <a:spLocks noChangeArrowheads="1"/>
          </p:cNvSpPr>
          <p:nvPr/>
        </p:nvSpPr>
        <p:spPr bwMode="auto">
          <a:xfrm>
            <a:off x="673329" y="10989557"/>
            <a:ext cx="11042650" cy="78483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charset="0"/>
              </a:defRPr>
            </a:lvl1pPr>
            <a:lvl2pPr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defTabSz="4387850" eaLnBrk="0" fontAlgn="base" hangingPunct="0">
              <a:spcBef>
                <a:spcPct val="0"/>
              </a:spcBef>
              <a:spcAft>
                <a:spcPct val="0"/>
              </a:spcAft>
              <a:defRPr sz="8600">
                <a:solidFill>
                  <a:schemeClr val="tx1"/>
                </a:solidFill>
                <a:latin typeface="Arial" charset="0"/>
              </a:defRPr>
            </a:lvl6pPr>
            <a:lvl7pPr marL="2971800" indent="-228600" defTabSz="4387850" eaLnBrk="0" fontAlgn="base" hangingPunct="0">
              <a:spcBef>
                <a:spcPct val="0"/>
              </a:spcBef>
              <a:spcAft>
                <a:spcPct val="0"/>
              </a:spcAft>
              <a:defRPr sz="8600">
                <a:solidFill>
                  <a:schemeClr val="tx1"/>
                </a:solidFill>
                <a:latin typeface="Arial" charset="0"/>
              </a:defRPr>
            </a:lvl7pPr>
            <a:lvl8pPr marL="3429000" indent="-228600" defTabSz="4387850" eaLnBrk="0" fontAlgn="base" hangingPunct="0">
              <a:spcBef>
                <a:spcPct val="0"/>
              </a:spcBef>
              <a:spcAft>
                <a:spcPct val="0"/>
              </a:spcAft>
              <a:defRPr sz="8600">
                <a:solidFill>
                  <a:schemeClr val="tx1"/>
                </a:solidFill>
                <a:latin typeface="Arial" charset="0"/>
              </a:defRPr>
            </a:lvl8pPr>
            <a:lvl9pPr marL="3886200" indent="-228600" defTabSz="4387850" eaLnBrk="0" fontAlgn="base" hangingPunct="0">
              <a:spcBef>
                <a:spcPct val="0"/>
              </a:spcBef>
              <a:spcAft>
                <a:spcPct val="0"/>
              </a:spcAft>
              <a:defRPr sz="8600">
                <a:solidFill>
                  <a:schemeClr val="tx1"/>
                </a:solidFill>
                <a:latin typeface="Arial" charset="0"/>
              </a:defRPr>
            </a:lvl9pPr>
          </a:lstStyle>
          <a:p>
            <a:pPr eaLnBrk="1" hangingPunct="1"/>
            <a:r>
              <a:rPr lang="en-US" altLang="en-US" sz="3600" dirty="0">
                <a:latin typeface="Verdana" pitchFamily="34" charset="0"/>
              </a:rPr>
              <a:t>To extract the Tweets, a sandbox development environment was set up within the Twitter developer management portal. Python was then used as the base language for extraction and sentiment analysis. The API used to connect to Twitter and extract data via Python was the </a:t>
            </a:r>
            <a:r>
              <a:rPr lang="en-US" altLang="en-US" sz="3600" dirty="0" err="1">
                <a:latin typeface="Verdana" pitchFamily="34" charset="0"/>
              </a:rPr>
              <a:t>SearchTweets</a:t>
            </a:r>
            <a:r>
              <a:rPr lang="en-US" altLang="en-US" sz="3600" dirty="0">
                <a:latin typeface="Verdana" pitchFamily="34" charset="0"/>
              </a:rPr>
              <a:t> API. To perform the sentiment analysis, </a:t>
            </a:r>
            <a:r>
              <a:rPr lang="en-US" altLang="en-US" sz="3600" dirty="0" err="1">
                <a:latin typeface="Verdana" pitchFamily="34" charset="0"/>
              </a:rPr>
              <a:t>TextBlob</a:t>
            </a:r>
            <a:r>
              <a:rPr lang="en-US" altLang="en-US" sz="3600" dirty="0">
                <a:latin typeface="Verdana" pitchFamily="34" charset="0"/>
              </a:rPr>
              <a:t> API was used. Once the Tweets were collected they were exported to a csv file utilizing the Pandas API. The columns in the csv file are: User Name, Statuses, Time Created At, Sentiment Analysis, and Polarity</a:t>
            </a:r>
          </a:p>
          <a:p>
            <a:pPr eaLnBrk="1" hangingPunct="1"/>
            <a:endParaRPr lang="en-US" altLang="en-US" sz="3600" dirty="0">
              <a:latin typeface="Verdana" pitchFamily="34" charset="0"/>
            </a:endParaRPr>
          </a:p>
        </p:txBody>
      </p:sp>
      <p:sp>
        <p:nvSpPr>
          <p:cNvPr id="2051" name="TextBox 9"/>
          <p:cNvSpPr txBox="1">
            <a:spLocks noChangeArrowheads="1"/>
          </p:cNvSpPr>
          <p:nvPr/>
        </p:nvSpPr>
        <p:spPr bwMode="auto">
          <a:xfrm>
            <a:off x="673329" y="27485875"/>
            <a:ext cx="12384087" cy="5078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charset="0"/>
              </a:defRPr>
            </a:lvl1pPr>
            <a:lvl2pPr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defTabSz="4387850" eaLnBrk="0" fontAlgn="base" hangingPunct="0">
              <a:spcBef>
                <a:spcPct val="0"/>
              </a:spcBef>
              <a:spcAft>
                <a:spcPct val="0"/>
              </a:spcAft>
              <a:defRPr sz="8600">
                <a:solidFill>
                  <a:schemeClr val="tx1"/>
                </a:solidFill>
                <a:latin typeface="Arial" charset="0"/>
              </a:defRPr>
            </a:lvl6pPr>
            <a:lvl7pPr marL="2971800" indent="-228600" defTabSz="4387850" eaLnBrk="0" fontAlgn="base" hangingPunct="0">
              <a:spcBef>
                <a:spcPct val="0"/>
              </a:spcBef>
              <a:spcAft>
                <a:spcPct val="0"/>
              </a:spcAft>
              <a:defRPr sz="8600">
                <a:solidFill>
                  <a:schemeClr val="tx1"/>
                </a:solidFill>
                <a:latin typeface="Arial" charset="0"/>
              </a:defRPr>
            </a:lvl7pPr>
            <a:lvl8pPr marL="3429000" indent="-228600" defTabSz="4387850" eaLnBrk="0" fontAlgn="base" hangingPunct="0">
              <a:spcBef>
                <a:spcPct val="0"/>
              </a:spcBef>
              <a:spcAft>
                <a:spcPct val="0"/>
              </a:spcAft>
              <a:defRPr sz="8600">
                <a:solidFill>
                  <a:schemeClr val="tx1"/>
                </a:solidFill>
                <a:latin typeface="Arial" charset="0"/>
              </a:defRPr>
            </a:lvl8pPr>
            <a:lvl9pPr marL="3886200" indent="-228600" defTabSz="4387850" eaLnBrk="0" fontAlgn="base" hangingPunct="0">
              <a:spcBef>
                <a:spcPct val="0"/>
              </a:spcBef>
              <a:spcAft>
                <a:spcPct val="0"/>
              </a:spcAft>
              <a:defRPr sz="8600">
                <a:solidFill>
                  <a:schemeClr val="tx1"/>
                </a:solidFill>
                <a:latin typeface="Arial" charset="0"/>
              </a:defRPr>
            </a:lvl9pPr>
          </a:lstStyle>
          <a:p>
            <a:pPr eaLnBrk="1" hangingPunct="1"/>
            <a:r>
              <a:rPr lang="en-US" altLang="en-US" sz="3600" dirty="0">
                <a:latin typeface="Verdana" pitchFamily="34" charset="0"/>
              </a:rPr>
              <a:t>In order to visualize the polarity analysis the extracted csv data was imported using Pandas, manipulated using self-created functions, and then Matplotlib was used to plot this data aggregation. The first objective was to find the average polarity per every day within the Time Created At field in each respective csv file. Above the average polarity per extracted day for the </a:t>
            </a:r>
            <a:r>
              <a:rPr lang="en-US" altLang="en-US" sz="3600">
                <a:latin typeface="Verdana" pitchFamily="34" charset="0"/>
              </a:rPr>
              <a:t>user tweets </a:t>
            </a:r>
            <a:r>
              <a:rPr lang="en-US" altLang="en-US" sz="3600" dirty="0">
                <a:latin typeface="Verdana" pitchFamily="34" charset="0"/>
              </a:rPr>
              <a:t>(with and </a:t>
            </a:r>
            <a:r>
              <a:rPr lang="en-US" altLang="en-US" sz="3600">
                <a:latin typeface="Verdana" pitchFamily="34" charset="0"/>
              </a:rPr>
              <a:t>without retweets</a:t>
            </a:r>
            <a:r>
              <a:rPr lang="en-US" altLang="en-US" sz="3600" dirty="0">
                <a:latin typeface="Verdana" pitchFamily="34" charset="0"/>
              </a:rPr>
              <a:t>) is shown. </a:t>
            </a:r>
            <a:endParaRPr lang="en-US" altLang="en-US" sz="3600" dirty="0">
              <a:latin typeface="Calibri" pitchFamily="34" charset="0"/>
            </a:endParaRPr>
          </a:p>
        </p:txBody>
      </p:sp>
      <p:sp>
        <p:nvSpPr>
          <p:cNvPr id="2052" name="TextBox 10"/>
          <p:cNvSpPr txBox="1">
            <a:spLocks noChangeArrowheads="1"/>
          </p:cNvSpPr>
          <p:nvPr/>
        </p:nvSpPr>
        <p:spPr bwMode="auto">
          <a:xfrm>
            <a:off x="12936005" y="30888509"/>
            <a:ext cx="12989990" cy="1938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8600">
                <a:solidFill>
                  <a:schemeClr val="tx1"/>
                </a:solidFill>
                <a:latin typeface="Arial" charset="0"/>
              </a:defRPr>
            </a:lvl1pPr>
            <a:lvl2pPr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defTabSz="4387850" eaLnBrk="0" fontAlgn="base" hangingPunct="0">
              <a:spcBef>
                <a:spcPct val="0"/>
              </a:spcBef>
              <a:spcAft>
                <a:spcPct val="0"/>
              </a:spcAft>
              <a:defRPr sz="8600">
                <a:solidFill>
                  <a:schemeClr val="tx1"/>
                </a:solidFill>
                <a:latin typeface="Arial" charset="0"/>
              </a:defRPr>
            </a:lvl6pPr>
            <a:lvl7pPr marL="2971800" indent="-228600" defTabSz="4387850" eaLnBrk="0" fontAlgn="base" hangingPunct="0">
              <a:spcBef>
                <a:spcPct val="0"/>
              </a:spcBef>
              <a:spcAft>
                <a:spcPct val="0"/>
              </a:spcAft>
              <a:defRPr sz="8600">
                <a:solidFill>
                  <a:schemeClr val="tx1"/>
                </a:solidFill>
                <a:latin typeface="Arial" charset="0"/>
              </a:defRPr>
            </a:lvl7pPr>
            <a:lvl8pPr marL="3429000" indent="-228600" defTabSz="4387850" eaLnBrk="0" fontAlgn="base" hangingPunct="0">
              <a:spcBef>
                <a:spcPct val="0"/>
              </a:spcBef>
              <a:spcAft>
                <a:spcPct val="0"/>
              </a:spcAft>
              <a:defRPr sz="8600">
                <a:solidFill>
                  <a:schemeClr val="tx1"/>
                </a:solidFill>
                <a:latin typeface="Arial" charset="0"/>
              </a:defRPr>
            </a:lvl8pPr>
            <a:lvl9pPr marL="3886200" indent="-228600" defTabSz="4387850" eaLnBrk="0" fontAlgn="base" hangingPunct="0">
              <a:spcBef>
                <a:spcPct val="0"/>
              </a:spcBef>
              <a:spcAft>
                <a:spcPct val="0"/>
              </a:spcAft>
              <a:defRPr sz="8600">
                <a:solidFill>
                  <a:schemeClr val="tx1"/>
                </a:solidFill>
                <a:latin typeface="Arial" charset="0"/>
              </a:defRPr>
            </a:lvl9pPr>
          </a:lstStyle>
          <a:p>
            <a:pPr lvl="1" indent="0" eaLnBrk="1" hangingPunct="1"/>
            <a:r>
              <a:rPr lang="en-US" altLang="en-US" sz="2400" dirty="0">
                <a:latin typeface="Verdana" pitchFamily="34" charset="0"/>
              </a:rPr>
              <a:t>The average polarity per extracted date for four chosen media companies can be seen above. The four chosen companies are: Fox News, CNN, VICE News, and NY Times. Significant events that occurred on the extracted dates can be found in reference links 8 and 9.</a:t>
            </a:r>
            <a:endParaRPr lang="en-US" altLang="en-US" dirty="0">
              <a:latin typeface="Calibri" pitchFamily="34" charset="0"/>
            </a:endParaRPr>
          </a:p>
        </p:txBody>
      </p:sp>
      <p:sp>
        <p:nvSpPr>
          <p:cNvPr id="2057" name="TextBox 17"/>
          <p:cNvSpPr txBox="1">
            <a:spLocks noChangeArrowheads="1"/>
          </p:cNvSpPr>
          <p:nvPr/>
        </p:nvSpPr>
        <p:spPr bwMode="auto">
          <a:xfrm>
            <a:off x="457200" y="4191000"/>
            <a:ext cx="12339638" cy="550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defTabSz="4387850" eaLnBrk="0" fontAlgn="base" hangingPunct="0">
              <a:spcBef>
                <a:spcPct val="0"/>
              </a:spcBef>
              <a:spcAft>
                <a:spcPct val="0"/>
              </a:spcAft>
              <a:defRPr sz="8600">
                <a:solidFill>
                  <a:schemeClr val="tx1"/>
                </a:solidFill>
                <a:latin typeface="Arial" charset="0"/>
              </a:defRPr>
            </a:lvl6pPr>
            <a:lvl7pPr marL="2971800" indent="-228600" defTabSz="4387850" eaLnBrk="0" fontAlgn="base" hangingPunct="0">
              <a:spcBef>
                <a:spcPct val="0"/>
              </a:spcBef>
              <a:spcAft>
                <a:spcPct val="0"/>
              </a:spcAft>
              <a:defRPr sz="8600">
                <a:solidFill>
                  <a:schemeClr val="tx1"/>
                </a:solidFill>
                <a:latin typeface="Arial" charset="0"/>
              </a:defRPr>
            </a:lvl7pPr>
            <a:lvl8pPr marL="3429000" indent="-228600" defTabSz="4387850" eaLnBrk="0" fontAlgn="base" hangingPunct="0">
              <a:spcBef>
                <a:spcPct val="0"/>
              </a:spcBef>
              <a:spcAft>
                <a:spcPct val="0"/>
              </a:spcAft>
              <a:defRPr sz="8600">
                <a:solidFill>
                  <a:schemeClr val="tx1"/>
                </a:solidFill>
                <a:latin typeface="Arial" charset="0"/>
              </a:defRPr>
            </a:lvl8pPr>
            <a:lvl9pPr marL="3886200" indent="-228600" defTabSz="4387850" eaLnBrk="0" fontAlgn="base" hangingPunct="0">
              <a:spcBef>
                <a:spcPct val="0"/>
              </a:spcBef>
              <a:spcAft>
                <a:spcPct val="0"/>
              </a:spcAft>
              <a:defRPr sz="8600">
                <a:solidFill>
                  <a:schemeClr val="tx1"/>
                </a:solidFill>
                <a:latin typeface="Arial" charset="0"/>
              </a:defRPr>
            </a:lvl9pPr>
          </a:lstStyle>
          <a:p>
            <a:pPr eaLnBrk="1" hangingPunct="1"/>
            <a:r>
              <a:rPr lang="en-US" altLang="en-US" sz="3200" dirty="0">
                <a:latin typeface="Verdana" pitchFamily="34" charset="0"/>
              </a:rPr>
              <a:t>Twitter is an excellent source to get a population's opinion on a particular topic. Through ‘Tweets’ users can express their thoughts in a clear and concise character-limited manner. The project aims to analyze the Tweets created in response to COVID-19 by both users and several well-known media companies, respectively. The analysis performed is sentiment analysis that takes into account the syntax used to construct the Tweet, and creates a polarity ranging from [-1, 1] where 1 is the maximum for a positive sentence, and -1 is the maximum for a negative sentence. </a:t>
            </a:r>
          </a:p>
        </p:txBody>
      </p:sp>
      <p:sp>
        <p:nvSpPr>
          <p:cNvPr id="2058" name="TextBox 18"/>
          <p:cNvSpPr txBox="1">
            <a:spLocks noChangeArrowheads="1"/>
          </p:cNvSpPr>
          <p:nvPr/>
        </p:nvSpPr>
        <p:spPr bwMode="auto">
          <a:xfrm>
            <a:off x="-304800" y="26989"/>
            <a:ext cx="43891200" cy="1570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defTabSz="4387850" eaLnBrk="0" fontAlgn="base" hangingPunct="0">
              <a:spcBef>
                <a:spcPct val="0"/>
              </a:spcBef>
              <a:spcAft>
                <a:spcPct val="0"/>
              </a:spcAft>
              <a:defRPr sz="8600">
                <a:solidFill>
                  <a:schemeClr val="tx1"/>
                </a:solidFill>
                <a:latin typeface="Arial" charset="0"/>
              </a:defRPr>
            </a:lvl6pPr>
            <a:lvl7pPr marL="2971800" indent="-228600" defTabSz="4387850" eaLnBrk="0" fontAlgn="base" hangingPunct="0">
              <a:spcBef>
                <a:spcPct val="0"/>
              </a:spcBef>
              <a:spcAft>
                <a:spcPct val="0"/>
              </a:spcAft>
              <a:defRPr sz="8600">
                <a:solidFill>
                  <a:schemeClr val="tx1"/>
                </a:solidFill>
                <a:latin typeface="Arial" charset="0"/>
              </a:defRPr>
            </a:lvl7pPr>
            <a:lvl8pPr marL="3429000" indent="-228600" defTabSz="4387850" eaLnBrk="0" fontAlgn="base" hangingPunct="0">
              <a:spcBef>
                <a:spcPct val="0"/>
              </a:spcBef>
              <a:spcAft>
                <a:spcPct val="0"/>
              </a:spcAft>
              <a:defRPr sz="8600">
                <a:solidFill>
                  <a:schemeClr val="tx1"/>
                </a:solidFill>
                <a:latin typeface="Arial" charset="0"/>
              </a:defRPr>
            </a:lvl8pPr>
            <a:lvl9pPr marL="3886200" indent="-228600" defTabSz="4387850" eaLnBrk="0" fontAlgn="base" hangingPunct="0">
              <a:spcBef>
                <a:spcPct val="0"/>
              </a:spcBef>
              <a:spcAft>
                <a:spcPct val="0"/>
              </a:spcAft>
              <a:defRPr sz="8600">
                <a:solidFill>
                  <a:schemeClr val="tx1"/>
                </a:solidFill>
                <a:latin typeface="Arial" charset="0"/>
              </a:defRPr>
            </a:lvl9pPr>
          </a:lstStyle>
          <a:p>
            <a:pPr algn="ctr" eaLnBrk="1" hangingPunct="1"/>
            <a:r>
              <a:rPr lang="en-US" altLang="en-US" sz="9600" dirty="0">
                <a:latin typeface="Verdana" pitchFamily="34" charset="0"/>
              </a:rPr>
              <a:t>Analysis of COVID-19 Twitter Trend</a:t>
            </a:r>
          </a:p>
        </p:txBody>
      </p:sp>
      <p:sp>
        <p:nvSpPr>
          <p:cNvPr id="2059" name="TextBox 22"/>
          <p:cNvSpPr txBox="1">
            <a:spLocks noChangeArrowheads="1"/>
          </p:cNvSpPr>
          <p:nvPr/>
        </p:nvSpPr>
        <p:spPr bwMode="auto">
          <a:xfrm>
            <a:off x="4495800" y="3175000"/>
            <a:ext cx="4254500" cy="1006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defTabSz="4387850" eaLnBrk="0" fontAlgn="base" hangingPunct="0">
              <a:spcBef>
                <a:spcPct val="0"/>
              </a:spcBef>
              <a:spcAft>
                <a:spcPct val="0"/>
              </a:spcAft>
              <a:defRPr sz="8600">
                <a:solidFill>
                  <a:schemeClr val="tx1"/>
                </a:solidFill>
                <a:latin typeface="Arial" charset="0"/>
              </a:defRPr>
            </a:lvl6pPr>
            <a:lvl7pPr marL="2971800" indent="-228600" defTabSz="4387850" eaLnBrk="0" fontAlgn="base" hangingPunct="0">
              <a:spcBef>
                <a:spcPct val="0"/>
              </a:spcBef>
              <a:spcAft>
                <a:spcPct val="0"/>
              </a:spcAft>
              <a:defRPr sz="8600">
                <a:solidFill>
                  <a:schemeClr val="tx1"/>
                </a:solidFill>
                <a:latin typeface="Arial" charset="0"/>
              </a:defRPr>
            </a:lvl7pPr>
            <a:lvl8pPr marL="3429000" indent="-228600" defTabSz="4387850" eaLnBrk="0" fontAlgn="base" hangingPunct="0">
              <a:spcBef>
                <a:spcPct val="0"/>
              </a:spcBef>
              <a:spcAft>
                <a:spcPct val="0"/>
              </a:spcAft>
              <a:defRPr sz="8600">
                <a:solidFill>
                  <a:schemeClr val="tx1"/>
                </a:solidFill>
                <a:latin typeface="Arial" charset="0"/>
              </a:defRPr>
            </a:lvl8pPr>
            <a:lvl9pPr marL="3886200" indent="-228600" defTabSz="4387850" eaLnBrk="0" fontAlgn="base" hangingPunct="0">
              <a:spcBef>
                <a:spcPct val="0"/>
              </a:spcBef>
              <a:spcAft>
                <a:spcPct val="0"/>
              </a:spcAft>
              <a:defRPr sz="8600">
                <a:solidFill>
                  <a:schemeClr val="tx1"/>
                </a:solidFill>
                <a:latin typeface="Arial" charset="0"/>
              </a:defRPr>
            </a:lvl9pPr>
          </a:lstStyle>
          <a:p>
            <a:pPr eaLnBrk="1" hangingPunct="1"/>
            <a:r>
              <a:rPr lang="en-US" altLang="en-US" sz="6000">
                <a:latin typeface="Verdana" pitchFamily="34" charset="0"/>
              </a:rPr>
              <a:t>Abstract</a:t>
            </a:r>
          </a:p>
        </p:txBody>
      </p:sp>
      <p:sp>
        <p:nvSpPr>
          <p:cNvPr id="2065" name="Text Box 139"/>
          <p:cNvSpPr txBox="1">
            <a:spLocks noChangeArrowheads="1"/>
          </p:cNvSpPr>
          <p:nvPr/>
        </p:nvSpPr>
        <p:spPr bwMode="auto">
          <a:xfrm>
            <a:off x="1" y="26336743"/>
            <a:ext cx="14744700"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8600">
                <a:solidFill>
                  <a:schemeClr val="tx1"/>
                </a:solidFill>
                <a:latin typeface="Arial" charset="0"/>
              </a:defRPr>
            </a:lvl1pPr>
            <a:lvl2pPr eaLnBrk="0" hangingPunct="0">
              <a:defRPr sz="8600">
                <a:solidFill>
                  <a:schemeClr val="tx1"/>
                </a:solidFill>
                <a:latin typeface="Arial" charset="0"/>
              </a:defRPr>
            </a:lvl2pPr>
            <a:lvl3pPr eaLnBrk="0" hangingPunct="0">
              <a:defRPr sz="8600">
                <a:solidFill>
                  <a:schemeClr val="tx1"/>
                </a:solidFill>
                <a:latin typeface="Arial" charset="0"/>
              </a:defRPr>
            </a:lvl3pPr>
            <a:lvl4pPr eaLnBrk="0" hangingPunct="0">
              <a:defRPr sz="8600">
                <a:solidFill>
                  <a:schemeClr val="tx1"/>
                </a:solidFill>
                <a:latin typeface="Arial" charset="0"/>
              </a:defRPr>
            </a:lvl4pPr>
            <a:lvl5pPr eaLnBrk="0" hangingPunct="0">
              <a:defRPr sz="8600">
                <a:solidFill>
                  <a:schemeClr val="tx1"/>
                </a:solidFill>
                <a:latin typeface="Arial" charset="0"/>
              </a:defRPr>
            </a:lvl5pPr>
            <a:lvl6pPr marL="9234488" indent="-6948488" eaLnBrk="0" fontAlgn="base" hangingPunct="0">
              <a:spcBef>
                <a:spcPct val="0"/>
              </a:spcBef>
              <a:spcAft>
                <a:spcPct val="0"/>
              </a:spcAft>
              <a:defRPr sz="8600">
                <a:solidFill>
                  <a:schemeClr val="tx1"/>
                </a:solidFill>
                <a:latin typeface="Arial" charset="0"/>
              </a:defRPr>
            </a:lvl6pPr>
            <a:lvl7pPr marL="9691688" indent="-6948488" eaLnBrk="0" fontAlgn="base" hangingPunct="0">
              <a:spcBef>
                <a:spcPct val="0"/>
              </a:spcBef>
              <a:spcAft>
                <a:spcPct val="0"/>
              </a:spcAft>
              <a:defRPr sz="8600">
                <a:solidFill>
                  <a:schemeClr val="tx1"/>
                </a:solidFill>
                <a:latin typeface="Arial" charset="0"/>
              </a:defRPr>
            </a:lvl7pPr>
            <a:lvl8pPr marL="10148888" indent="-6948488" eaLnBrk="0" fontAlgn="base" hangingPunct="0">
              <a:spcBef>
                <a:spcPct val="0"/>
              </a:spcBef>
              <a:spcAft>
                <a:spcPct val="0"/>
              </a:spcAft>
              <a:defRPr sz="8600">
                <a:solidFill>
                  <a:schemeClr val="tx1"/>
                </a:solidFill>
                <a:latin typeface="Arial" charset="0"/>
              </a:defRPr>
            </a:lvl8pPr>
            <a:lvl9pPr marL="10606088" indent="-6948488" eaLnBrk="0" fontAlgn="base" hangingPunct="0">
              <a:spcBef>
                <a:spcPct val="0"/>
              </a:spcBef>
              <a:spcAft>
                <a:spcPct val="0"/>
              </a:spcAft>
              <a:defRPr sz="8600">
                <a:solidFill>
                  <a:schemeClr val="tx1"/>
                </a:solidFill>
                <a:latin typeface="Arial" charset="0"/>
              </a:defRPr>
            </a:lvl9pPr>
          </a:lstStyle>
          <a:p>
            <a:pPr defTabSz="914400" eaLnBrk="1" hangingPunct="1">
              <a:spcBef>
                <a:spcPct val="50000"/>
              </a:spcBef>
            </a:pPr>
            <a:r>
              <a:rPr lang="en-US" altLang="en-US" sz="5400">
                <a:latin typeface="Verdana" pitchFamily="34" charset="0"/>
              </a:rPr>
              <a:t>Tweet </a:t>
            </a:r>
            <a:r>
              <a:rPr lang="en-US" altLang="en-US" sz="5400" dirty="0">
                <a:latin typeface="Verdana" pitchFamily="34" charset="0"/>
              </a:rPr>
              <a:t>Average Sentiment Polarity Per Day </a:t>
            </a:r>
          </a:p>
        </p:txBody>
      </p:sp>
      <p:sp>
        <p:nvSpPr>
          <p:cNvPr id="2066" name="Text Box 141"/>
          <p:cNvSpPr txBox="1">
            <a:spLocks noChangeArrowheads="1"/>
          </p:cNvSpPr>
          <p:nvPr/>
        </p:nvSpPr>
        <p:spPr bwMode="auto">
          <a:xfrm>
            <a:off x="0" y="1538288"/>
            <a:ext cx="43891200" cy="17383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8600">
                <a:solidFill>
                  <a:schemeClr val="tx1"/>
                </a:solidFill>
                <a:latin typeface="Arial" charset="0"/>
              </a:defRPr>
            </a:lvl1pPr>
            <a:lvl2pPr eaLnBrk="0" hangingPunct="0">
              <a:defRPr sz="8600">
                <a:solidFill>
                  <a:schemeClr val="tx1"/>
                </a:solidFill>
                <a:latin typeface="Arial" charset="0"/>
              </a:defRPr>
            </a:lvl2pPr>
            <a:lvl3pPr eaLnBrk="0" hangingPunct="0">
              <a:defRPr sz="8600">
                <a:solidFill>
                  <a:schemeClr val="tx1"/>
                </a:solidFill>
                <a:latin typeface="Arial" charset="0"/>
              </a:defRPr>
            </a:lvl3pPr>
            <a:lvl4pPr eaLnBrk="0" hangingPunct="0">
              <a:defRPr sz="8600">
                <a:solidFill>
                  <a:schemeClr val="tx1"/>
                </a:solidFill>
                <a:latin typeface="Arial" charset="0"/>
              </a:defRPr>
            </a:lvl4pPr>
            <a:lvl5pPr eaLnBrk="0" hangingPunct="0">
              <a:defRPr sz="8600">
                <a:solidFill>
                  <a:schemeClr val="tx1"/>
                </a:solidFill>
                <a:latin typeface="Arial" charset="0"/>
              </a:defRPr>
            </a:lvl5pPr>
            <a:lvl6pPr marL="9234488" indent="-6948488" eaLnBrk="0" fontAlgn="base" hangingPunct="0">
              <a:spcBef>
                <a:spcPct val="0"/>
              </a:spcBef>
              <a:spcAft>
                <a:spcPct val="0"/>
              </a:spcAft>
              <a:defRPr sz="8600">
                <a:solidFill>
                  <a:schemeClr val="tx1"/>
                </a:solidFill>
                <a:latin typeface="Arial" charset="0"/>
              </a:defRPr>
            </a:lvl6pPr>
            <a:lvl7pPr marL="9691688" indent="-6948488" eaLnBrk="0" fontAlgn="base" hangingPunct="0">
              <a:spcBef>
                <a:spcPct val="0"/>
              </a:spcBef>
              <a:spcAft>
                <a:spcPct val="0"/>
              </a:spcAft>
              <a:defRPr sz="8600">
                <a:solidFill>
                  <a:schemeClr val="tx1"/>
                </a:solidFill>
                <a:latin typeface="Arial" charset="0"/>
              </a:defRPr>
            </a:lvl7pPr>
            <a:lvl8pPr marL="10148888" indent="-6948488" eaLnBrk="0" fontAlgn="base" hangingPunct="0">
              <a:spcBef>
                <a:spcPct val="0"/>
              </a:spcBef>
              <a:spcAft>
                <a:spcPct val="0"/>
              </a:spcAft>
              <a:defRPr sz="8600">
                <a:solidFill>
                  <a:schemeClr val="tx1"/>
                </a:solidFill>
                <a:latin typeface="Arial" charset="0"/>
              </a:defRPr>
            </a:lvl8pPr>
            <a:lvl9pPr marL="10606088" indent="-6948488" eaLnBrk="0" fontAlgn="base" hangingPunct="0">
              <a:spcBef>
                <a:spcPct val="0"/>
              </a:spcBef>
              <a:spcAft>
                <a:spcPct val="0"/>
              </a:spcAft>
              <a:defRPr sz="8600">
                <a:solidFill>
                  <a:schemeClr val="tx1"/>
                </a:solidFill>
                <a:latin typeface="Arial" charset="0"/>
              </a:defRPr>
            </a:lvl9pPr>
          </a:lstStyle>
          <a:p>
            <a:pPr algn="ctr" defTabSz="914400" eaLnBrk="1" hangingPunct="1">
              <a:spcBef>
                <a:spcPct val="50000"/>
              </a:spcBef>
            </a:pPr>
            <a:r>
              <a:rPr lang="en-US" altLang="en-US" sz="4800" dirty="0"/>
              <a:t>Nicholas Ferry</a:t>
            </a:r>
          </a:p>
          <a:p>
            <a:pPr algn="ctr" defTabSz="914400" eaLnBrk="1" hangingPunct="1">
              <a:spcBef>
                <a:spcPct val="50000"/>
              </a:spcBef>
            </a:pPr>
            <a:r>
              <a:rPr lang="en-US" altLang="en-US" sz="4000" dirty="0"/>
              <a:t>University of  South Carolina Beaufort, Computational Science</a:t>
            </a:r>
          </a:p>
        </p:txBody>
      </p:sp>
      <p:sp>
        <p:nvSpPr>
          <p:cNvPr id="2070" name="Rectangle 2"/>
          <p:cNvSpPr>
            <a:spLocks noChangeArrowheads="1"/>
          </p:cNvSpPr>
          <p:nvPr/>
        </p:nvSpPr>
        <p:spPr bwMode="auto">
          <a:xfrm>
            <a:off x="609599" y="9773532"/>
            <a:ext cx="7143750" cy="1446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8600">
                <a:solidFill>
                  <a:schemeClr val="tx1"/>
                </a:solidFill>
                <a:latin typeface="Arial" charset="0"/>
              </a:defRPr>
            </a:lvl1pPr>
            <a:lvl2pPr eaLnBrk="0" hangingPunct="0">
              <a:defRPr sz="8600">
                <a:solidFill>
                  <a:schemeClr val="tx1"/>
                </a:solidFill>
                <a:latin typeface="Arial" charset="0"/>
              </a:defRPr>
            </a:lvl2pPr>
            <a:lvl3pPr eaLnBrk="0" hangingPunct="0">
              <a:defRPr sz="8600">
                <a:solidFill>
                  <a:schemeClr val="tx1"/>
                </a:solidFill>
                <a:latin typeface="Arial" charset="0"/>
              </a:defRPr>
            </a:lvl3pPr>
            <a:lvl4pPr eaLnBrk="0" hangingPunct="0">
              <a:defRPr sz="8600">
                <a:solidFill>
                  <a:schemeClr val="tx1"/>
                </a:solidFill>
                <a:latin typeface="Arial" charset="0"/>
              </a:defRPr>
            </a:lvl4pPr>
            <a:lvl5pPr eaLnBrk="0" hangingPunct="0">
              <a:defRPr sz="8600">
                <a:solidFill>
                  <a:schemeClr val="tx1"/>
                </a:solidFill>
                <a:latin typeface="Arial" charset="0"/>
              </a:defRPr>
            </a:lvl5pPr>
            <a:lvl6pPr marL="9234488" indent="-6948488" eaLnBrk="0" fontAlgn="base" hangingPunct="0">
              <a:spcBef>
                <a:spcPct val="0"/>
              </a:spcBef>
              <a:spcAft>
                <a:spcPct val="0"/>
              </a:spcAft>
              <a:defRPr sz="8600">
                <a:solidFill>
                  <a:schemeClr val="tx1"/>
                </a:solidFill>
                <a:latin typeface="Arial" charset="0"/>
              </a:defRPr>
            </a:lvl6pPr>
            <a:lvl7pPr marL="9691688" indent="-6948488" eaLnBrk="0" fontAlgn="base" hangingPunct="0">
              <a:spcBef>
                <a:spcPct val="0"/>
              </a:spcBef>
              <a:spcAft>
                <a:spcPct val="0"/>
              </a:spcAft>
              <a:defRPr sz="8600">
                <a:solidFill>
                  <a:schemeClr val="tx1"/>
                </a:solidFill>
                <a:latin typeface="Arial" charset="0"/>
              </a:defRPr>
            </a:lvl7pPr>
            <a:lvl8pPr marL="10148888" indent="-6948488" eaLnBrk="0" fontAlgn="base" hangingPunct="0">
              <a:spcBef>
                <a:spcPct val="0"/>
              </a:spcBef>
              <a:spcAft>
                <a:spcPct val="0"/>
              </a:spcAft>
              <a:defRPr sz="8600">
                <a:solidFill>
                  <a:schemeClr val="tx1"/>
                </a:solidFill>
                <a:latin typeface="Arial" charset="0"/>
              </a:defRPr>
            </a:lvl8pPr>
            <a:lvl9pPr marL="10606088" indent="-6948488" eaLnBrk="0" fontAlgn="base" hangingPunct="0">
              <a:spcBef>
                <a:spcPct val="0"/>
              </a:spcBef>
              <a:spcAft>
                <a:spcPct val="0"/>
              </a:spcAft>
              <a:defRPr sz="8600">
                <a:solidFill>
                  <a:schemeClr val="tx1"/>
                </a:solidFill>
                <a:latin typeface="Arial" charset="0"/>
              </a:defRPr>
            </a:lvl9pPr>
          </a:lstStyle>
          <a:p>
            <a:pPr defTabSz="914400" eaLnBrk="1" hangingPunct="1">
              <a:spcBef>
                <a:spcPct val="50000"/>
              </a:spcBef>
            </a:pPr>
            <a:r>
              <a:rPr lang="en-US" altLang="en-US" sz="8800" dirty="0">
                <a:latin typeface="Verdana" pitchFamily="34" charset="0"/>
              </a:rPr>
              <a:t>Introduction</a:t>
            </a:r>
          </a:p>
        </p:txBody>
      </p:sp>
      <p:pic>
        <p:nvPicPr>
          <p:cNvPr id="46" name="Picture 45" descr="AccurateReproLogo_permanen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071800" y="1"/>
            <a:ext cx="2851704" cy="2012967"/>
          </a:xfrm>
          <a:prstGeom prst="rect">
            <a:avLst/>
          </a:prstGeom>
        </p:spPr>
      </p:pic>
      <p:pic>
        <p:nvPicPr>
          <p:cNvPr id="47" name="Picture 46" descr="USCB_Linear_Garnet_RGB.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
            <a:ext cx="8305799" cy="3271982"/>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7CB56E31-76F6-4AAC-AD40-010C2E0C27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18331088"/>
            <a:ext cx="7478851" cy="7776937"/>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B5F8BB59-71C7-46FA-9366-4D2812FB24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78853" y="18331089"/>
            <a:ext cx="7265848" cy="7776936"/>
          </a:xfrm>
          <a:prstGeom prst="rect">
            <a:avLst/>
          </a:prstGeom>
        </p:spPr>
      </p:pic>
      <p:sp>
        <p:nvSpPr>
          <p:cNvPr id="52" name="Text Box 45">
            <a:extLst>
              <a:ext uri="{FF2B5EF4-FFF2-40B4-BE49-F238E27FC236}">
                <a16:creationId xmlns:a16="http://schemas.microsoft.com/office/drawing/2014/main" id="{E62F8C57-28B7-4436-BF13-063CE555CDAF}"/>
              </a:ext>
            </a:extLst>
          </p:cNvPr>
          <p:cNvSpPr txBox="1">
            <a:spLocks noChangeArrowheads="1"/>
          </p:cNvSpPr>
          <p:nvPr/>
        </p:nvSpPr>
        <p:spPr bwMode="auto">
          <a:xfrm>
            <a:off x="8591688" y="26010793"/>
            <a:ext cx="3581400" cy="460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8600">
                <a:solidFill>
                  <a:schemeClr val="tx1"/>
                </a:solidFill>
                <a:latin typeface="Arial" charset="0"/>
              </a:defRPr>
            </a:lvl1pPr>
            <a:lvl2pPr eaLnBrk="0" hangingPunct="0">
              <a:defRPr sz="8600">
                <a:solidFill>
                  <a:schemeClr val="tx1"/>
                </a:solidFill>
                <a:latin typeface="Arial" charset="0"/>
              </a:defRPr>
            </a:lvl2pPr>
            <a:lvl3pPr eaLnBrk="0" hangingPunct="0">
              <a:defRPr sz="8600">
                <a:solidFill>
                  <a:schemeClr val="tx1"/>
                </a:solidFill>
                <a:latin typeface="Arial" charset="0"/>
              </a:defRPr>
            </a:lvl3pPr>
            <a:lvl4pPr eaLnBrk="0" hangingPunct="0">
              <a:defRPr sz="8600">
                <a:solidFill>
                  <a:schemeClr val="tx1"/>
                </a:solidFill>
                <a:latin typeface="Arial" charset="0"/>
              </a:defRPr>
            </a:lvl4pPr>
            <a:lvl5pPr eaLnBrk="0" hangingPunct="0">
              <a:defRPr sz="8600">
                <a:solidFill>
                  <a:schemeClr val="tx1"/>
                </a:solidFill>
                <a:latin typeface="Arial" charset="0"/>
              </a:defRPr>
            </a:lvl5pPr>
            <a:lvl6pPr marL="9234488" indent="-6948488" eaLnBrk="0" fontAlgn="base" hangingPunct="0">
              <a:spcBef>
                <a:spcPct val="0"/>
              </a:spcBef>
              <a:spcAft>
                <a:spcPct val="0"/>
              </a:spcAft>
              <a:defRPr sz="8600">
                <a:solidFill>
                  <a:schemeClr val="tx1"/>
                </a:solidFill>
                <a:latin typeface="Arial" charset="0"/>
              </a:defRPr>
            </a:lvl6pPr>
            <a:lvl7pPr marL="9691688" indent="-6948488" eaLnBrk="0" fontAlgn="base" hangingPunct="0">
              <a:spcBef>
                <a:spcPct val="0"/>
              </a:spcBef>
              <a:spcAft>
                <a:spcPct val="0"/>
              </a:spcAft>
              <a:defRPr sz="8600">
                <a:solidFill>
                  <a:schemeClr val="tx1"/>
                </a:solidFill>
                <a:latin typeface="Arial" charset="0"/>
              </a:defRPr>
            </a:lvl7pPr>
            <a:lvl8pPr marL="10148888" indent="-6948488" eaLnBrk="0" fontAlgn="base" hangingPunct="0">
              <a:spcBef>
                <a:spcPct val="0"/>
              </a:spcBef>
              <a:spcAft>
                <a:spcPct val="0"/>
              </a:spcAft>
              <a:defRPr sz="8600">
                <a:solidFill>
                  <a:schemeClr val="tx1"/>
                </a:solidFill>
                <a:latin typeface="Arial" charset="0"/>
              </a:defRPr>
            </a:lvl8pPr>
            <a:lvl9pPr marL="10606088" indent="-6948488" eaLnBrk="0" fontAlgn="base" hangingPunct="0">
              <a:spcBef>
                <a:spcPct val="0"/>
              </a:spcBef>
              <a:spcAft>
                <a:spcPct val="0"/>
              </a:spcAft>
              <a:defRPr sz="8600">
                <a:solidFill>
                  <a:schemeClr val="tx1"/>
                </a:solidFill>
                <a:latin typeface="Arial" charset="0"/>
              </a:defRPr>
            </a:lvl9pPr>
          </a:lstStyle>
          <a:p>
            <a:pPr defTabSz="914400" eaLnBrk="1" hangingPunct="1">
              <a:spcBef>
                <a:spcPct val="50000"/>
              </a:spcBef>
            </a:pPr>
            <a:r>
              <a:rPr lang="en-US" altLang="en-US" sz="2400" dirty="0">
                <a:latin typeface="Verdana" pitchFamily="34" charset="0"/>
              </a:rPr>
              <a:t>Figure 4</a:t>
            </a:r>
          </a:p>
        </p:txBody>
      </p:sp>
      <p:sp>
        <p:nvSpPr>
          <p:cNvPr id="53" name="Text Box 45">
            <a:extLst>
              <a:ext uri="{FF2B5EF4-FFF2-40B4-BE49-F238E27FC236}">
                <a16:creationId xmlns:a16="http://schemas.microsoft.com/office/drawing/2014/main" id="{608D05D2-6393-4D63-9A2B-5507E66E6BA0}"/>
              </a:ext>
            </a:extLst>
          </p:cNvPr>
          <p:cNvSpPr txBox="1">
            <a:spLocks noChangeArrowheads="1"/>
          </p:cNvSpPr>
          <p:nvPr/>
        </p:nvSpPr>
        <p:spPr bwMode="auto">
          <a:xfrm>
            <a:off x="1026914" y="25949202"/>
            <a:ext cx="3581400" cy="460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8600">
                <a:solidFill>
                  <a:schemeClr val="tx1"/>
                </a:solidFill>
                <a:latin typeface="Arial" charset="0"/>
              </a:defRPr>
            </a:lvl1pPr>
            <a:lvl2pPr eaLnBrk="0" hangingPunct="0">
              <a:defRPr sz="8600">
                <a:solidFill>
                  <a:schemeClr val="tx1"/>
                </a:solidFill>
                <a:latin typeface="Arial" charset="0"/>
              </a:defRPr>
            </a:lvl2pPr>
            <a:lvl3pPr eaLnBrk="0" hangingPunct="0">
              <a:defRPr sz="8600">
                <a:solidFill>
                  <a:schemeClr val="tx1"/>
                </a:solidFill>
                <a:latin typeface="Arial" charset="0"/>
              </a:defRPr>
            </a:lvl3pPr>
            <a:lvl4pPr eaLnBrk="0" hangingPunct="0">
              <a:defRPr sz="8600">
                <a:solidFill>
                  <a:schemeClr val="tx1"/>
                </a:solidFill>
                <a:latin typeface="Arial" charset="0"/>
              </a:defRPr>
            </a:lvl4pPr>
            <a:lvl5pPr eaLnBrk="0" hangingPunct="0">
              <a:defRPr sz="8600">
                <a:solidFill>
                  <a:schemeClr val="tx1"/>
                </a:solidFill>
                <a:latin typeface="Arial" charset="0"/>
              </a:defRPr>
            </a:lvl5pPr>
            <a:lvl6pPr marL="9234488" indent="-6948488" eaLnBrk="0" fontAlgn="base" hangingPunct="0">
              <a:spcBef>
                <a:spcPct val="0"/>
              </a:spcBef>
              <a:spcAft>
                <a:spcPct val="0"/>
              </a:spcAft>
              <a:defRPr sz="8600">
                <a:solidFill>
                  <a:schemeClr val="tx1"/>
                </a:solidFill>
                <a:latin typeface="Arial" charset="0"/>
              </a:defRPr>
            </a:lvl6pPr>
            <a:lvl7pPr marL="9691688" indent="-6948488" eaLnBrk="0" fontAlgn="base" hangingPunct="0">
              <a:spcBef>
                <a:spcPct val="0"/>
              </a:spcBef>
              <a:spcAft>
                <a:spcPct val="0"/>
              </a:spcAft>
              <a:defRPr sz="8600">
                <a:solidFill>
                  <a:schemeClr val="tx1"/>
                </a:solidFill>
                <a:latin typeface="Arial" charset="0"/>
              </a:defRPr>
            </a:lvl7pPr>
            <a:lvl8pPr marL="10148888" indent="-6948488" eaLnBrk="0" fontAlgn="base" hangingPunct="0">
              <a:spcBef>
                <a:spcPct val="0"/>
              </a:spcBef>
              <a:spcAft>
                <a:spcPct val="0"/>
              </a:spcAft>
              <a:defRPr sz="8600">
                <a:solidFill>
                  <a:schemeClr val="tx1"/>
                </a:solidFill>
                <a:latin typeface="Arial" charset="0"/>
              </a:defRPr>
            </a:lvl8pPr>
            <a:lvl9pPr marL="10606088" indent="-6948488" eaLnBrk="0" fontAlgn="base" hangingPunct="0">
              <a:spcBef>
                <a:spcPct val="0"/>
              </a:spcBef>
              <a:spcAft>
                <a:spcPct val="0"/>
              </a:spcAft>
              <a:defRPr sz="8600">
                <a:solidFill>
                  <a:schemeClr val="tx1"/>
                </a:solidFill>
                <a:latin typeface="Arial" charset="0"/>
              </a:defRPr>
            </a:lvl9pPr>
          </a:lstStyle>
          <a:p>
            <a:pPr defTabSz="914400" eaLnBrk="1" hangingPunct="1">
              <a:spcBef>
                <a:spcPct val="50000"/>
              </a:spcBef>
            </a:pPr>
            <a:r>
              <a:rPr lang="en-US" altLang="en-US" sz="2400" dirty="0">
                <a:latin typeface="Verdana" pitchFamily="34" charset="0"/>
              </a:rPr>
              <a:t>Figure 3</a:t>
            </a:r>
          </a:p>
        </p:txBody>
      </p:sp>
      <p:sp>
        <p:nvSpPr>
          <p:cNvPr id="56" name="Text Box 45">
            <a:extLst>
              <a:ext uri="{FF2B5EF4-FFF2-40B4-BE49-F238E27FC236}">
                <a16:creationId xmlns:a16="http://schemas.microsoft.com/office/drawing/2014/main" id="{79315E01-9E51-4FB3-B72C-CFBB06C549C6}"/>
              </a:ext>
            </a:extLst>
          </p:cNvPr>
          <p:cNvSpPr txBox="1">
            <a:spLocks noChangeArrowheads="1"/>
          </p:cNvSpPr>
          <p:nvPr/>
        </p:nvSpPr>
        <p:spPr bwMode="auto">
          <a:xfrm>
            <a:off x="15849600" y="11131073"/>
            <a:ext cx="3581400" cy="460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8600">
                <a:solidFill>
                  <a:schemeClr val="tx1"/>
                </a:solidFill>
                <a:latin typeface="Arial" charset="0"/>
              </a:defRPr>
            </a:lvl1pPr>
            <a:lvl2pPr eaLnBrk="0" hangingPunct="0">
              <a:defRPr sz="8600">
                <a:solidFill>
                  <a:schemeClr val="tx1"/>
                </a:solidFill>
                <a:latin typeface="Arial" charset="0"/>
              </a:defRPr>
            </a:lvl2pPr>
            <a:lvl3pPr eaLnBrk="0" hangingPunct="0">
              <a:defRPr sz="8600">
                <a:solidFill>
                  <a:schemeClr val="tx1"/>
                </a:solidFill>
                <a:latin typeface="Arial" charset="0"/>
              </a:defRPr>
            </a:lvl3pPr>
            <a:lvl4pPr eaLnBrk="0" hangingPunct="0">
              <a:defRPr sz="8600">
                <a:solidFill>
                  <a:schemeClr val="tx1"/>
                </a:solidFill>
                <a:latin typeface="Arial" charset="0"/>
              </a:defRPr>
            </a:lvl4pPr>
            <a:lvl5pPr eaLnBrk="0" hangingPunct="0">
              <a:defRPr sz="8600">
                <a:solidFill>
                  <a:schemeClr val="tx1"/>
                </a:solidFill>
                <a:latin typeface="Arial" charset="0"/>
              </a:defRPr>
            </a:lvl5pPr>
            <a:lvl6pPr marL="9234488" indent="-6948488" eaLnBrk="0" fontAlgn="base" hangingPunct="0">
              <a:spcBef>
                <a:spcPct val="0"/>
              </a:spcBef>
              <a:spcAft>
                <a:spcPct val="0"/>
              </a:spcAft>
              <a:defRPr sz="8600">
                <a:solidFill>
                  <a:schemeClr val="tx1"/>
                </a:solidFill>
                <a:latin typeface="Arial" charset="0"/>
              </a:defRPr>
            </a:lvl6pPr>
            <a:lvl7pPr marL="9691688" indent="-6948488" eaLnBrk="0" fontAlgn="base" hangingPunct="0">
              <a:spcBef>
                <a:spcPct val="0"/>
              </a:spcBef>
              <a:spcAft>
                <a:spcPct val="0"/>
              </a:spcAft>
              <a:defRPr sz="8600">
                <a:solidFill>
                  <a:schemeClr val="tx1"/>
                </a:solidFill>
                <a:latin typeface="Arial" charset="0"/>
              </a:defRPr>
            </a:lvl7pPr>
            <a:lvl8pPr marL="10148888" indent="-6948488" eaLnBrk="0" fontAlgn="base" hangingPunct="0">
              <a:spcBef>
                <a:spcPct val="0"/>
              </a:spcBef>
              <a:spcAft>
                <a:spcPct val="0"/>
              </a:spcAft>
              <a:defRPr sz="8600">
                <a:solidFill>
                  <a:schemeClr val="tx1"/>
                </a:solidFill>
                <a:latin typeface="Arial" charset="0"/>
              </a:defRPr>
            </a:lvl8pPr>
            <a:lvl9pPr marL="10606088" indent="-6948488" eaLnBrk="0" fontAlgn="base" hangingPunct="0">
              <a:spcBef>
                <a:spcPct val="0"/>
              </a:spcBef>
              <a:spcAft>
                <a:spcPct val="0"/>
              </a:spcAft>
              <a:defRPr sz="8600">
                <a:solidFill>
                  <a:schemeClr val="tx1"/>
                </a:solidFill>
                <a:latin typeface="Arial" charset="0"/>
              </a:defRPr>
            </a:lvl9pPr>
          </a:lstStyle>
          <a:p>
            <a:pPr defTabSz="914400" eaLnBrk="1" hangingPunct="1">
              <a:spcBef>
                <a:spcPct val="50000"/>
              </a:spcBef>
            </a:pPr>
            <a:r>
              <a:rPr lang="en-US" altLang="en-US" sz="2400" dirty="0">
                <a:latin typeface="Verdana" pitchFamily="34" charset="0"/>
              </a:rPr>
              <a:t>Figure 1</a:t>
            </a:r>
          </a:p>
        </p:txBody>
      </p:sp>
      <p:pic>
        <p:nvPicPr>
          <p:cNvPr id="11" name="Picture 10" descr="A screenshot of a video game&#10;&#10;Description automatically generated">
            <a:extLst>
              <a:ext uri="{FF2B5EF4-FFF2-40B4-BE49-F238E27FC236}">
                <a16:creationId xmlns:a16="http://schemas.microsoft.com/office/drawing/2014/main" id="{C9A7DFA7-1DB8-4C43-ACAB-2ED36BBC7D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570306" y="3679288"/>
            <a:ext cx="13620520" cy="7529573"/>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7DBF9505-02D8-42F3-848D-DE5AB7DDFF3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21079" y="11995327"/>
            <a:ext cx="13620520" cy="6555066"/>
          </a:xfrm>
          <a:prstGeom prst="rect">
            <a:avLst/>
          </a:prstGeom>
        </p:spPr>
      </p:pic>
      <p:sp>
        <p:nvSpPr>
          <p:cNvPr id="61" name="Text Box 45">
            <a:extLst>
              <a:ext uri="{FF2B5EF4-FFF2-40B4-BE49-F238E27FC236}">
                <a16:creationId xmlns:a16="http://schemas.microsoft.com/office/drawing/2014/main" id="{A2BA44CA-6FD3-44E5-B030-7F174AE98621}"/>
              </a:ext>
            </a:extLst>
          </p:cNvPr>
          <p:cNvSpPr txBox="1">
            <a:spLocks noChangeArrowheads="1"/>
          </p:cNvSpPr>
          <p:nvPr/>
        </p:nvSpPr>
        <p:spPr bwMode="auto">
          <a:xfrm>
            <a:off x="15716250" y="18277456"/>
            <a:ext cx="3581400" cy="460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8600">
                <a:solidFill>
                  <a:schemeClr val="tx1"/>
                </a:solidFill>
                <a:latin typeface="Arial" charset="0"/>
              </a:defRPr>
            </a:lvl1pPr>
            <a:lvl2pPr eaLnBrk="0" hangingPunct="0">
              <a:defRPr sz="8600">
                <a:solidFill>
                  <a:schemeClr val="tx1"/>
                </a:solidFill>
                <a:latin typeface="Arial" charset="0"/>
              </a:defRPr>
            </a:lvl2pPr>
            <a:lvl3pPr eaLnBrk="0" hangingPunct="0">
              <a:defRPr sz="8600">
                <a:solidFill>
                  <a:schemeClr val="tx1"/>
                </a:solidFill>
                <a:latin typeface="Arial" charset="0"/>
              </a:defRPr>
            </a:lvl3pPr>
            <a:lvl4pPr eaLnBrk="0" hangingPunct="0">
              <a:defRPr sz="8600">
                <a:solidFill>
                  <a:schemeClr val="tx1"/>
                </a:solidFill>
                <a:latin typeface="Arial" charset="0"/>
              </a:defRPr>
            </a:lvl4pPr>
            <a:lvl5pPr eaLnBrk="0" hangingPunct="0">
              <a:defRPr sz="8600">
                <a:solidFill>
                  <a:schemeClr val="tx1"/>
                </a:solidFill>
                <a:latin typeface="Arial" charset="0"/>
              </a:defRPr>
            </a:lvl5pPr>
            <a:lvl6pPr marL="9234488" indent="-6948488" eaLnBrk="0" fontAlgn="base" hangingPunct="0">
              <a:spcBef>
                <a:spcPct val="0"/>
              </a:spcBef>
              <a:spcAft>
                <a:spcPct val="0"/>
              </a:spcAft>
              <a:defRPr sz="8600">
                <a:solidFill>
                  <a:schemeClr val="tx1"/>
                </a:solidFill>
                <a:latin typeface="Arial" charset="0"/>
              </a:defRPr>
            </a:lvl6pPr>
            <a:lvl7pPr marL="9691688" indent="-6948488" eaLnBrk="0" fontAlgn="base" hangingPunct="0">
              <a:spcBef>
                <a:spcPct val="0"/>
              </a:spcBef>
              <a:spcAft>
                <a:spcPct val="0"/>
              </a:spcAft>
              <a:defRPr sz="8600">
                <a:solidFill>
                  <a:schemeClr val="tx1"/>
                </a:solidFill>
                <a:latin typeface="Arial" charset="0"/>
              </a:defRPr>
            </a:lvl7pPr>
            <a:lvl8pPr marL="10148888" indent="-6948488" eaLnBrk="0" fontAlgn="base" hangingPunct="0">
              <a:spcBef>
                <a:spcPct val="0"/>
              </a:spcBef>
              <a:spcAft>
                <a:spcPct val="0"/>
              </a:spcAft>
              <a:defRPr sz="8600">
                <a:solidFill>
                  <a:schemeClr val="tx1"/>
                </a:solidFill>
                <a:latin typeface="Arial" charset="0"/>
              </a:defRPr>
            </a:lvl8pPr>
            <a:lvl9pPr marL="10606088" indent="-6948488" eaLnBrk="0" fontAlgn="base" hangingPunct="0">
              <a:spcBef>
                <a:spcPct val="0"/>
              </a:spcBef>
              <a:spcAft>
                <a:spcPct val="0"/>
              </a:spcAft>
              <a:defRPr sz="8600">
                <a:solidFill>
                  <a:schemeClr val="tx1"/>
                </a:solidFill>
                <a:latin typeface="Arial" charset="0"/>
              </a:defRPr>
            </a:lvl9pPr>
          </a:lstStyle>
          <a:p>
            <a:pPr defTabSz="914400" eaLnBrk="1" hangingPunct="1">
              <a:spcBef>
                <a:spcPct val="50000"/>
              </a:spcBef>
            </a:pPr>
            <a:r>
              <a:rPr lang="en-US" altLang="en-US" sz="2400" dirty="0">
                <a:latin typeface="Verdana" pitchFamily="34" charset="0"/>
              </a:rPr>
              <a:t>Figure 2</a:t>
            </a:r>
          </a:p>
        </p:txBody>
      </p:sp>
      <p:pic>
        <p:nvPicPr>
          <p:cNvPr id="16" name="Picture 15" descr="A screenshot of a cell phone&#10;&#10;Description automatically generated">
            <a:extLst>
              <a:ext uri="{FF2B5EF4-FFF2-40B4-BE49-F238E27FC236}">
                <a16:creationId xmlns:a16="http://schemas.microsoft.com/office/drawing/2014/main" id="{42308843-9D22-4824-972E-6634B6A5D0A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387075" y="26108025"/>
            <a:ext cx="5928466" cy="4790391"/>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id="{C75C89C8-D9F9-4C59-BF36-E50438E1E7B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945600" y="21762134"/>
            <a:ext cx="5965370" cy="4248659"/>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E19D1997-0EF3-469E-8F59-AFB77690AF4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945600" y="26333802"/>
            <a:ext cx="6095999" cy="4491628"/>
          </a:xfrm>
          <a:prstGeom prst="rect">
            <a:avLst/>
          </a:prstGeom>
        </p:spPr>
      </p:pic>
      <p:pic>
        <p:nvPicPr>
          <p:cNvPr id="22" name="Picture 21" descr="A screenshot of a cell phone&#10;&#10;Description automatically generated">
            <a:extLst>
              <a:ext uri="{FF2B5EF4-FFF2-40B4-BE49-F238E27FC236}">
                <a16:creationId xmlns:a16="http://schemas.microsoft.com/office/drawing/2014/main" id="{2CF0BC4B-5829-485A-8909-8D8D308249D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387075" y="21591589"/>
            <a:ext cx="5928465" cy="4363352"/>
          </a:xfrm>
          <a:prstGeom prst="rect">
            <a:avLst/>
          </a:prstGeom>
        </p:spPr>
      </p:pic>
      <p:sp>
        <p:nvSpPr>
          <p:cNvPr id="70" name="Text Box 45">
            <a:extLst>
              <a:ext uri="{FF2B5EF4-FFF2-40B4-BE49-F238E27FC236}">
                <a16:creationId xmlns:a16="http://schemas.microsoft.com/office/drawing/2014/main" id="{EC6CB286-0821-415D-BC32-5DB7B185C730}"/>
              </a:ext>
            </a:extLst>
          </p:cNvPr>
          <p:cNvSpPr txBox="1">
            <a:spLocks noChangeArrowheads="1"/>
          </p:cNvSpPr>
          <p:nvPr/>
        </p:nvSpPr>
        <p:spPr bwMode="auto">
          <a:xfrm>
            <a:off x="21816003" y="30194889"/>
            <a:ext cx="128893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8600">
                <a:solidFill>
                  <a:schemeClr val="tx1"/>
                </a:solidFill>
                <a:latin typeface="Arial" charset="0"/>
              </a:defRPr>
            </a:lvl1pPr>
            <a:lvl2pPr eaLnBrk="0" hangingPunct="0">
              <a:defRPr sz="8600">
                <a:solidFill>
                  <a:schemeClr val="tx1"/>
                </a:solidFill>
                <a:latin typeface="Arial" charset="0"/>
              </a:defRPr>
            </a:lvl2pPr>
            <a:lvl3pPr eaLnBrk="0" hangingPunct="0">
              <a:defRPr sz="8600">
                <a:solidFill>
                  <a:schemeClr val="tx1"/>
                </a:solidFill>
                <a:latin typeface="Arial" charset="0"/>
              </a:defRPr>
            </a:lvl3pPr>
            <a:lvl4pPr eaLnBrk="0" hangingPunct="0">
              <a:defRPr sz="8600">
                <a:solidFill>
                  <a:schemeClr val="tx1"/>
                </a:solidFill>
                <a:latin typeface="Arial" charset="0"/>
              </a:defRPr>
            </a:lvl4pPr>
            <a:lvl5pPr eaLnBrk="0" hangingPunct="0">
              <a:defRPr sz="8600">
                <a:solidFill>
                  <a:schemeClr val="tx1"/>
                </a:solidFill>
                <a:latin typeface="Arial" charset="0"/>
              </a:defRPr>
            </a:lvl5pPr>
            <a:lvl6pPr marL="9234488" indent="-6948488" eaLnBrk="0" fontAlgn="base" hangingPunct="0">
              <a:spcBef>
                <a:spcPct val="0"/>
              </a:spcBef>
              <a:spcAft>
                <a:spcPct val="0"/>
              </a:spcAft>
              <a:defRPr sz="8600">
                <a:solidFill>
                  <a:schemeClr val="tx1"/>
                </a:solidFill>
                <a:latin typeface="Arial" charset="0"/>
              </a:defRPr>
            </a:lvl6pPr>
            <a:lvl7pPr marL="9691688" indent="-6948488" eaLnBrk="0" fontAlgn="base" hangingPunct="0">
              <a:spcBef>
                <a:spcPct val="0"/>
              </a:spcBef>
              <a:spcAft>
                <a:spcPct val="0"/>
              </a:spcAft>
              <a:defRPr sz="8600">
                <a:solidFill>
                  <a:schemeClr val="tx1"/>
                </a:solidFill>
                <a:latin typeface="Arial" charset="0"/>
              </a:defRPr>
            </a:lvl7pPr>
            <a:lvl8pPr marL="10148888" indent="-6948488" eaLnBrk="0" fontAlgn="base" hangingPunct="0">
              <a:spcBef>
                <a:spcPct val="0"/>
              </a:spcBef>
              <a:spcAft>
                <a:spcPct val="0"/>
              </a:spcAft>
              <a:defRPr sz="8600">
                <a:solidFill>
                  <a:schemeClr val="tx1"/>
                </a:solidFill>
                <a:latin typeface="Arial" charset="0"/>
              </a:defRPr>
            </a:lvl8pPr>
            <a:lvl9pPr marL="10606088" indent="-6948488" eaLnBrk="0" fontAlgn="base" hangingPunct="0">
              <a:spcBef>
                <a:spcPct val="0"/>
              </a:spcBef>
              <a:spcAft>
                <a:spcPct val="0"/>
              </a:spcAft>
              <a:defRPr sz="8600">
                <a:solidFill>
                  <a:schemeClr val="tx1"/>
                </a:solidFill>
                <a:latin typeface="Arial" charset="0"/>
              </a:defRPr>
            </a:lvl9pPr>
          </a:lstStyle>
          <a:p>
            <a:pPr defTabSz="914400" eaLnBrk="1" hangingPunct="1">
              <a:spcBef>
                <a:spcPct val="50000"/>
              </a:spcBef>
            </a:pPr>
            <a:r>
              <a:rPr lang="en-US" altLang="en-US" sz="1800" dirty="0">
                <a:latin typeface="Verdana" pitchFamily="34" charset="0"/>
              </a:rPr>
              <a:t>Figure 8</a:t>
            </a:r>
          </a:p>
        </p:txBody>
      </p:sp>
      <p:sp>
        <p:nvSpPr>
          <p:cNvPr id="71" name="Text Box 45">
            <a:extLst>
              <a:ext uri="{FF2B5EF4-FFF2-40B4-BE49-F238E27FC236}">
                <a16:creationId xmlns:a16="http://schemas.microsoft.com/office/drawing/2014/main" id="{FB9BFC36-0AED-44DA-9FBB-02267441FCEB}"/>
              </a:ext>
            </a:extLst>
          </p:cNvPr>
          <p:cNvSpPr txBox="1">
            <a:spLocks noChangeArrowheads="1"/>
          </p:cNvSpPr>
          <p:nvPr/>
        </p:nvSpPr>
        <p:spPr bwMode="auto">
          <a:xfrm>
            <a:off x="15200837" y="30194889"/>
            <a:ext cx="129752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8600">
                <a:solidFill>
                  <a:schemeClr val="tx1"/>
                </a:solidFill>
                <a:latin typeface="Arial" charset="0"/>
              </a:defRPr>
            </a:lvl1pPr>
            <a:lvl2pPr eaLnBrk="0" hangingPunct="0">
              <a:defRPr sz="8600">
                <a:solidFill>
                  <a:schemeClr val="tx1"/>
                </a:solidFill>
                <a:latin typeface="Arial" charset="0"/>
              </a:defRPr>
            </a:lvl2pPr>
            <a:lvl3pPr eaLnBrk="0" hangingPunct="0">
              <a:defRPr sz="8600">
                <a:solidFill>
                  <a:schemeClr val="tx1"/>
                </a:solidFill>
                <a:latin typeface="Arial" charset="0"/>
              </a:defRPr>
            </a:lvl3pPr>
            <a:lvl4pPr eaLnBrk="0" hangingPunct="0">
              <a:defRPr sz="8600">
                <a:solidFill>
                  <a:schemeClr val="tx1"/>
                </a:solidFill>
                <a:latin typeface="Arial" charset="0"/>
              </a:defRPr>
            </a:lvl4pPr>
            <a:lvl5pPr eaLnBrk="0" hangingPunct="0">
              <a:defRPr sz="8600">
                <a:solidFill>
                  <a:schemeClr val="tx1"/>
                </a:solidFill>
                <a:latin typeface="Arial" charset="0"/>
              </a:defRPr>
            </a:lvl5pPr>
            <a:lvl6pPr marL="9234488" indent="-6948488" eaLnBrk="0" fontAlgn="base" hangingPunct="0">
              <a:spcBef>
                <a:spcPct val="0"/>
              </a:spcBef>
              <a:spcAft>
                <a:spcPct val="0"/>
              </a:spcAft>
              <a:defRPr sz="8600">
                <a:solidFill>
                  <a:schemeClr val="tx1"/>
                </a:solidFill>
                <a:latin typeface="Arial" charset="0"/>
              </a:defRPr>
            </a:lvl6pPr>
            <a:lvl7pPr marL="9691688" indent="-6948488" eaLnBrk="0" fontAlgn="base" hangingPunct="0">
              <a:spcBef>
                <a:spcPct val="0"/>
              </a:spcBef>
              <a:spcAft>
                <a:spcPct val="0"/>
              </a:spcAft>
              <a:defRPr sz="8600">
                <a:solidFill>
                  <a:schemeClr val="tx1"/>
                </a:solidFill>
                <a:latin typeface="Arial" charset="0"/>
              </a:defRPr>
            </a:lvl7pPr>
            <a:lvl8pPr marL="10148888" indent="-6948488" eaLnBrk="0" fontAlgn="base" hangingPunct="0">
              <a:spcBef>
                <a:spcPct val="0"/>
              </a:spcBef>
              <a:spcAft>
                <a:spcPct val="0"/>
              </a:spcAft>
              <a:defRPr sz="8600">
                <a:solidFill>
                  <a:schemeClr val="tx1"/>
                </a:solidFill>
                <a:latin typeface="Arial" charset="0"/>
              </a:defRPr>
            </a:lvl8pPr>
            <a:lvl9pPr marL="10606088" indent="-6948488" eaLnBrk="0" fontAlgn="base" hangingPunct="0">
              <a:spcBef>
                <a:spcPct val="0"/>
              </a:spcBef>
              <a:spcAft>
                <a:spcPct val="0"/>
              </a:spcAft>
              <a:defRPr sz="8600">
                <a:solidFill>
                  <a:schemeClr val="tx1"/>
                </a:solidFill>
                <a:latin typeface="Arial" charset="0"/>
              </a:defRPr>
            </a:lvl9pPr>
          </a:lstStyle>
          <a:p>
            <a:pPr defTabSz="914400" eaLnBrk="1" hangingPunct="1">
              <a:spcBef>
                <a:spcPct val="50000"/>
              </a:spcBef>
            </a:pPr>
            <a:r>
              <a:rPr lang="en-US" altLang="en-US" sz="1800" dirty="0">
                <a:latin typeface="Verdana" pitchFamily="34" charset="0"/>
              </a:rPr>
              <a:t>Figure 7</a:t>
            </a:r>
          </a:p>
        </p:txBody>
      </p:sp>
      <p:sp>
        <p:nvSpPr>
          <p:cNvPr id="72" name="Text Box 45">
            <a:extLst>
              <a:ext uri="{FF2B5EF4-FFF2-40B4-BE49-F238E27FC236}">
                <a16:creationId xmlns:a16="http://schemas.microsoft.com/office/drawing/2014/main" id="{527F3FB4-2B54-48ED-B09A-CCD29BEB0C25}"/>
              </a:ext>
            </a:extLst>
          </p:cNvPr>
          <p:cNvSpPr txBox="1">
            <a:spLocks noChangeArrowheads="1"/>
          </p:cNvSpPr>
          <p:nvPr/>
        </p:nvSpPr>
        <p:spPr bwMode="auto">
          <a:xfrm>
            <a:off x="21793200" y="25738693"/>
            <a:ext cx="35814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8600">
                <a:solidFill>
                  <a:schemeClr val="tx1"/>
                </a:solidFill>
                <a:latin typeface="Arial" charset="0"/>
              </a:defRPr>
            </a:lvl1pPr>
            <a:lvl2pPr eaLnBrk="0" hangingPunct="0">
              <a:defRPr sz="8600">
                <a:solidFill>
                  <a:schemeClr val="tx1"/>
                </a:solidFill>
                <a:latin typeface="Arial" charset="0"/>
              </a:defRPr>
            </a:lvl2pPr>
            <a:lvl3pPr eaLnBrk="0" hangingPunct="0">
              <a:defRPr sz="8600">
                <a:solidFill>
                  <a:schemeClr val="tx1"/>
                </a:solidFill>
                <a:latin typeface="Arial" charset="0"/>
              </a:defRPr>
            </a:lvl3pPr>
            <a:lvl4pPr eaLnBrk="0" hangingPunct="0">
              <a:defRPr sz="8600">
                <a:solidFill>
                  <a:schemeClr val="tx1"/>
                </a:solidFill>
                <a:latin typeface="Arial" charset="0"/>
              </a:defRPr>
            </a:lvl4pPr>
            <a:lvl5pPr eaLnBrk="0" hangingPunct="0">
              <a:defRPr sz="8600">
                <a:solidFill>
                  <a:schemeClr val="tx1"/>
                </a:solidFill>
                <a:latin typeface="Arial" charset="0"/>
              </a:defRPr>
            </a:lvl5pPr>
            <a:lvl6pPr marL="9234488" indent="-6948488" eaLnBrk="0" fontAlgn="base" hangingPunct="0">
              <a:spcBef>
                <a:spcPct val="0"/>
              </a:spcBef>
              <a:spcAft>
                <a:spcPct val="0"/>
              </a:spcAft>
              <a:defRPr sz="8600">
                <a:solidFill>
                  <a:schemeClr val="tx1"/>
                </a:solidFill>
                <a:latin typeface="Arial" charset="0"/>
              </a:defRPr>
            </a:lvl6pPr>
            <a:lvl7pPr marL="9691688" indent="-6948488" eaLnBrk="0" fontAlgn="base" hangingPunct="0">
              <a:spcBef>
                <a:spcPct val="0"/>
              </a:spcBef>
              <a:spcAft>
                <a:spcPct val="0"/>
              </a:spcAft>
              <a:defRPr sz="8600">
                <a:solidFill>
                  <a:schemeClr val="tx1"/>
                </a:solidFill>
                <a:latin typeface="Arial" charset="0"/>
              </a:defRPr>
            </a:lvl7pPr>
            <a:lvl8pPr marL="10148888" indent="-6948488" eaLnBrk="0" fontAlgn="base" hangingPunct="0">
              <a:spcBef>
                <a:spcPct val="0"/>
              </a:spcBef>
              <a:spcAft>
                <a:spcPct val="0"/>
              </a:spcAft>
              <a:defRPr sz="8600">
                <a:solidFill>
                  <a:schemeClr val="tx1"/>
                </a:solidFill>
                <a:latin typeface="Arial" charset="0"/>
              </a:defRPr>
            </a:lvl8pPr>
            <a:lvl9pPr marL="10606088" indent="-6948488" eaLnBrk="0" fontAlgn="base" hangingPunct="0">
              <a:spcBef>
                <a:spcPct val="0"/>
              </a:spcBef>
              <a:spcAft>
                <a:spcPct val="0"/>
              </a:spcAft>
              <a:defRPr sz="8600">
                <a:solidFill>
                  <a:schemeClr val="tx1"/>
                </a:solidFill>
                <a:latin typeface="Arial" charset="0"/>
              </a:defRPr>
            </a:lvl9pPr>
          </a:lstStyle>
          <a:p>
            <a:pPr defTabSz="914400" eaLnBrk="1" hangingPunct="1">
              <a:spcBef>
                <a:spcPct val="50000"/>
              </a:spcBef>
            </a:pPr>
            <a:r>
              <a:rPr lang="en-US" altLang="en-US" sz="1800" dirty="0">
                <a:latin typeface="Verdana" pitchFamily="34" charset="0"/>
              </a:rPr>
              <a:t>Figure 6</a:t>
            </a:r>
          </a:p>
        </p:txBody>
      </p:sp>
      <p:sp>
        <p:nvSpPr>
          <p:cNvPr id="73" name="Text Box 45">
            <a:extLst>
              <a:ext uri="{FF2B5EF4-FFF2-40B4-BE49-F238E27FC236}">
                <a16:creationId xmlns:a16="http://schemas.microsoft.com/office/drawing/2014/main" id="{2CBB2F9E-D70C-46D5-BFA7-0EBEB36DC2AF}"/>
              </a:ext>
            </a:extLst>
          </p:cNvPr>
          <p:cNvSpPr txBox="1">
            <a:spLocks noChangeArrowheads="1"/>
          </p:cNvSpPr>
          <p:nvPr/>
        </p:nvSpPr>
        <p:spPr bwMode="auto">
          <a:xfrm>
            <a:off x="15220950" y="25805126"/>
            <a:ext cx="177165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8600">
                <a:solidFill>
                  <a:schemeClr val="tx1"/>
                </a:solidFill>
                <a:latin typeface="Arial" charset="0"/>
              </a:defRPr>
            </a:lvl1pPr>
            <a:lvl2pPr eaLnBrk="0" hangingPunct="0">
              <a:defRPr sz="8600">
                <a:solidFill>
                  <a:schemeClr val="tx1"/>
                </a:solidFill>
                <a:latin typeface="Arial" charset="0"/>
              </a:defRPr>
            </a:lvl2pPr>
            <a:lvl3pPr eaLnBrk="0" hangingPunct="0">
              <a:defRPr sz="8600">
                <a:solidFill>
                  <a:schemeClr val="tx1"/>
                </a:solidFill>
                <a:latin typeface="Arial" charset="0"/>
              </a:defRPr>
            </a:lvl3pPr>
            <a:lvl4pPr eaLnBrk="0" hangingPunct="0">
              <a:defRPr sz="8600">
                <a:solidFill>
                  <a:schemeClr val="tx1"/>
                </a:solidFill>
                <a:latin typeface="Arial" charset="0"/>
              </a:defRPr>
            </a:lvl4pPr>
            <a:lvl5pPr eaLnBrk="0" hangingPunct="0">
              <a:defRPr sz="8600">
                <a:solidFill>
                  <a:schemeClr val="tx1"/>
                </a:solidFill>
                <a:latin typeface="Arial" charset="0"/>
              </a:defRPr>
            </a:lvl5pPr>
            <a:lvl6pPr marL="9234488" indent="-6948488" eaLnBrk="0" fontAlgn="base" hangingPunct="0">
              <a:spcBef>
                <a:spcPct val="0"/>
              </a:spcBef>
              <a:spcAft>
                <a:spcPct val="0"/>
              </a:spcAft>
              <a:defRPr sz="8600">
                <a:solidFill>
                  <a:schemeClr val="tx1"/>
                </a:solidFill>
                <a:latin typeface="Arial" charset="0"/>
              </a:defRPr>
            </a:lvl6pPr>
            <a:lvl7pPr marL="9691688" indent="-6948488" eaLnBrk="0" fontAlgn="base" hangingPunct="0">
              <a:spcBef>
                <a:spcPct val="0"/>
              </a:spcBef>
              <a:spcAft>
                <a:spcPct val="0"/>
              </a:spcAft>
              <a:defRPr sz="8600">
                <a:solidFill>
                  <a:schemeClr val="tx1"/>
                </a:solidFill>
                <a:latin typeface="Arial" charset="0"/>
              </a:defRPr>
            </a:lvl7pPr>
            <a:lvl8pPr marL="10148888" indent="-6948488" eaLnBrk="0" fontAlgn="base" hangingPunct="0">
              <a:spcBef>
                <a:spcPct val="0"/>
              </a:spcBef>
              <a:spcAft>
                <a:spcPct val="0"/>
              </a:spcAft>
              <a:defRPr sz="8600">
                <a:solidFill>
                  <a:schemeClr val="tx1"/>
                </a:solidFill>
                <a:latin typeface="Arial" charset="0"/>
              </a:defRPr>
            </a:lvl8pPr>
            <a:lvl9pPr marL="10606088" indent="-6948488" eaLnBrk="0" fontAlgn="base" hangingPunct="0">
              <a:spcBef>
                <a:spcPct val="0"/>
              </a:spcBef>
              <a:spcAft>
                <a:spcPct val="0"/>
              </a:spcAft>
              <a:defRPr sz="8600">
                <a:solidFill>
                  <a:schemeClr val="tx1"/>
                </a:solidFill>
                <a:latin typeface="Arial" charset="0"/>
              </a:defRPr>
            </a:lvl9pPr>
          </a:lstStyle>
          <a:p>
            <a:pPr defTabSz="914400" eaLnBrk="1" hangingPunct="1">
              <a:spcBef>
                <a:spcPct val="50000"/>
              </a:spcBef>
            </a:pPr>
            <a:r>
              <a:rPr lang="en-US" altLang="en-US" sz="1800" dirty="0">
                <a:latin typeface="Verdana" pitchFamily="34" charset="0"/>
              </a:rPr>
              <a:t>Figure 5</a:t>
            </a:r>
          </a:p>
        </p:txBody>
      </p:sp>
      <p:sp>
        <p:nvSpPr>
          <p:cNvPr id="23" name="TextBox 22">
            <a:extLst>
              <a:ext uri="{FF2B5EF4-FFF2-40B4-BE49-F238E27FC236}">
                <a16:creationId xmlns:a16="http://schemas.microsoft.com/office/drawing/2014/main" id="{06F0CC7F-4D8D-45B2-AF12-A348149FAB8E}"/>
              </a:ext>
            </a:extLst>
          </p:cNvPr>
          <p:cNvSpPr txBox="1"/>
          <p:nvPr/>
        </p:nvSpPr>
        <p:spPr>
          <a:xfrm>
            <a:off x="15974357" y="18713045"/>
            <a:ext cx="10428149" cy="3108543"/>
          </a:xfrm>
          <a:prstGeom prst="rect">
            <a:avLst/>
          </a:prstGeom>
          <a:noFill/>
          <a:ln>
            <a:noFill/>
          </a:ln>
        </p:spPr>
        <p:txBody>
          <a:bodyPr wrap="square" rtlCol="0">
            <a:spAutoFit/>
          </a:bodyPr>
          <a:lstStyle/>
          <a:p>
            <a:r>
              <a:rPr lang="en-US" sz="2800" dirty="0"/>
              <a:t>The figures above show histograms of the distribution of polarity across all extracted dates. Figure 1 shows the distribution of all of the collected </a:t>
            </a:r>
            <a:r>
              <a:rPr lang="en-US" sz="2800"/>
              <a:t>user tweets </a:t>
            </a:r>
            <a:r>
              <a:rPr lang="en-US" sz="2800" dirty="0"/>
              <a:t>with each color representing a different extracted date (30 in total). Similarly figure 2 displays the distribution of polarity of all media companies collected across each extracted date from all media companies (83 in total).</a:t>
            </a:r>
          </a:p>
        </p:txBody>
      </p:sp>
      <p:pic>
        <p:nvPicPr>
          <p:cNvPr id="9" name="Picture 8" descr="A screenshot of a cell phone&#10;&#10;Description automatically generated">
            <a:extLst>
              <a:ext uri="{FF2B5EF4-FFF2-40B4-BE49-F238E27FC236}">
                <a16:creationId xmlns:a16="http://schemas.microsoft.com/office/drawing/2014/main" id="{515907A7-82F3-460E-A84C-EF6416B16DD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7084838" y="6332167"/>
            <a:ext cx="5858522" cy="3894772"/>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F9E82568-4D32-45F1-AF31-726106D2554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887608" y="6303293"/>
            <a:ext cx="5519449" cy="3944491"/>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F9CAAA3D-18D1-4A63-B7B4-B861F0FCD97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441547" y="6243673"/>
            <a:ext cx="5519450" cy="4119692"/>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16DAB418-171D-4E20-937F-3A2AF9D504C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1195079" y="15076427"/>
            <a:ext cx="5952820" cy="4332157"/>
          </a:xfrm>
          <a:prstGeom prst="rect">
            <a:avLst/>
          </a:prstGeom>
        </p:spPr>
      </p:pic>
      <p:pic>
        <p:nvPicPr>
          <p:cNvPr id="25" name="Picture 24" descr="A screenshot of a cell phone&#10;&#10;Description automatically generated">
            <a:extLst>
              <a:ext uri="{FF2B5EF4-FFF2-40B4-BE49-F238E27FC236}">
                <a16:creationId xmlns:a16="http://schemas.microsoft.com/office/drawing/2014/main" id="{0B21A0C6-3526-471E-9DA9-117D01E4FCD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7261400" y="14970300"/>
            <a:ext cx="5952820" cy="4332157"/>
          </a:xfrm>
          <a:prstGeom prst="rect">
            <a:avLst/>
          </a:prstGeom>
        </p:spPr>
      </p:pic>
      <p:pic>
        <p:nvPicPr>
          <p:cNvPr id="31" name="Picture 30" descr="A screenshot of a cell phone&#10;&#10;Description automatically generated">
            <a:extLst>
              <a:ext uri="{FF2B5EF4-FFF2-40B4-BE49-F238E27FC236}">
                <a16:creationId xmlns:a16="http://schemas.microsoft.com/office/drawing/2014/main" id="{E0A123A0-F9D8-4651-9E0B-4D4697AB62A2}"/>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0964788" y="19274880"/>
            <a:ext cx="6191330" cy="4424653"/>
          </a:xfrm>
          <a:prstGeom prst="rect">
            <a:avLst/>
          </a:prstGeom>
        </p:spPr>
      </p:pic>
      <p:pic>
        <p:nvPicPr>
          <p:cNvPr id="2049" name="Picture 2048" descr="A screenshot of a cell phone&#10;&#10;Description automatically generated">
            <a:extLst>
              <a:ext uri="{FF2B5EF4-FFF2-40B4-BE49-F238E27FC236}">
                <a16:creationId xmlns:a16="http://schemas.microsoft.com/office/drawing/2014/main" id="{72E0DA60-3BC6-4BF3-B823-1C53D1A7FC4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7151290" y="19243980"/>
            <a:ext cx="6191329" cy="4424652"/>
          </a:xfrm>
          <a:prstGeom prst="rect">
            <a:avLst/>
          </a:prstGeom>
        </p:spPr>
      </p:pic>
      <p:pic>
        <p:nvPicPr>
          <p:cNvPr id="2061" name="Picture 2060" descr="A screenshot of a cell phone&#10;&#10;Description automatically generated">
            <a:extLst>
              <a:ext uri="{FF2B5EF4-FFF2-40B4-BE49-F238E27FC236}">
                <a16:creationId xmlns:a16="http://schemas.microsoft.com/office/drawing/2014/main" id="{62E793EF-1E5B-4A45-A1D1-E57C643AEA2C}"/>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1038461" y="23656284"/>
            <a:ext cx="6095999" cy="3984917"/>
          </a:xfrm>
          <a:prstGeom prst="rect">
            <a:avLst/>
          </a:prstGeom>
        </p:spPr>
      </p:pic>
      <p:pic>
        <p:nvPicPr>
          <p:cNvPr id="2063" name="Picture 2062" descr="A screenshot of a cell phone&#10;&#10;Description automatically generated">
            <a:extLst>
              <a:ext uri="{FF2B5EF4-FFF2-40B4-BE49-F238E27FC236}">
                <a16:creationId xmlns:a16="http://schemas.microsoft.com/office/drawing/2014/main" id="{B0471418-1110-4C1F-89E0-74D6B4BA740F}"/>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7489301" y="23562759"/>
            <a:ext cx="6095999" cy="3923116"/>
          </a:xfrm>
          <a:prstGeom prst="rect">
            <a:avLst/>
          </a:prstGeom>
        </p:spPr>
      </p:pic>
      <p:sp>
        <p:nvSpPr>
          <p:cNvPr id="2079" name="Text Box 45"/>
          <p:cNvSpPr txBox="1">
            <a:spLocks noChangeArrowheads="1"/>
          </p:cNvSpPr>
          <p:nvPr/>
        </p:nvSpPr>
        <p:spPr bwMode="auto">
          <a:xfrm>
            <a:off x="27866328" y="9957148"/>
            <a:ext cx="346519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8600">
                <a:solidFill>
                  <a:schemeClr val="tx1"/>
                </a:solidFill>
                <a:latin typeface="Arial" charset="0"/>
              </a:defRPr>
            </a:lvl1pPr>
            <a:lvl2pPr eaLnBrk="0" hangingPunct="0">
              <a:defRPr sz="8600">
                <a:solidFill>
                  <a:schemeClr val="tx1"/>
                </a:solidFill>
                <a:latin typeface="Arial" charset="0"/>
              </a:defRPr>
            </a:lvl2pPr>
            <a:lvl3pPr eaLnBrk="0" hangingPunct="0">
              <a:defRPr sz="8600">
                <a:solidFill>
                  <a:schemeClr val="tx1"/>
                </a:solidFill>
                <a:latin typeface="Arial" charset="0"/>
              </a:defRPr>
            </a:lvl3pPr>
            <a:lvl4pPr eaLnBrk="0" hangingPunct="0">
              <a:defRPr sz="8600">
                <a:solidFill>
                  <a:schemeClr val="tx1"/>
                </a:solidFill>
                <a:latin typeface="Arial" charset="0"/>
              </a:defRPr>
            </a:lvl4pPr>
            <a:lvl5pPr eaLnBrk="0" hangingPunct="0">
              <a:defRPr sz="8600">
                <a:solidFill>
                  <a:schemeClr val="tx1"/>
                </a:solidFill>
                <a:latin typeface="Arial" charset="0"/>
              </a:defRPr>
            </a:lvl5pPr>
            <a:lvl6pPr marL="9234488" indent="-6948488" eaLnBrk="0" fontAlgn="base" hangingPunct="0">
              <a:spcBef>
                <a:spcPct val="0"/>
              </a:spcBef>
              <a:spcAft>
                <a:spcPct val="0"/>
              </a:spcAft>
              <a:defRPr sz="8600">
                <a:solidFill>
                  <a:schemeClr val="tx1"/>
                </a:solidFill>
                <a:latin typeface="Arial" charset="0"/>
              </a:defRPr>
            </a:lvl6pPr>
            <a:lvl7pPr marL="9691688" indent="-6948488" eaLnBrk="0" fontAlgn="base" hangingPunct="0">
              <a:spcBef>
                <a:spcPct val="0"/>
              </a:spcBef>
              <a:spcAft>
                <a:spcPct val="0"/>
              </a:spcAft>
              <a:defRPr sz="8600">
                <a:solidFill>
                  <a:schemeClr val="tx1"/>
                </a:solidFill>
                <a:latin typeface="Arial" charset="0"/>
              </a:defRPr>
            </a:lvl7pPr>
            <a:lvl8pPr marL="10148888" indent="-6948488" eaLnBrk="0" fontAlgn="base" hangingPunct="0">
              <a:spcBef>
                <a:spcPct val="0"/>
              </a:spcBef>
              <a:spcAft>
                <a:spcPct val="0"/>
              </a:spcAft>
              <a:defRPr sz="8600">
                <a:solidFill>
                  <a:schemeClr val="tx1"/>
                </a:solidFill>
                <a:latin typeface="Arial" charset="0"/>
              </a:defRPr>
            </a:lvl8pPr>
            <a:lvl9pPr marL="10606088" indent="-6948488" eaLnBrk="0" fontAlgn="base" hangingPunct="0">
              <a:spcBef>
                <a:spcPct val="0"/>
              </a:spcBef>
              <a:spcAft>
                <a:spcPct val="0"/>
              </a:spcAft>
              <a:defRPr sz="8600">
                <a:solidFill>
                  <a:schemeClr val="tx1"/>
                </a:solidFill>
                <a:latin typeface="Arial" charset="0"/>
              </a:defRPr>
            </a:lvl9pPr>
          </a:lstStyle>
          <a:p>
            <a:pPr defTabSz="914400" eaLnBrk="1" hangingPunct="1">
              <a:spcBef>
                <a:spcPct val="50000"/>
              </a:spcBef>
            </a:pPr>
            <a:r>
              <a:rPr lang="en-US" altLang="en-US" sz="1800" dirty="0">
                <a:latin typeface="Verdana" pitchFamily="34" charset="0"/>
              </a:rPr>
              <a:t>Figure 9</a:t>
            </a:r>
          </a:p>
        </p:txBody>
      </p:sp>
      <p:sp>
        <p:nvSpPr>
          <p:cNvPr id="2072" name="Text Box 45"/>
          <p:cNvSpPr txBox="1">
            <a:spLocks noChangeArrowheads="1"/>
          </p:cNvSpPr>
          <p:nvPr/>
        </p:nvSpPr>
        <p:spPr bwMode="auto">
          <a:xfrm>
            <a:off x="33607940" y="10012358"/>
            <a:ext cx="35814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8600">
                <a:solidFill>
                  <a:schemeClr val="tx1"/>
                </a:solidFill>
                <a:latin typeface="Arial" charset="0"/>
              </a:defRPr>
            </a:lvl1pPr>
            <a:lvl2pPr eaLnBrk="0" hangingPunct="0">
              <a:defRPr sz="8600">
                <a:solidFill>
                  <a:schemeClr val="tx1"/>
                </a:solidFill>
                <a:latin typeface="Arial" charset="0"/>
              </a:defRPr>
            </a:lvl2pPr>
            <a:lvl3pPr eaLnBrk="0" hangingPunct="0">
              <a:defRPr sz="8600">
                <a:solidFill>
                  <a:schemeClr val="tx1"/>
                </a:solidFill>
                <a:latin typeface="Arial" charset="0"/>
              </a:defRPr>
            </a:lvl3pPr>
            <a:lvl4pPr eaLnBrk="0" hangingPunct="0">
              <a:defRPr sz="8600">
                <a:solidFill>
                  <a:schemeClr val="tx1"/>
                </a:solidFill>
                <a:latin typeface="Arial" charset="0"/>
              </a:defRPr>
            </a:lvl4pPr>
            <a:lvl5pPr eaLnBrk="0" hangingPunct="0">
              <a:defRPr sz="8600">
                <a:solidFill>
                  <a:schemeClr val="tx1"/>
                </a:solidFill>
                <a:latin typeface="Arial" charset="0"/>
              </a:defRPr>
            </a:lvl5pPr>
            <a:lvl6pPr marL="9234488" indent="-6948488" eaLnBrk="0" fontAlgn="base" hangingPunct="0">
              <a:spcBef>
                <a:spcPct val="0"/>
              </a:spcBef>
              <a:spcAft>
                <a:spcPct val="0"/>
              </a:spcAft>
              <a:defRPr sz="8600">
                <a:solidFill>
                  <a:schemeClr val="tx1"/>
                </a:solidFill>
                <a:latin typeface="Arial" charset="0"/>
              </a:defRPr>
            </a:lvl6pPr>
            <a:lvl7pPr marL="9691688" indent="-6948488" eaLnBrk="0" fontAlgn="base" hangingPunct="0">
              <a:spcBef>
                <a:spcPct val="0"/>
              </a:spcBef>
              <a:spcAft>
                <a:spcPct val="0"/>
              </a:spcAft>
              <a:defRPr sz="8600">
                <a:solidFill>
                  <a:schemeClr val="tx1"/>
                </a:solidFill>
                <a:latin typeface="Arial" charset="0"/>
              </a:defRPr>
            </a:lvl7pPr>
            <a:lvl8pPr marL="10148888" indent="-6948488" eaLnBrk="0" fontAlgn="base" hangingPunct="0">
              <a:spcBef>
                <a:spcPct val="0"/>
              </a:spcBef>
              <a:spcAft>
                <a:spcPct val="0"/>
              </a:spcAft>
              <a:defRPr sz="8600">
                <a:solidFill>
                  <a:schemeClr val="tx1"/>
                </a:solidFill>
                <a:latin typeface="Arial" charset="0"/>
              </a:defRPr>
            </a:lvl8pPr>
            <a:lvl9pPr marL="10606088" indent="-6948488" eaLnBrk="0" fontAlgn="base" hangingPunct="0">
              <a:spcBef>
                <a:spcPct val="0"/>
              </a:spcBef>
              <a:spcAft>
                <a:spcPct val="0"/>
              </a:spcAft>
              <a:defRPr sz="8600">
                <a:solidFill>
                  <a:schemeClr val="tx1"/>
                </a:solidFill>
                <a:latin typeface="Arial" charset="0"/>
              </a:defRPr>
            </a:lvl9pPr>
          </a:lstStyle>
          <a:p>
            <a:pPr defTabSz="914400" eaLnBrk="1" hangingPunct="1">
              <a:spcBef>
                <a:spcPct val="50000"/>
              </a:spcBef>
            </a:pPr>
            <a:r>
              <a:rPr lang="en-US" altLang="en-US" sz="1800" dirty="0">
                <a:latin typeface="Verdana" pitchFamily="34" charset="0"/>
              </a:rPr>
              <a:t>Figure 10</a:t>
            </a:r>
          </a:p>
        </p:txBody>
      </p:sp>
      <p:sp>
        <p:nvSpPr>
          <p:cNvPr id="2080" name="Text Box 45"/>
          <p:cNvSpPr txBox="1">
            <a:spLocks noChangeArrowheads="1"/>
          </p:cNvSpPr>
          <p:nvPr/>
        </p:nvSpPr>
        <p:spPr bwMode="auto">
          <a:xfrm>
            <a:off x="39084051" y="10082041"/>
            <a:ext cx="35814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8600">
                <a:solidFill>
                  <a:schemeClr val="tx1"/>
                </a:solidFill>
                <a:latin typeface="Arial" charset="0"/>
              </a:defRPr>
            </a:lvl1pPr>
            <a:lvl2pPr eaLnBrk="0" hangingPunct="0">
              <a:defRPr sz="8600">
                <a:solidFill>
                  <a:schemeClr val="tx1"/>
                </a:solidFill>
                <a:latin typeface="Arial" charset="0"/>
              </a:defRPr>
            </a:lvl2pPr>
            <a:lvl3pPr eaLnBrk="0" hangingPunct="0">
              <a:defRPr sz="8600">
                <a:solidFill>
                  <a:schemeClr val="tx1"/>
                </a:solidFill>
                <a:latin typeface="Arial" charset="0"/>
              </a:defRPr>
            </a:lvl3pPr>
            <a:lvl4pPr eaLnBrk="0" hangingPunct="0">
              <a:defRPr sz="8600">
                <a:solidFill>
                  <a:schemeClr val="tx1"/>
                </a:solidFill>
                <a:latin typeface="Arial" charset="0"/>
              </a:defRPr>
            </a:lvl4pPr>
            <a:lvl5pPr eaLnBrk="0" hangingPunct="0">
              <a:defRPr sz="8600">
                <a:solidFill>
                  <a:schemeClr val="tx1"/>
                </a:solidFill>
                <a:latin typeface="Arial" charset="0"/>
              </a:defRPr>
            </a:lvl5pPr>
            <a:lvl6pPr marL="9234488" indent="-6948488" eaLnBrk="0" fontAlgn="base" hangingPunct="0">
              <a:spcBef>
                <a:spcPct val="0"/>
              </a:spcBef>
              <a:spcAft>
                <a:spcPct val="0"/>
              </a:spcAft>
              <a:defRPr sz="8600">
                <a:solidFill>
                  <a:schemeClr val="tx1"/>
                </a:solidFill>
                <a:latin typeface="Arial" charset="0"/>
              </a:defRPr>
            </a:lvl6pPr>
            <a:lvl7pPr marL="9691688" indent="-6948488" eaLnBrk="0" fontAlgn="base" hangingPunct="0">
              <a:spcBef>
                <a:spcPct val="0"/>
              </a:spcBef>
              <a:spcAft>
                <a:spcPct val="0"/>
              </a:spcAft>
              <a:defRPr sz="8600">
                <a:solidFill>
                  <a:schemeClr val="tx1"/>
                </a:solidFill>
                <a:latin typeface="Arial" charset="0"/>
              </a:defRPr>
            </a:lvl7pPr>
            <a:lvl8pPr marL="10148888" indent="-6948488" eaLnBrk="0" fontAlgn="base" hangingPunct="0">
              <a:spcBef>
                <a:spcPct val="0"/>
              </a:spcBef>
              <a:spcAft>
                <a:spcPct val="0"/>
              </a:spcAft>
              <a:defRPr sz="8600">
                <a:solidFill>
                  <a:schemeClr val="tx1"/>
                </a:solidFill>
                <a:latin typeface="Arial" charset="0"/>
              </a:defRPr>
            </a:lvl8pPr>
            <a:lvl9pPr marL="10606088" indent="-6948488" eaLnBrk="0" fontAlgn="base" hangingPunct="0">
              <a:spcBef>
                <a:spcPct val="0"/>
              </a:spcBef>
              <a:spcAft>
                <a:spcPct val="0"/>
              </a:spcAft>
              <a:defRPr sz="8600">
                <a:solidFill>
                  <a:schemeClr val="tx1"/>
                </a:solidFill>
                <a:latin typeface="Arial" charset="0"/>
              </a:defRPr>
            </a:lvl9pPr>
          </a:lstStyle>
          <a:p>
            <a:pPr defTabSz="914400" eaLnBrk="1" hangingPunct="1">
              <a:spcBef>
                <a:spcPct val="50000"/>
              </a:spcBef>
            </a:pPr>
            <a:r>
              <a:rPr lang="en-US" altLang="en-US" sz="1800" dirty="0">
                <a:latin typeface="Verdana" pitchFamily="34" charset="0"/>
              </a:rPr>
              <a:t>Figure 11</a:t>
            </a:r>
          </a:p>
        </p:txBody>
      </p:sp>
      <p:sp>
        <p:nvSpPr>
          <p:cNvPr id="75" name="Text Box 45">
            <a:extLst>
              <a:ext uri="{FF2B5EF4-FFF2-40B4-BE49-F238E27FC236}">
                <a16:creationId xmlns:a16="http://schemas.microsoft.com/office/drawing/2014/main" id="{05D12340-95A3-4030-9D2B-C63D5763099D}"/>
              </a:ext>
            </a:extLst>
          </p:cNvPr>
          <p:cNvSpPr txBox="1">
            <a:spLocks noChangeArrowheads="1"/>
          </p:cNvSpPr>
          <p:nvPr/>
        </p:nvSpPr>
        <p:spPr bwMode="auto">
          <a:xfrm>
            <a:off x="38268285" y="23281435"/>
            <a:ext cx="35814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8600">
                <a:solidFill>
                  <a:schemeClr val="tx1"/>
                </a:solidFill>
                <a:latin typeface="Arial" charset="0"/>
              </a:defRPr>
            </a:lvl1pPr>
            <a:lvl2pPr eaLnBrk="0" hangingPunct="0">
              <a:defRPr sz="8600">
                <a:solidFill>
                  <a:schemeClr val="tx1"/>
                </a:solidFill>
                <a:latin typeface="Arial" charset="0"/>
              </a:defRPr>
            </a:lvl2pPr>
            <a:lvl3pPr eaLnBrk="0" hangingPunct="0">
              <a:defRPr sz="8600">
                <a:solidFill>
                  <a:schemeClr val="tx1"/>
                </a:solidFill>
                <a:latin typeface="Arial" charset="0"/>
              </a:defRPr>
            </a:lvl3pPr>
            <a:lvl4pPr eaLnBrk="0" hangingPunct="0">
              <a:defRPr sz="8600">
                <a:solidFill>
                  <a:schemeClr val="tx1"/>
                </a:solidFill>
                <a:latin typeface="Arial" charset="0"/>
              </a:defRPr>
            </a:lvl4pPr>
            <a:lvl5pPr eaLnBrk="0" hangingPunct="0">
              <a:defRPr sz="8600">
                <a:solidFill>
                  <a:schemeClr val="tx1"/>
                </a:solidFill>
                <a:latin typeface="Arial" charset="0"/>
              </a:defRPr>
            </a:lvl5pPr>
            <a:lvl6pPr marL="9234488" indent="-6948488" eaLnBrk="0" fontAlgn="base" hangingPunct="0">
              <a:spcBef>
                <a:spcPct val="0"/>
              </a:spcBef>
              <a:spcAft>
                <a:spcPct val="0"/>
              </a:spcAft>
              <a:defRPr sz="8600">
                <a:solidFill>
                  <a:schemeClr val="tx1"/>
                </a:solidFill>
                <a:latin typeface="Arial" charset="0"/>
              </a:defRPr>
            </a:lvl6pPr>
            <a:lvl7pPr marL="9691688" indent="-6948488" eaLnBrk="0" fontAlgn="base" hangingPunct="0">
              <a:spcBef>
                <a:spcPct val="0"/>
              </a:spcBef>
              <a:spcAft>
                <a:spcPct val="0"/>
              </a:spcAft>
              <a:defRPr sz="8600">
                <a:solidFill>
                  <a:schemeClr val="tx1"/>
                </a:solidFill>
                <a:latin typeface="Arial" charset="0"/>
              </a:defRPr>
            </a:lvl7pPr>
            <a:lvl8pPr marL="10148888" indent="-6948488" eaLnBrk="0" fontAlgn="base" hangingPunct="0">
              <a:spcBef>
                <a:spcPct val="0"/>
              </a:spcBef>
              <a:spcAft>
                <a:spcPct val="0"/>
              </a:spcAft>
              <a:defRPr sz="8600">
                <a:solidFill>
                  <a:schemeClr val="tx1"/>
                </a:solidFill>
                <a:latin typeface="Arial" charset="0"/>
              </a:defRPr>
            </a:lvl8pPr>
            <a:lvl9pPr marL="10606088" indent="-6948488" eaLnBrk="0" fontAlgn="base" hangingPunct="0">
              <a:spcBef>
                <a:spcPct val="0"/>
              </a:spcBef>
              <a:spcAft>
                <a:spcPct val="0"/>
              </a:spcAft>
              <a:defRPr sz="8600">
                <a:solidFill>
                  <a:schemeClr val="tx1"/>
                </a:solidFill>
                <a:latin typeface="Arial" charset="0"/>
              </a:defRPr>
            </a:lvl9pPr>
          </a:lstStyle>
          <a:p>
            <a:pPr defTabSz="914400" eaLnBrk="1" hangingPunct="1">
              <a:spcBef>
                <a:spcPct val="50000"/>
              </a:spcBef>
            </a:pPr>
            <a:r>
              <a:rPr lang="en-US" altLang="en-US" sz="1800" dirty="0">
                <a:latin typeface="Verdana" pitchFamily="34" charset="0"/>
              </a:rPr>
              <a:t>Figure 15</a:t>
            </a:r>
          </a:p>
        </p:txBody>
      </p:sp>
      <p:sp>
        <p:nvSpPr>
          <p:cNvPr id="76" name="Text Box 45">
            <a:extLst>
              <a:ext uri="{FF2B5EF4-FFF2-40B4-BE49-F238E27FC236}">
                <a16:creationId xmlns:a16="http://schemas.microsoft.com/office/drawing/2014/main" id="{126101F8-F06E-43B9-B837-865204759C3A}"/>
              </a:ext>
            </a:extLst>
          </p:cNvPr>
          <p:cNvSpPr txBox="1">
            <a:spLocks noChangeArrowheads="1"/>
          </p:cNvSpPr>
          <p:nvPr/>
        </p:nvSpPr>
        <p:spPr bwMode="auto">
          <a:xfrm>
            <a:off x="31883701" y="23339918"/>
            <a:ext cx="35814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8600">
                <a:solidFill>
                  <a:schemeClr val="tx1"/>
                </a:solidFill>
                <a:latin typeface="Arial" charset="0"/>
              </a:defRPr>
            </a:lvl1pPr>
            <a:lvl2pPr eaLnBrk="0" hangingPunct="0">
              <a:defRPr sz="8600">
                <a:solidFill>
                  <a:schemeClr val="tx1"/>
                </a:solidFill>
                <a:latin typeface="Arial" charset="0"/>
              </a:defRPr>
            </a:lvl2pPr>
            <a:lvl3pPr eaLnBrk="0" hangingPunct="0">
              <a:defRPr sz="8600">
                <a:solidFill>
                  <a:schemeClr val="tx1"/>
                </a:solidFill>
                <a:latin typeface="Arial" charset="0"/>
              </a:defRPr>
            </a:lvl3pPr>
            <a:lvl4pPr eaLnBrk="0" hangingPunct="0">
              <a:defRPr sz="8600">
                <a:solidFill>
                  <a:schemeClr val="tx1"/>
                </a:solidFill>
                <a:latin typeface="Arial" charset="0"/>
              </a:defRPr>
            </a:lvl4pPr>
            <a:lvl5pPr eaLnBrk="0" hangingPunct="0">
              <a:defRPr sz="8600">
                <a:solidFill>
                  <a:schemeClr val="tx1"/>
                </a:solidFill>
                <a:latin typeface="Arial" charset="0"/>
              </a:defRPr>
            </a:lvl5pPr>
            <a:lvl6pPr marL="9234488" indent="-6948488" eaLnBrk="0" fontAlgn="base" hangingPunct="0">
              <a:spcBef>
                <a:spcPct val="0"/>
              </a:spcBef>
              <a:spcAft>
                <a:spcPct val="0"/>
              </a:spcAft>
              <a:defRPr sz="8600">
                <a:solidFill>
                  <a:schemeClr val="tx1"/>
                </a:solidFill>
                <a:latin typeface="Arial" charset="0"/>
              </a:defRPr>
            </a:lvl6pPr>
            <a:lvl7pPr marL="9691688" indent="-6948488" eaLnBrk="0" fontAlgn="base" hangingPunct="0">
              <a:spcBef>
                <a:spcPct val="0"/>
              </a:spcBef>
              <a:spcAft>
                <a:spcPct val="0"/>
              </a:spcAft>
              <a:defRPr sz="8600">
                <a:solidFill>
                  <a:schemeClr val="tx1"/>
                </a:solidFill>
                <a:latin typeface="Arial" charset="0"/>
              </a:defRPr>
            </a:lvl7pPr>
            <a:lvl8pPr marL="10148888" indent="-6948488" eaLnBrk="0" fontAlgn="base" hangingPunct="0">
              <a:spcBef>
                <a:spcPct val="0"/>
              </a:spcBef>
              <a:spcAft>
                <a:spcPct val="0"/>
              </a:spcAft>
              <a:defRPr sz="8600">
                <a:solidFill>
                  <a:schemeClr val="tx1"/>
                </a:solidFill>
                <a:latin typeface="Arial" charset="0"/>
              </a:defRPr>
            </a:lvl8pPr>
            <a:lvl9pPr marL="10606088" indent="-6948488" eaLnBrk="0" fontAlgn="base" hangingPunct="0">
              <a:spcBef>
                <a:spcPct val="0"/>
              </a:spcBef>
              <a:spcAft>
                <a:spcPct val="0"/>
              </a:spcAft>
              <a:defRPr sz="8600">
                <a:solidFill>
                  <a:schemeClr val="tx1"/>
                </a:solidFill>
                <a:latin typeface="Arial" charset="0"/>
              </a:defRPr>
            </a:lvl9pPr>
          </a:lstStyle>
          <a:p>
            <a:pPr defTabSz="914400" eaLnBrk="1" hangingPunct="1">
              <a:spcBef>
                <a:spcPct val="50000"/>
              </a:spcBef>
            </a:pPr>
            <a:r>
              <a:rPr lang="en-US" altLang="en-US" sz="1800" dirty="0">
                <a:latin typeface="Verdana" pitchFamily="34" charset="0"/>
              </a:rPr>
              <a:t>Figure 14</a:t>
            </a:r>
          </a:p>
        </p:txBody>
      </p:sp>
      <p:sp>
        <p:nvSpPr>
          <p:cNvPr id="77" name="Text Box 45">
            <a:extLst>
              <a:ext uri="{FF2B5EF4-FFF2-40B4-BE49-F238E27FC236}">
                <a16:creationId xmlns:a16="http://schemas.microsoft.com/office/drawing/2014/main" id="{F7B9BC10-BFD5-4B5C-9AAB-69A49DE80299}"/>
              </a:ext>
            </a:extLst>
          </p:cNvPr>
          <p:cNvSpPr txBox="1">
            <a:spLocks noChangeArrowheads="1"/>
          </p:cNvSpPr>
          <p:nvPr/>
        </p:nvSpPr>
        <p:spPr bwMode="auto">
          <a:xfrm>
            <a:off x="38521004" y="27116543"/>
            <a:ext cx="35814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8600">
                <a:solidFill>
                  <a:schemeClr val="tx1"/>
                </a:solidFill>
                <a:latin typeface="Arial" charset="0"/>
              </a:defRPr>
            </a:lvl1pPr>
            <a:lvl2pPr eaLnBrk="0" hangingPunct="0">
              <a:defRPr sz="8600">
                <a:solidFill>
                  <a:schemeClr val="tx1"/>
                </a:solidFill>
                <a:latin typeface="Arial" charset="0"/>
              </a:defRPr>
            </a:lvl2pPr>
            <a:lvl3pPr eaLnBrk="0" hangingPunct="0">
              <a:defRPr sz="8600">
                <a:solidFill>
                  <a:schemeClr val="tx1"/>
                </a:solidFill>
                <a:latin typeface="Arial" charset="0"/>
              </a:defRPr>
            </a:lvl3pPr>
            <a:lvl4pPr eaLnBrk="0" hangingPunct="0">
              <a:defRPr sz="8600">
                <a:solidFill>
                  <a:schemeClr val="tx1"/>
                </a:solidFill>
                <a:latin typeface="Arial" charset="0"/>
              </a:defRPr>
            </a:lvl4pPr>
            <a:lvl5pPr eaLnBrk="0" hangingPunct="0">
              <a:defRPr sz="8600">
                <a:solidFill>
                  <a:schemeClr val="tx1"/>
                </a:solidFill>
                <a:latin typeface="Arial" charset="0"/>
              </a:defRPr>
            </a:lvl5pPr>
            <a:lvl6pPr marL="9234488" indent="-6948488" eaLnBrk="0" fontAlgn="base" hangingPunct="0">
              <a:spcBef>
                <a:spcPct val="0"/>
              </a:spcBef>
              <a:spcAft>
                <a:spcPct val="0"/>
              </a:spcAft>
              <a:defRPr sz="8600">
                <a:solidFill>
                  <a:schemeClr val="tx1"/>
                </a:solidFill>
                <a:latin typeface="Arial" charset="0"/>
              </a:defRPr>
            </a:lvl6pPr>
            <a:lvl7pPr marL="9691688" indent="-6948488" eaLnBrk="0" fontAlgn="base" hangingPunct="0">
              <a:spcBef>
                <a:spcPct val="0"/>
              </a:spcBef>
              <a:spcAft>
                <a:spcPct val="0"/>
              </a:spcAft>
              <a:defRPr sz="8600">
                <a:solidFill>
                  <a:schemeClr val="tx1"/>
                </a:solidFill>
                <a:latin typeface="Arial" charset="0"/>
              </a:defRPr>
            </a:lvl7pPr>
            <a:lvl8pPr marL="10148888" indent="-6948488" eaLnBrk="0" fontAlgn="base" hangingPunct="0">
              <a:spcBef>
                <a:spcPct val="0"/>
              </a:spcBef>
              <a:spcAft>
                <a:spcPct val="0"/>
              </a:spcAft>
              <a:defRPr sz="8600">
                <a:solidFill>
                  <a:schemeClr val="tx1"/>
                </a:solidFill>
                <a:latin typeface="Arial" charset="0"/>
              </a:defRPr>
            </a:lvl8pPr>
            <a:lvl9pPr marL="10606088" indent="-6948488" eaLnBrk="0" fontAlgn="base" hangingPunct="0">
              <a:spcBef>
                <a:spcPct val="0"/>
              </a:spcBef>
              <a:spcAft>
                <a:spcPct val="0"/>
              </a:spcAft>
              <a:defRPr sz="8600">
                <a:solidFill>
                  <a:schemeClr val="tx1"/>
                </a:solidFill>
                <a:latin typeface="Arial" charset="0"/>
              </a:defRPr>
            </a:lvl9pPr>
          </a:lstStyle>
          <a:p>
            <a:pPr defTabSz="914400" eaLnBrk="1" hangingPunct="1">
              <a:spcBef>
                <a:spcPct val="50000"/>
              </a:spcBef>
            </a:pPr>
            <a:r>
              <a:rPr lang="en-US" altLang="en-US" sz="1800" dirty="0">
                <a:latin typeface="Verdana" pitchFamily="34" charset="0"/>
              </a:rPr>
              <a:t>Figure 17</a:t>
            </a:r>
          </a:p>
        </p:txBody>
      </p:sp>
      <p:sp>
        <p:nvSpPr>
          <p:cNvPr id="78" name="Text Box 45">
            <a:extLst>
              <a:ext uri="{FF2B5EF4-FFF2-40B4-BE49-F238E27FC236}">
                <a16:creationId xmlns:a16="http://schemas.microsoft.com/office/drawing/2014/main" id="{25EBA311-1509-4109-B2AF-A636B6CB4A7A}"/>
              </a:ext>
            </a:extLst>
          </p:cNvPr>
          <p:cNvSpPr txBox="1">
            <a:spLocks noChangeArrowheads="1"/>
          </p:cNvSpPr>
          <p:nvPr/>
        </p:nvSpPr>
        <p:spPr bwMode="auto">
          <a:xfrm>
            <a:off x="38249172" y="18940606"/>
            <a:ext cx="35814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8600">
                <a:solidFill>
                  <a:schemeClr val="tx1"/>
                </a:solidFill>
                <a:latin typeface="Arial" charset="0"/>
              </a:defRPr>
            </a:lvl1pPr>
            <a:lvl2pPr eaLnBrk="0" hangingPunct="0">
              <a:defRPr sz="8600">
                <a:solidFill>
                  <a:schemeClr val="tx1"/>
                </a:solidFill>
                <a:latin typeface="Arial" charset="0"/>
              </a:defRPr>
            </a:lvl2pPr>
            <a:lvl3pPr eaLnBrk="0" hangingPunct="0">
              <a:defRPr sz="8600">
                <a:solidFill>
                  <a:schemeClr val="tx1"/>
                </a:solidFill>
                <a:latin typeface="Arial" charset="0"/>
              </a:defRPr>
            </a:lvl3pPr>
            <a:lvl4pPr eaLnBrk="0" hangingPunct="0">
              <a:defRPr sz="8600">
                <a:solidFill>
                  <a:schemeClr val="tx1"/>
                </a:solidFill>
                <a:latin typeface="Arial" charset="0"/>
              </a:defRPr>
            </a:lvl4pPr>
            <a:lvl5pPr eaLnBrk="0" hangingPunct="0">
              <a:defRPr sz="8600">
                <a:solidFill>
                  <a:schemeClr val="tx1"/>
                </a:solidFill>
                <a:latin typeface="Arial" charset="0"/>
              </a:defRPr>
            </a:lvl5pPr>
            <a:lvl6pPr marL="9234488" indent="-6948488" eaLnBrk="0" fontAlgn="base" hangingPunct="0">
              <a:spcBef>
                <a:spcPct val="0"/>
              </a:spcBef>
              <a:spcAft>
                <a:spcPct val="0"/>
              </a:spcAft>
              <a:defRPr sz="8600">
                <a:solidFill>
                  <a:schemeClr val="tx1"/>
                </a:solidFill>
                <a:latin typeface="Arial" charset="0"/>
              </a:defRPr>
            </a:lvl6pPr>
            <a:lvl7pPr marL="9691688" indent="-6948488" eaLnBrk="0" fontAlgn="base" hangingPunct="0">
              <a:spcBef>
                <a:spcPct val="0"/>
              </a:spcBef>
              <a:spcAft>
                <a:spcPct val="0"/>
              </a:spcAft>
              <a:defRPr sz="8600">
                <a:solidFill>
                  <a:schemeClr val="tx1"/>
                </a:solidFill>
                <a:latin typeface="Arial" charset="0"/>
              </a:defRPr>
            </a:lvl7pPr>
            <a:lvl8pPr marL="10148888" indent="-6948488" eaLnBrk="0" fontAlgn="base" hangingPunct="0">
              <a:spcBef>
                <a:spcPct val="0"/>
              </a:spcBef>
              <a:spcAft>
                <a:spcPct val="0"/>
              </a:spcAft>
              <a:defRPr sz="8600">
                <a:solidFill>
                  <a:schemeClr val="tx1"/>
                </a:solidFill>
                <a:latin typeface="Arial" charset="0"/>
              </a:defRPr>
            </a:lvl8pPr>
            <a:lvl9pPr marL="10606088" indent="-6948488" eaLnBrk="0" fontAlgn="base" hangingPunct="0">
              <a:spcBef>
                <a:spcPct val="0"/>
              </a:spcBef>
              <a:spcAft>
                <a:spcPct val="0"/>
              </a:spcAft>
              <a:defRPr sz="8600">
                <a:solidFill>
                  <a:schemeClr val="tx1"/>
                </a:solidFill>
                <a:latin typeface="Arial" charset="0"/>
              </a:defRPr>
            </a:lvl9pPr>
          </a:lstStyle>
          <a:p>
            <a:pPr defTabSz="914400" eaLnBrk="1" hangingPunct="1">
              <a:spcBef>
                <a:spcPct val="50000"/>
              </a:spcBef>
            </a:pPr>
            <a:r>
              <a:rPr lang="en-US" altLang="en-US" sz="1800" dirty="0">
                <a:latin typeface="Verdana" pitchFamily="34" charset="0"/>
              </a:rPr>
              <a:t>Figure 13</a:t>
            </a:r>
          </a:p>
        </p:txBody>
      </p:sp>
      <p:sp>
        <p:nvSpPr>
          <p:cNvPr id="79" name="Text Box 45">
            <a:extLst>
              <a:ext uri="{FF2B5EF4-FFF2-40B4-BE49-F238E27FC236}">
                <a16:creationId xmlns:a16="http://schemas.microsoft.com/office/drawing/2014/main" id="{F3B282F4-A82E-4285-A893-EE5C3973354B}"/>
              </a:ext>
            </a:extLst>
          </p:cNvPr>
          <p:cNvSpPr txBox="1">
            <a:spLocks noChangeArrowheads="1"/>
          </p:cNvSpPr>
          <p:nvPr/>
        </p:nvSpPr>
        <p:spPr bwMode="auto">
          <a:xfrm>
            <a:off x="31813459" y="19034760"/>
            <a:ext cx="35814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8600">
                <a:solidFill>
                  <a:schemeClr val="tx1"/>
                </a:solidFill>
                <a:latin typeface="Arial" charset="0"/>
              </a:defRPr>
            </a:lvl1pPr>
            <a:lvl2pPr eaLnBrk="0" hangingPunct="0">
              <a:defRPr sz="8600">
                <a:solidFill>
                  <a:schemeClr val="tx1"/>
                </a:solidFill>
                <a:latin typeface="Arial" charset="0"/>
              </a:defRPr>
            </a:lvl2pPr>
            <a:lvl3pPr eaLnBrk="0" hangingPunct="0">
              <a:defRPr sz="8600">
                <a:solidFill>
                  <a:schemeClr val="tx1"/>
                </a:solidFill>
                <a:latin typeface="Arial" charset="0"/>
              </a:defRPr>
            </a:lvl3pPr>
            <a:lvl4pPr eaLnBrk="0" hangingPunct="0">
              <a:defRPr sz="8600">
                <a:solidFill>
                  <a:schemeClr val="tx1"/>
                </a:solidFill>
                <a:latin typeface="Arial" charset="0"/>
              </a:defRPr>
            </a:lvl4pPr>
            <a:lvl5pPr eaLnBrk="0" hangingPunct="0">
              <a:defRPr sz="8600">
                <a:solidFill>
                  <a:schemeClr val="tx1"/>
                </a:solidFill>
                <a:latin typeface="Arial" charset="0"/>
              </a:defRPr>
            </a:lvl5pPr>
            <a:lvl6pPr marL="9234488" indent="-6948488" eaLnBrk="0" fontAlgn="base" hangingPunct="0">
              <a:spcBef>
                <a:spcPct val="0"/>
              </a:spcBef>
              <a:spcAft>
                <a:spcPct val="0"/>
              </a:spcAft>
              <a:defRPr sz="8600">
                <a:solidFill>
                  <a:schemeClr val="tx1"/>
                </a:solidFill>
                <a:latin typeface="Arial" charset="0"/>
              </a:defRPr>
            </a:lvl6pPr>
            <a:lvl7pPr marL="9691688" indent="-6948488" eaLnBrk="0" fontAlgn="base" hangingPunct="0">
              <a:spcBef>
                <a:spcPct val="0"/>
              </a:spcBef>
              <a:spcAft>
                <a:spcPct val="0"/>
              </a:spcAft>
              <a:defRPr sz="8600">
                <a:solidFill>
                  <a:schemeClr val="tx1"/>
                </a:solidFill>
                <a:latin typeface="Arial" charset="0"/>
              </a:defRPr>
            </a:lvl7pPr>
            <a:lvl8pPr marL="10148888" indent="-6948488" eaLnBrk="0" fontAlgn="base" hangingPunct="0">
              <a:spcBef>
                <a:spcPct val="0"/>
              </a:spcBef>
              <a:spcAft>
                <a:spcPct val="0"/>
              </a:spcAft>
              <a:defRPr sz="8600">
                <a:solidFill>
                  <a:schemeClr val="tx1"/>
                </a:solidFill>
                <a:latin typeface="Arial" charset="0"/>
              </a:defRPr>
            </a:lvl8pPr>
            <a:lvl9pPr marL="10606088" indent="-6948488" eaLnBrk="0" fontAlgn="base" hangingPunct="0">
              <a:spcBef>
                <a:spcPct val="0"/>
              </a:spcBef>
              <a:spcAft>
                <a:spcPct val="0"/>
              </a:spcAft>
              <a:defRPr sz="8600">
                <a:solidFill>
                  <a:schemeClr val="tx1"/>
                </a:solidFill>
                <a:latin typeface="Arial" charset="0"/>
              </a:defRPr>
            </a:lvl9pPr>
          </a:lstStyle>
          <a:p>
            <a:pPr defTabSz="914400" eaLnBrk="1" hangingPunct="1">
              <a:spcBef>
                <a:spcPct val="50000"/>
              </a:spcBef>
            </a:pPr>
            <a:r>
              <a:rPr lang="en-US" altLang="en-US" sz="1800" dirty="0">
                <a:latin typeface="Verdana" pitchFamily="34" charset="0"/>
              </a:rPr>
              <a:t>Figure 12</a:t>
            </a:r>
          </a:p>
        </p:txBody>
      </p:sp>
      <p:sp>
        <p:nvSpPr>
          <p:cNvPr id="2053" name="TextBox 12"/>
          <p:cNvSpPr txBox="1">
            <a:spLocks noChangeArrowheads="1"/>
          </p:cNvSpPr>
          <p:nvPr/>
        </p:nvSpPr>
        <p:spPr bwMode="auto">
          <a:xfrm>
            <a:off x="28404887" y="11112078"/>
            <a:ext cx="14966950" cy="3970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charset="0"/>
              </a:defRPr>
            </a:lvl1pPr>
            <a:lvl2pPr marL="45720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defTabSz="4387850" eaLnBrk="0" fontAlgn="base" hangingPunct="0">
              <a:spcBef>
                <a:spcPct val="0"/>
              </a:spcBef>
              <a:spcAft>
                <a:spcPct val="0"/>
              </a:spcAft>
              <a:defRPr sz="8600">
                <a:solidFill>
                  <a:schemeClr val="tx1"/>
                </a:solidFill>
                <a:latin typeface="Arial" charset="0"/>
              </a:defRPr>
            </a:lvl6pPr>
            <a:lvl7pPr marL="2971800" indent="-228600" defTabSz="4387850" eaLnBrk="0" fontAlgn="base" hangingPunct="0">
              <a:spcBef>
                <a:spcPct val="0"/>
              </a:spcBef>
              <a:spcAft>
                <a:spcPct val="0"/>
              </a:spcAft>
              <a:defRPr sz="8600">
                <a:solidFill>
                  <a:schemeClr val="tx1"/>
                </a:solidFill>
                <a:latin typeface="Arial" charset="0"/>
              </a:defRPr>
            </a:lvl7pPr>
            <a:lvl8pPr marL="3429000" indent="-228600" defTabSz="4387850" eaLnBrk="0" fontAlgn="base" hangingPunct="0">
              <a:spcBef>
                <a:spcPct val="0"/>
              </a:spcBef>
              <a:spcAft>
                <a:spcPct val="0"/>
              </a:spcAft>
              <a:defRPr sz="8600">
                <a:solidFill>
                  <a:schemeClr val="tx1"/>
                </a:solidFill>
                <a:latin typeface="Arial" charset="0"/>
              </a:defRPr>
            </a:lvl8pPr>
            <a:lvl9pPr marL="3886200" indent="-228600" defTabSz="4387850" eaLnBrk="0" fontAlgn="base" hangingPunct="0">
              <a:spcBef>
                <a:spcPct val="0"/>
              </a:spcBef>
              <a:spcAft>
                <a:spcPct val="0"/>
              </a:spcAft>
              <a:defRPr sz="8600">
                <a:solidFill>
                  <a:schemeClr val="tx1"/>
                </a:solidFill>
                <a:latin typeface="Arial" charset="0"/>
              </a:defRPr>
            </a:lvl9pPr>
          </a:lstStyle>
          <a:p>
            <a:pPr lvl="1" indent="0" eaLnBrk="1" hangingPunct="1"/>
            <a:r>
              <a:rPr lang="en-US" altLang="en-US" sz="2800" dirty="0">
                <a:latin typeface="Verdana" pitchFamily="34" charset="0"/>
              </a:rPr>
              <a:t>Next we wanted to analyze the polarity distribution over monthly periods (i.e. polarity distribution over March). The axis in the histogram plots are the polarity distribution over the range [-1, 1] and the Tweet count for that particular polarity number. For figures 9 – 12 we have displayed the plots for user Tweets with and without recounts. For figures 15-19 we have selected 3 media companies to display: CNN, NY Times and Fox. From these figures we can see the user Tweets tended to center around neutrality and the media companies transitioned from negative in March to positive in April.</a:t>
            </a:r>
          </a:p>
          <a:p>
            <a:pPr eaLnBrk="1" hangingPunct="1"/>
            <a:endParaRPr lang="en-US" altLang="en-US" sz="2800" dirty="0">
              <a:latin typeface="Calibri" pitchFamily="34" charset="0"/>
            </a:endParaRPr>
          </a:p>
        </p:txBody>
      </p:sp>
      <p:sp>
        <p:nvSpPr>
          <p:cNvPr id="2056" name="Rectangle 16"/>
          <p:cNvSpPr>
            <a:spLocks noChangeArrowheads="1"/>
          </p:cNvSpPr>
          <p:nvPr/>
        </p:nvSpPr>
        <p:spPr bwMode="auto">
          <a:xfrm>
            <a:off x="30436908" y="27319554"/>
            <a:ext cx="15503525" cy="64786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defTabSz="4387850" eaLnBrk="0" fontAlgn="base" hangingPunct="0">
              <a:spcBef>
                <a:spcPct val="0"/>
              </a:spcBef>
              <a:spcAft>
                <a:spcPct val="0"/>
              </a:spcAft>
              <a:defRPr sz="8600">
                <a:solidFill>
                  <a:schemeClr val="tx1"/>
                </a:solidFill>
                <a:latin typeface="Arial" charset="0"/>
              </a:defRPr>
            </a:lvl6pPr>
            <a:lvl7pPr marL="2971800" indent="-228600" defTabSz="4387850" eaLnBrk="0" fontAlgn="base" hangingPunct="0">
              <a:spcBef>
                <a:spcPct val="0"/>
              </a:spcBef>
              <a:spcAft>
                <a:spcPct val="0"/>
              </a:spcAft>
              <a:defRPr sz="8600">
                <a:solidFill>
                  <a:schemeClr val="tx1"/>
                </a:solidFill>
                <a:latin typeface="Arial" charset="0"/>
              </a:defRPr>
            </a:lvl7pPr>
            <a:lvl8pPr marL="3429000" indent="-228600" defTabSz="4387850" eaLnBrk="0" fontAlgn="base" hangingPunct="0">
              <a:spcBef>
                <a:spcPct val="0"/>
              </a:spcBef>
              <a:spcAft>
                <a:spcPct val="0"/>
              </a:spcAft>
              <a:defRPr sz="8600">
                <a:solidFill>
                  <a:schemeClr val="tx1"/>
                </a:solidFill>
                <a:latin typeface="Arial" charset="0"/>
              </a:defRPr>
            </a:lvl8pPr>
            <a:lvl9pPr marL="3886200" indent="-228600" defTabSz="4387850" eaLnBrk="0" fontAlgn="base" hangingPunct="0">
              <a:spcBef>
                <a:spcPct val="0"/>
              </a:spcBef>
              <a:spcAft>
                <a:spcPct val="0"/>
              </a:spcAft>
              <a:defRPr sz="8600">
                <a:solidFill>
                  <a:schemeClr val="tx1"/>
                </a:solidFill>
                <a:latin typeface="Arial" charset="0"/>
              </a:defRPr>
            </a:lvl9pPr>
          </a:lstStyle>
          <a:p>
            <a:pPr algn="ctr" eaLnBrk="1" hangingPunct="1"/>
            <a:r>
              <a:rPr lang="en-US" altLang="en-US" sz="3200" b="1" dirty="0">
                <a:latin typeface="Verdana" pitchFamily="34" charset="0"/>
              </a:rPr>
              <a:t>References:</a:t>
            </a:r>
          </a:p>
          <a:p>
            <a:pPr marL="514350" indent="-514350" defTabSz="914400" eaLnBrk="1" hangingPunct="1">
              <a:spcBef>
                <a:spcPct val="50000"/>
              </a:spcBef>
              <a:buFont typeface="+mj-lt"/>
              <a:buAutoNum type="arabicPeriod"/>
            </a:pPr>
            <a:r>
              <a:rPr lang="en-US" altLang="en-US" sz="2400" dirty="0">
                <a:latin typeface="Verdana" pitchFamily="34" charset="0"/>
                <a:hlinkClick r:id="rId22"/>
              </a:rPr>
              <a:t>http://www.twitter.com</a:t>
            </a:r>
            <a:endParaRPr lang="en-US" altLang="en-US" sz="2400" dirty="0">
              <a:latin typeface="Verdana" pitchFamily="34" charset="0"/>
            </a:endParaRPr>
          </a:p>
          <a:p>
            <a:pPr marL="514350" indent="-514350" defTabSz="914400" eaLnBrk="1" hangingPunct="1">
              <a:spcBef>
                <a:spcPct val="50000"/>
              </a:spcBef>
              <a:buFont typeface="+mj-lt"/>
              <a:buAutoNum type="arabicPeriod"/>
            </a:pPr>
            <a:r>
              <a:rPr lang="en-US" altLang="en-US" sz="2400" dirty="0">
                <a:latin typeface="Verdana" pitchFamily="34" charset="0"/>
                <a:hlinkClick r:id="rId23"/>
              </a:rPr>
              <a:t>https://www.python.org/</a:t>
            </a:r>
            <a:endParaRPr lang="en-US" altLang="en-US" sz="2400" dirty="0">
              <a:latin typeface="Verdana" pitchFamily="34" charset="0"/>
            </a:endParaRPr>
          </a:p>
          <a:p>
            <a:pPr marL="514350" indent="-514350" defTabSz="914400" eaLnBrk="1" hangingPunct="1">
              <a:spcBef>
                <a:spcPct val="50000"/>
              </a:spcBef>
              <a:buFont typeface="+mj-lt"/>
              <a:buAutoNum type="arabicPeriod"/>
            </a:pPr>
            <a:r>
              <a:rPr lang="en-US" altLang="en-US" sz="2400" dirty="0">
                <a:latin typeface="Verdana" pitchFamily="34" charset="0"/>
                <a:hlinkClick r:id="rId24"/>
              </a:rPr>
              <a:t>https://pypi.org/project/searchtweets/1.0/</a:t>
            </a:r>
            <a:endParaRPr lang="en-US" altLang="en-US" sz="2400" dirty="0">
              <a:latin typeface="Verdana" pitchFamily="34" charset="0"/>
            </a:endParaRPr>
          </a:p>
          <a:p>
            <a:pPr marL="514350" indent="-514350" defTabSz="914400" eaLnBrk="1" hangingPunct="1">
              <a:spcBef>
                <a:spcPct val="50000"/>
              </a:spcBef>
              <a:buFont typeface="+mj-lt"/>
              <a:buAutoNum type="arabicPeriod"/>
            </a:pPr>
            <a:r>
              <a:rPr lang="en-US" altLang="en-US" sz="2400" dirty="0">
                <a:latin typeface="Verdana" pitchFamily="34" charset="0"/>
                <a:hlinkClick r:id="rId25"/>
              </a:rPr>
              <a:t>https://textblob.readthedocs.io/en/dev/</a:t>
            </a:r>
            <a:endParaRPr lang="en-US" altLang="en-US" sz="2400" dirty="0">
              <a:latin typeface="Verdana" pitchFamily="34" charset="0"/>
            </a:endParaRPr>
          </a:p>
          <a:p>
            <a:pPr marL="514350" indent="-514350" defTabSz="914400" eaLnBrk="1" hangingPunct="1">
              <a:spcBef>
                <a:spcPct val="50000"/>
              </a:spcBef>
              <a:buFont typeface="+mj-lt"/>
              <a:buAutoNum type="arabicPeriod"/>
            </a:pPr>
            <a:r>
              <a:rPr lang="en-US" altLang="en-US" sz="2400" dirty="0">
                <a:latin typeface="Verdana" pitchFamily="34" charset="0"/>
                <a:hlinkClick r:id="rId26"/>
              </a:rPr>
              <a:t>https://matplotlib.org/</a:t>
            </a:r>
            <a:endParaRPr lang="en-US" altLang="en-US" sz="2400" dirty="0">
              <a:latin typeface="Verdana" pitchFamily="34" charset="0"/>
            </a:endParaRPr>
          </a:p>
          <a:p>
            <a:pPr marL="514350" indent="-514350" defTabSz="914400" eaLnBrk="1" hangingPunct="1">
              <a:spcBef>
                <a:spcPct val="50000"/>
              </a:spcBef>
              <a:buFont typeface="+mj-lt"/>
              <a:buAutoNum type="arabicPeriod"/>
            </a:pPr>
            <a:r>
              <a:rPr lang="en-US" altLang="en-US" sz="2400" dirty="0">
                <a:latin typeface="Verdana" pitchFamily="34" charset="0"/>
                <a:hlinkClick r:id="rId27"/>
              </a:rPr>
              <a:t>https://pandas.pydata.org/</a:t>
            </a:r>
            <a:endParaRPr lang="en-US" altLang="en-US" sz="2400" dirty="0">
              <a:latin typeface="Verdana" pitchFamily="34" charset="0"/>
            </a:endParaRPr>
          </a:p>
          <a:p>
            <a:pPr marL="514350" indent="-514350" defTabSz="914400" eaLnBrk="1" hangingPunct="1">
              <a:spcBef>
                <a:spcPct val="50000"/>
              </a:spcBef>
              <a:buFont typeface="+mj-lt"/>
              <a:buAutoNum type="arabicPeriod"/>
            </a:pPr>
            <a:r>
              <a:rPr lang="en-US" altLang="en-US" sz="2400" dirty="0">
                <a:latin typeface="Verdana" pitchFamily="34" charset="0"/>
                <a:hlinkClick r:id="rId28"/>
              </a:rPr>
              <a:t>https://numpy.org/</a:t>
            </a:r>
            <a:endParaRPr lang="en-US" altLang="en-US" sz="2400" dirty="0">
              <a:latin typeface="Verdana" pitchFamily="34" charset="0"/>
            </a:endParaRPr>
          </a:p>
          <a:p>
            <a:pPr marL="514350" indent="-514350" defTabSz="914400" eaLnBrk="1" hangingPunct="1">
              <a:spcBef>
                <a:spcPct val="50000"/>
              </a:spcBef>
              <a:buFont typeface="+mj-lt"/>
              <a:buAutoNum type="arabicPeriod"/>
            </a:pPr>
            <a:r>
              <a:rPr lang="en-US" sz="2400" dirty="0">
                <a:hlinkClick r:id="rId29"/>
              </a:rPr>
              <a:t>https://www.nytimes.com/article/coronavirus-timeline.html</a:t>
            </a:r>
            <a:endParaRPr lang="en-US" sz="2400" dirty="0"/>
          </a:p>
          <a:p>
            <a:pPr marL="514350" indent="-514350" defTabSz="914400" eaLnBrk="1" hangingPunct="1">
              <a:spcBef>
                <a:spcPct val="50000"/>
              </a:spcBef>
              <a:buFont typeface="+mj-lt"/>
              <a:buAutoNum type="arabicPeriod"/>
            </a:pPr>
            <a:r>
              <a:rPr lang="en-US" sz="2400" dirty="0">
                <a:hlinkClick r:id="rId30"/>
              </a:rPr>
              <a:t>https://abcnews.go.com/Health/timeline-coronavirus-started/story?id=69435165</a:t>
            </a:r>
            <a:endParaRPr lang="en-US" sz="2400" dirty="0"/>
          </a:p>
          <a:p>
            <a:pPr defTabSz="914400" eaLnBrk="1" hangingPunct="1">
              <a:spcBef>
                <a:spcPct val="50000"/>
              </a:spcBef>
            </a:pPr>
            <a:endParaRPr lang="en-US" altLang="en-US" sz="1800" dirty="0">
              <a:latin typeface="Verdana" pitchFamily="34" charset="0"/>
            </a:endParaRPr>
          </a:p>
          <a:p>
            <a:pPr algn="ctr" eaLnBrk="1" hangingPunct="1"/>
            <a:endParaRPr lang="en-US" altLang="en-US" sz="3200" b="1" dirty="0">
              <a:latin typeface="Verdana" pitchFamily="34" charset="0"/>
            </a:endParaRPr>
          </a:p>
        </p:txBody>
      </p:sp>
      <p:sp>
        <p:nvSpPr>
          <p:cNvPr id="2078" name="Text Box 45"/>
          <p:cNvSpPr txBox="1">
            <a:spLocks noChangeArrowheads="1"/>
          </p:cNvSpPr>
          <p:nvPr/>
        </p:nvSpPr>
        <p:spPr bwMode="auto">
          <a:xfrm>
            <a:off x="31850925" y="27301209"/>
            <a:ext cx="35814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8600">
                <a:solidFill>
                  <a:schemeClr val="tx1"/>
                </a:solidFill>
                <a:latin typeface="Arial" charset="0"/>
              </a:defRPr>
            </a:lvl1pPr>
            <a:lvl2pPr eaLnBrk="0" hangingPunct="0">
              <a:defRPr sz="8600">
                <a:solidFill>
                  <a:schemeClr val="tx1"/>
                </a:solidFill>
                <a:latin typeface="Arial" charset="0"/>
              </a:defRPr>
            </a:lvl2pPr>
            <a:lvl3pPr eaLnBrk="0" hangingPunct="0">
              <a:defRPr sz="8600">
                <a:solidFill>
                  <a:schemeClr val="tx1"/>
                </a:solidFill>
                <a:latin typeface="Arial" charset="0"/>
              </a:defRPr>
            </a:lvl3pPr>
            <a:lvl4pPr eaLnBrk="0" hangingPunct="0">
              <a:defRPr sz="8600">
                <a:solidFill>
                  <a:schemeClr val="tx1"/>
                </a:solidFill>
                <a:latin typeface="Arial" charset="0"/>
              </a:defRPr>
            </a:lvl4pPr>
            <a:lvl5pPr eaLnBrk="0" hangingPunct="0">
              <a:defRPr sz="8600">
                <a:solidFill>
                  <a:schemeClr val="tx1"/>
                </a:solidFill>
                <a:latin typeface="Arial" charset="0"/>
              </a:defRPr>
            </a:lvl5pPr>
            <a:lvl6pPr marL="9234488" indent="-6948488" eaLnBrk="0" fontAlgn="base" hangingPunct="0">
              <a:spcBef>
                <a:spcPct val="0"/>
              </a:spcBef>
              <a:spcAft>
                <a:spcPct val="0"/>
              </a:spcAft>
              <a:defRPr sz="8600">
                <a:solidFill>
                  <a:schemeClr val="tx1"/>
                </a:solidFill>
                <a:latin typeface="Arial" charset="0"/>
              </a:defRPr>
            </a:lvl6pPr>
            <a:lvl7pPr marL="9691688" indent="-6948488" eaLnBrk="0" fontAlgn="base" hangingPunct="0">
              <a:spcBef>
                <a:spcPct val="0"/>
              </a:spcBef>
              <a:spcAft>
                <a:spcPct val="0"/>
              </a:spcAft>
              <a:defRPr sz="8600">
                <a:solidFill>
                  <a:schemeClr val="tx1"/>
                </a:solidFill>
                <a:latin typeface="Arial" charset="0"/>
              </a:defRPr>
            </a:lvl7pPr>
            <a:lvl8pPr marL="10148888" indent="-6948488" eaLnBrk="0" fontAlgn="base" hangingPunct="0">
              <a:spcBef>
                <a:spcPct val="0"/>
              </a:spcBef>
              <a:spcAft>
                <a:spcPct val="0"/>
              </a:spcAft>
              <a:defRPr sz="8600">
                <a:solidFill>
                  <a:schemeClr val="tx1"/>
                </a:solidFill>
                <a:latin typeface="Arial" charset="0"/>
              </a:defRPr>
            </a:lvl8pPr>
            <a:lvl9pPr marL="10606088" indent="-6948488" eaLnBrk="0" fontAlgn="base" hangingPunct="0">
              <a:spcBef>
                <a:spcPct val="0"/>
              </a:spcBef>
              <a:spcAft>
                <a:spcPct val="0"/>
              </a:spcAft>
              <a:defRPr sz="8600">
                <a:solidFill>
                  <a:schemeClr val="tx1"/>
                </a:solidFill>
                <a:latin typeface="Arial" charset="0"/>
              </a:defRPr>
            </a:lvl9pPr>
          </a:lstStyle>
          <a:p>
            <a:pPr defTabSz="914400" eaLnBrk="1" hangingPunct="1">
              <a:spcBef>
                <a:spcPct val="50000"/>
              </a:spcBef>
            </a:pPr>
            <a:r>
              <a:rPr lang="en-US" altLang="en-US" sz="1800" dirty="0">
                <a:latin typeface="Verdana" pitchFamily="34" charset="0"/>
              </a:rPr>
              <a:t>Figure 16</a:t>
            </a:r>
          </a:p>
        </p:txBody>
      </p:sp>
      <p:sp>
        <p:nvSpPr>
          <p:cNvPr id="2" name="TextBox 1">
            <a:extLst>
              <a:ext uri="{FF2B5EF4-FFF2-40B4-BE49-F238E27FC236}">
                <a16:creationId xmlns:a16="http://schemas.microsoft.com/office/drawing/2014/main" id="{9458C3B2-9FAF-4902-B463-3EFE94BB4593}"/>
              </a:ext>
            </a:extLst>
          </p:cNvPr>
          <p:cNvSpPr txBox="1"/>
          <p:nvPr/>
        </p:nvSpPr>
        <p:spPr>
          <a:xfrm>
            <a:off x="29090853" y="2028428"/>
            <a:ext cx="14251766" cy="4401205"/>
          </a:xfrm>
          <a:prstGeom prst="rect">
            <a:avLst/>
          </a:prstGeom>
          <a:noFill/>
          <a:ln>
            <a:noFill/>
          </a:ln>
        </p:spPr>
        <p:txBody>
          <a:bodyPr wrap="square" rtlCol="0">
            <a:spAutoFit/>
          </a:bodyPr>
          <a:lstStyle/>
          <a:p>
            <a:r>
              <a:rPr lang="en-US" sz="4400" dirty="0"/>
              <a:t>Future Works</a:t>
            </a:r>
          </a:p>
          <a:p>
            <a:r>
              <a:rPr lang="en-US" sz="3200" dirty="0"/>
              <a:t>For the future, we would like to perform the Tweet extraction based on geographic location to analyze the change in sentiment linked to geographical locations. By doing this, we can understand how the opinion changes in relation to different locations who are also impacted differently by COVID-19. Also, we would like to analyze the emojis used in Tweets as emojis help to understand the tone trying to be conveyed within the syntax. </a:t>
            </a:r>
            <a:endParaRPr lang="en-US" sz="3600" dirty="0"/>
          </a:p>
          <a:p>
            <a:endParaRPr lang="en-US" sz="4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2014</TotalTime>
  <Words>742</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Verdana</vt:lpstr>
      <vt:lpstr>Office Theme</vt:lpstr>
      <vt:lpstr>PowerPoint Presentation</vt:lpstr>
    </vt:vector>
  </TitlesOfParts>
  <Company>University of South Carolina Beaufort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USCB</dc:creator>
  <cp:lastModifiedBy>Nicholas Ferry</cp:lastModifiedBy>
  <cp:revision>20</cp:revision>
  <dcterms:created xsi:type="dcterms:W3CDTF">2013-04-15T14:00:46Z</dcterms:created>
  <dcterms:modified xsi:type="dcterms:W3CDTF">2020-04-28T05:12:25Z</dcterms:modified>
</cp:coreProperties>
</file>