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2" r:id="rId5"/>
    <p:sldId id="258" r:id="rId6"/>
    <p:sldId id="263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0" autoAdjust="0"/>
    <p:restoredTop sz="93644" autoAdjust="0"/>
  </p:normalViewPr>
  <p:slideViewPr>
    <p:cSldViewPr snapToGrid="0">
      <p:cViewPr>
        <p:scale>
          <a:sx n="100" d="100"/>
          <a:sy n="100" d="100"/>
        </p:scale>
        <p:origin x="77" y="-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1901-93F7-4C39-A60B-3B3A45EEC45A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1789-44C7-46B6-B8E4-F1E36A6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1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1901-93F7-4C39-A60B-3B3A45EEC45A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1789-44C7-46B6-B8E4-F1E36A6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9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1901-93F7-4C39-A60B-3B3A45EEC45A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1789-44C7-46B6-B8E4-F1E36A6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2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1901-93F7-4C39-A60B-3B3A45EEC45A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1789-44C7-46B6-B8E4-F1E36A6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4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1901-93F7-4C39-A60B-3B3A45EEC45A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1789-44C7-46B6-B8E4-F1E36A6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6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1901-93F7-4C39-A60B-3B3A45EEC45A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1789-44C7-46B6-B8E4-F1E36A6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8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1901-93F7-4C39-A60B-3B3A45EEC45A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1789-44C7-46B6-B8E4-F1E36A6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9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1901-93F7-4C39-A60B-3B3A45EEC45A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1789-44C7-46B6-B8E4-F1E36A6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1901-93F7-4C39-A60B-3B3A45EEC45A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1789-44C7-46B6-B8E4-F1E36A6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7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1901-93F7-4C39-A60B-3B3A45EEC45A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1789-44C7-46B6-B8E4-F1E36A6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1901-93F7-4C39-A60B-3B3A45EEC45A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1789-44C7-46B6-B8E4-F1E36A6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69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1901-93F7-4C39-A60B-3B3A45EEC45A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61789-44C7-46B6-B8E4-F1E36A6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30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8BB7783-8BAC-4C2C-A690-68ADEEA36E36}"/>
              </a:ext>
            </a:extLst>
          </p:cNvPr>
          <p:cNvGrpSpPr/>
          <p:nvPr/>
        </p:nvGrpSpPr>
        <p:grpSpPr>
          <a:xfrm>
            <a:off x="-2785234" y="1296063"/>
            <a:ext cx="8510224" cy="6012041"/>
            <a:chOff x="628526" y="1296063"/>
            <a:chExt cx="8510224" cy="6012041"/>
          </a:xfrm>
        </p:grpSpPr>
        <p:sp>
          <p:nvSpPr>
            <p:cNvPr id="10" name="弧形 9"/>
            <p:cNvSpPr/>
            <p:nvPr/>
          </p:nvSpPr>
          <p:spPr>
            <a:xfrm>
              <a:off x="628526" y="2487902"/>
              <a:ext cx="7028208" cy="4820202"/>
            </a:xfrm>
            <a:prstGeom prst="arc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599" y="2603500"/>
              <a:ext cx="69850" cy="69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286500" y="2971800"/>
              <a:ext cx="69850" cy="69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219950" y="3746776"/>
              <a:ext cx="69850" cy="69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826759" y="3511550"/>
              <a:ext cx="69850" cy="69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059959" y="2971800"/>
              <a:ext cx="69850" cy="69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343524" y="2673350"/>
              <a:ext cx="1" cy="22066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2"/>
            </p:cNvCxnSpPr>
            <p:nvPr/>
          </p:nvCxnSpPr>
          <p:spPr>
            <a:xfrm flipH="1">
              <a:off x="4142631" y="3546475"/>
              <a:ext cx="16841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2" idx="4"/>
            </p:cNvCxnSpPr>
            <p:nvPr/>
          </p:nvCxnSpPr>
          <p:spPr>
            <a:xfrm>
              <a:off x="6321425" y="3041650"/>
              <a:ext cx="0" cy="185635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261225" y="3776662"/>
              <a:ext cx="1603" cy="112134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094884" y="3033699"/>
              <a:ext cx="0" cy="186430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4134678" y="2638425"/>
              <a:ext cx="12072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4134678" y="3014663"/>
              <a:ext cx="2151823" cy="951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4142630" y="3800752"/>
              <a:ext cx="3112246" cy="780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6293214" y="3006318"/>
              <a:ext cx="1798156" cy="723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5322886" y="2395200"/>
              <a:ext cx="282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19843" y="2722401"/>
              <a:ext cx="282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274654" y="3499663"/>
              <a:ext cx="282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868359" y="3267926"/>
              <a:ext cx="282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38"/>
            <p:cNvSpPr txBox="1"/>
            <p:nvPr/>
          </p:nvSpPr>
          <p:spPr>
            <a:xfrm>
              <a:off x="8124713" y="2764651"/>
              <a:ext cx="282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5859279" y="3519590"/>
              <a:ext cx="8755" cy="136038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38">
              <a:extLst>
                <a:ext uri="{FF2B5EF4-FFF2-40B4-BE49-F238E27FC236}">
                  <a16:creationId xmlns:a16="http://schemas.microsoft.com/office/drawing/2014/main" id="{79DC11CB-1772-45ED-8AB7-75A442AEE844}"/>
                </a:ext>
              </a:extLst>
            </p:cNvPr>
            <p:cNvSpPr txBox="1"/>
            <p:nvPr/>
          </p:nvSpPr>
          <p:spPr>
            <a:xfrm>
              <a:off x="6695444" y="4939087"/>
              <a:ext cx="2443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 Land-use Product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8">
              <a:extLst>
                <a:ext uri="{FF2B5EF4-FFF2-40B4-BE49-F238E27FC236}">
                  <a16:creationId xmlns:a16="http://schemas.microsoft.com/office/drawing/2014/main" id="{9E436149-4CEA-4DBC-A928-5A169AEF0B06}"/>
                </a:ext>
              </a:extLst>
            </p:cNvPr>
            <p:cNvSpPr txBox="1"/>
            <p:nvPr/>
          </p:nvSpPr>
          <p:spPr>
            <a:xfrm rot="16200000">
              <a:off x="2702206" y="2363174"/>
              <a:ext cx="2441205" cy="30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Ecosystem Services Product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4134678" y="4890052"/>
              <a:ext cx="48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 flipV="1">
              <a:off x="4134678" y="1296063"/>
              <a:ext cx="7952" cy="3601940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8CBDD3-1174-4519-9C76-550C32FF6CF8}"/>
              </a:ext>
            </a:extLst>
          </p:cNvPr>
          <p:cNvGrpSpPr/>
          <p:nvPr/>
        </p:nvGrpSpPr>
        <p:grpSpPr>
          <a:xfrm>
            <a:off x="3412366" y="1267299"/>
            <a:ext cx="8562075" cy="6040805"/>
            <a:chOff x="3412366" y="1267299"/>
            <a:chExt cx="8562075" cy="6040805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2E17F04-8F9C-4647-A22F-1E523346239E}"/>
                </a:ext>
              </a:extLst>
            </p:cNvPr>
            <p:cNvGrpSpPr/>
            <p:nvPr/>
          </p:nvGrpSpPr>
          <p:grpSpPr>
            <a:xfrm>
              <a:off x="3412366" y="1296063"/>
              <a:ext cx="8366152" cy="6012041"/>
              <a:chOff x="628526" y="1296063"/>
              <a:chExt cx="8366152" cy="6012041"/>
            </a:xfrm>
          </p:grpSpPr>
          <p:sp>
            <p:nvSpPr>
              <p:cNvPr id="34" name="弧形 33">
                <a:extLst>
                  <a:ext uri="{FF2B5EF4-FFF2-40B4-BE49-F238E27FC236}">
                    <a16:creationId xmlns:a16="http://schemas.microsoft.com/office/drawing/2014/main" id="{233A31C3-9D3D-422B-BB1C-888D97B2C253}"/>
                  </a:ext>
                </a:extLst>
              </p:cNvPr>
              <p:cNvSpPr/>
              <p:nvPr/>
            </p:nvSpPr>
            <p:spPr>
              <a:xfrm>
                <a:off x="628526" y="2487902"/>
                <a:ext cx="7028208" cy="4820202"/>
              </a:xfrm>
              <a:prstGeom prst="arc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C990AC58-0969-4F90-B2DC-D282483D7F06}"/>
                  </a:ext>
                </a:extLst>
              </p:cNvPr>
              <p:cNvSpPr/>
              <p:nvPr/>
            </p:nvSpPr>
            <p:spPr>
              <a:xfrm>
                <a:off x="1116550" y="2487902"/>
                <a:ext cx="6011398" cy="4820202"/>
              </a:xfrm>
              <a:prstGeom prst="arc">
                <a:avLst>
                  <a:gd name="adj1" fmla="val 16225748"/>
                  <a:gd name="adj2" fmla="val 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58ACB106-D04A-4EB3-BAFE-1AA5E4BD7480}"/>
                  </a:ext>
                </a:extLst>
              </p:cNvPr>
              <p:cNvCxnSpPr/>
              <p:nvPr/>
            </p:nvCxnSpPr>
            <p:spPr>
              <a:xfrm>
                <a:off x="4134678" y="4890052"/>
                <a:ext cx="48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EB61287F-78E7-4B62-AD39-BF5E8D403709}"/>
                  </a:ext>
                </a:extLst>
              </p:cNvPr>
              <p:cNvCxnSpPr/>
              <p:nvPr/>
            </p:nvCxnSpPr>
            <p:spPr>
              <a:xfrm flipH="1" flipV="1">
                <a:off x="4134678" y="1296063"/>
                <a:ext cx="7952" cy="36019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1362D29-365C-4B77-88D6-40F1AA68B373}"/>
                  </a:ext>
                </a:extLst>
              </p:cNvPr>
              <p:cNvSpPr/>
              <p:nvPr/>
            </p:nvSpPr>
            <p:spPr>
              <a:xfrm>
                <a:off x="6775508" y="3775180"/>
                <a:ext cx="69850" cy="698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D1C42D32-5BC3-44D4-9B1B-970A036A131B}"/>
                  </a:ext>
                </a:extLst>
              </p:cNvPr>
              <p:cNvSpPr/>
              <p:nvPr/>
            </p:nvSpPr>
            <p:spPr>
              <a:xfrm>
                <a:off x="7234318" y="3775180"/>
                <a:ext cx="69850" cy="698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4EA4148-C093-4CC0-8C8D-7DCC2B251D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2630" y="3810105"/>
                <a:ext cx="31266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3ACD3FC-A80C-4F0B-98D6-1DEE2FB1EFAD}"/>
                  </a:ext>
                </a:extLst>
              </p:cNvPr>
              <p:cNvCxnSpPr/>
              <p:nvPr/>
            </p:nvCxnSpPr>
            <p:spPr>
              <a:xfrm>
                <a:off x="6804141" y="3775180"/>
                <a:ext cx="6292" cy="11148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AAD883-F0FA-45DB-92AF-450855E5D18D}"/>
                  </a:ext>
                </a:extLst>
              </p:cNvPr>
              <p:cNvSpPr txBox="1"/>
              <p:nvPr/>
            </p:nvSpPr>
            <p:spPr>
              <a:xfrm>
                <a:off x="6775508" y="3533106"/>
                <a:ext cx="2825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F2A834C-A05F-4025-8A66-C3990BAE9941}"/>
                  </a:ext>
                </a:extLst>
              </p:cNvPr>
              <p:cNvSpPr txBox="1"/>
              <p:nvPr/>
            </p:nvSpPr>
            <p:spPr>
              <a:xfrm>
                <a:off x="7300224" y="3535521"/>
                <a:ext cx="2825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4C5C1F5A-1191-4EFC-B942-37C01FC2EE94}"/>
                  </a:ext>
                </a:extLst>
              </p:cNvPr>
              <p:cNvCxnSpPr/>
              <p:nvPr/>
            </p:nvCxnSpPr>
            <p:spPr>
              <a:xfrm>
                <a:off x="7269243" y="3810105"/>
                <a:ext cx="10238" cy="107994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38">
              <a:extLst>
                <a:ext uri="{FF2B5EF4-FFF2-40B4-BE49-F238E27FC236}">
                  <a16:creationId xmlns:a16="http://schemas.microsoft.com/office/drawing/2014/main" id="{1E15B469-DA92-43A3-AFB4-D9154D961698}"/>
                </a:ext>
              </a:extLst>
            </p:cNvPr>
            <p:cNvSpPr txBox="1"/>
            <p:nvPr/>
          </p:nvSpPr>
          <p:spPr>
            <a:xfrm rot="16200000">
              <a:off x="5476390" y="2334410"/>
              <a:ext cx="2441205" cy="30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Ecosystem Services Product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38">
              <a:extLst>
                <a:ext uri="{FF2B5EF4-FFF2-40B4-BE49-F238E27FC236}">
                  <a16:creationId xmlns:a16="http://schemas.microsoft.com/office/drawing/2014/main" id="{0FCAD69B-8FE6-4D52-813C-C39BE2307225}"/>
                </a:ext>
              </a:extLst>
            </p:cNvPr>
            <p:cNvSpPr txBox="1"/>
            <p:nvPr/>
          </p:nvSpPr>
          <p:spPr>
            <a:xfrm>
              <a:off x="9531135" y="4933231"/>
              <a:ext cx="2443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 Land-use Product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箭头: 下 3">
            <a:extLst>
              <a:ext uri="{FF2B5EF4-FFF2-40B4-BE49-F238E27FC236}">
                <a16:creationId xmlns:a16="http://schemas.microsoft.com/office/drawing/2014/main" id="{8C5B65D3-9133-4C01-8204-F06CAAD7C07E}"/>
              </a:ext>
            </a:extLst>
          </p:cNvPr>
          <p:cNvSpPr/>
          <p:nvPr/>
        </p:nvSpPr>
        <p:spPr>
          <a:xfrm rot="14518752">
            <a:off x="9937802" y="3909344"/>
            <a:ext cx="142241" cy="426393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38">
            <a:extLst>
              <a:ext uri="{FF2B5EF4-FFF2-40B4-BE49-F238E27FC236}">
                <a16:creationId xmlns:a16="http://schemas.microsoft.com/office/drawing/2014/main" id="{B3541008-6975-4FB0-82F2-5E385DCB4AF7}"/>
              </a:ext>
            </a:extLst>
          </p:cNvPr>
          <p:cNvSpPr txBox="1"/>
          <p:nvPr/>
        </p:nvSpPr>
        <p:spPr>
          <a:xfrm>
            <a:off x="7634999" y="1870366"/>
            <a:ext cx="417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improvement of land use technology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58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8BB7783-8BAC-4C2C-A690-68ADEEA36E36}"/>
              </a:ext>
            </a:extLst>
          </p:cNvPr>
          <p:cNvGrpSpPr/>
          <p:nvPr/>
        </p:nvGrpSpPr>
        <p:grpSpPr>
          <a:xfrm>
            <a:off x="537086" y="1128423"/>
            <a:ext cx="8510223" cy="6012041"/>
            <a:chOff x="628526" y="1296063"/>
            <a:chExt cx="8510223" cy="6012041"/>
          </a:xfrm>
        </p:grpSpPr>
        <p:sp>
          <p:nvSpPr>
            <p:cNvPr id="10" name="弧形 9"/>
            <p:cNvSpPr/>
            <p:nvPr/>
          </p:nvSpPr>
          <p:spPr>
            <a:xfrm>
              <a:off x="628526" y="2487902"/>
              <a:ext cx="7028208" cy="4820202"/>
            </a:xfrm>
            <a:prstGeom prst="arc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599" y="2603500"/>
              <a:ext cx="69850" cy="69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286500" y="2971800"/>
              <a:ext cx="69850" cy="69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219950" y="3746776"/>
              <a:ext cx="69850" cy="69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826759" y="3511550"/>
              <a:ext cx="69850" cy="69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059959" y="2971800"/>
              <a:ext cx="69850" cy="69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343524" y="2673350"/>
              <a:ext cx="1" cy="22066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2"/>
            </p:cNvCxnSpPr>
            <p:nvPr/>
          </p:nvCxnSpPr>
          <p:spPr>
            <a:xfrm flipH="1">
              <a:off x="4142631" y="3546475"/>
              <a:ext cx="16841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2" idx="4"/>
            </p:cNvCxnSpPr>
            <p:nvPr/>
          </p:nvCxnSpPr>
          <p:spPr>
            <a:xfrm>
              <a:off x="6321425" y="3041650"/>
              <a:ext cx="0" cy="185635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261225" y="3776662"/>
              <a:ext cx="1603" cy="112134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094884" y="3033699"/>
              <a:ext cx="0" cy="186430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4134678" y="2638425"/>
              <a:ext cx="12072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4134678" y="3014663"/>
              <a:ext cx="2151823" cy="951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4142630" y="3800752"/>
              <a:ext cx="3112246" cy="780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6293214" y="3006318"/>
              <a:ext cx="1798156" cy="723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5322886" y="2395200"/>
              <a:ext cx="282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19843" y="2722401"/>
              <a:ext cx="282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274654" y="3499663"/>
              <a:ext cx="282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868359" y="3267926"/>
              <a:ext cx="282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38"/>
            <p:cNvSpPr txBox="1"/>
            <p:nvPr/>
          </p:nvSpPr>
          <p:spPr>
            <a:xfrm>
              <a:off x="8124713" y="2764651"/>
              <a:ext cx="282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5859279" y="3519590"/>
              <a:ext cx="8755" cy="136038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38">
              <a:extLst>
                <a:ext uri="{FF2B5EF4-FFF2-40B4-BE49-F238E27FC236}">
                  <a16:creationId xmlns:a16="http://schemas.microsoft.com/office/drawing/2014/main" id="{79DC11CB-1772-45ED-8AB7-75A442AEE844}"/>
                </a:ext>
              </a:extLst>
            </p:cNvPr>
            <p:cNvSpPr txBox="1"/>
            <p:nvPr/>
          </p:nvSpPr>
          <p:spPr>
            <a:xfrm>
              <a:off x="7127948" y="4939087"/>
              <a:ext cx="2010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 Land-use Product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8">
              <a:extLst>
                <a:ext uri="{FF2B5EF4-FFF2-40B4-BE49-F238E27FC236}">
                  <a16:creationId xmlns:a16="http://schemas.microsoft.com/office/drawing/2014/main" id="{9E436149-4CEA-4DBC-A928-5A169AEF0B06}"/>
                </a:ext>
              </a:extLst>
            </p:cNvPr>
            <p:cNvSpPr txBox="1"/>
            <p:nvPr/>
          </p:nvSpPr>
          <p:spPr>
            <a:xfrm rot="16200000">
              <a:off x="2917011" y="2162964"/>
              <a:ext cx="2010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Ecosystem Services Product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4134678" y="4890052"/>
              <a:ext cx="48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 flipV="1">
              <a:off x="4134678" y="1296063"/>
              <a:ext cx="7952" cy="3601940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05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F58AD85-C624-432D-B287-ADC13F5A0182}"/>
              </a:ext>
            </a:extLst>
          </p:cNvPr>
          <p:cNvGrpSpPr/>
          <p:nvPr/>
        </p:nvGrpSpPr>
        <p:grpSpPr>
          <a:xfrm>
            <a:off x="628526" y="1296063"/>
            <a:ext cx="9042189" cy="6012041"/>
            <a:chOff x="628526" y="1296063"/>
            <a:chExt cx="9042189" cy="601204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FCF42E8-A4FD-44EB-A6B6-0C0199AC004C}"/>
                </a:ext>
              </a:extLst>
            </p:cNvPr>
            <p:cNvGrpSpPr/>
            <p:nvPr/>
          </p:nvGrpSpPr>
          <p:grpSpPr>
            <a:xfrm>
              <a:off x="628526" y="1296063"/>
              <a:ext cx="8510223" cy="6012041"/>
              <a:chOff x="628526" y="1296063"/>
              <a:chExt cx="8510223" cy="6012041"/>
            </a:xfrm>
          </p:grpSpPr>
          <p:sp>
            <p:nvSpPr>
              <p:cNvPr id="29" name="弧形 28"/>
              <p:cNvSpPr/>
              <p:nvPr/>
            </p:nvSpPr>
            <p:spPr>
              <a:xfrm>
                <a:off x="628526" y="2487902"/>
                <a:ext cx="7028208" cy="4820202"/>
              </a:xfrm>
              <a:prstGeom prst="arc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弧形 29"/>
              <p:cNvSpPr/>
              <p:nvPr/>
            </p:nvSpPr>
            <p:spPr>
              <a:xfrm>
                <a:off x="1116550" y="2487902"/>
                <a:ext cx="6011398" cy="4820202"/>
              </a:xfrm>
              <a:prstGeom prst="arc">
                <a:avLst>
                  <a:gd name="adj1" fmla="val 16225748"/>
                  <a:gd name="adj2" fmla="val 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" name="直接箭头连接符 3"/>
              <p:cNvCxnSpPr/>
              <p:nvPr/>
            </p:nvCxnSpPr>
            <p:spPr>
              <a:xfrm>
                <a:off x="4134678" y="4890052"/>
                <a:ext cx="48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4134678" y="1296063"/>
                <a:ext cx="7952" cy="36019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5"/>
              <p:cNvSpPr/>
              <p:nvPr/>
            </p:nvSpPr>
            <p:spPr>
              <a:xfrm>
                <a:off x="6775508" y="3775180"/>
                <a:ext cx="69850" cy="698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234318" y="3775180"/>
                <a:ext cx="69850" cy="698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142630" y="3810105"/>
                <a:ext cx="31266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6804141" y="3775180"/>
                <a:ext cx="6292" cy="11148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6775508" y="3533106"/>
                <a:ext cx="2825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300224" y="3535521"/>
                <a:ext cx="2825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38"/>
              <p:cNvSpPr txBox="1"/>
              <p:nvPr/>
            </p:nvSpPr>
            <p:spPr>
              <a:xfrm>
                <a:off x="7127948" y="4939087"/>
                <a:ext cx="2010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Human Land-use Product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38"/>
              <p:cNvSpPr txBox="1"/>
              <p:nvPr/>
            </p:nvSpPr>
            <p:spPr>
              <a:xfrm rot="16200000">
                <a:off x="2917011" y="2162964"/>
                <a:ext cx="2010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Ecosystem Services Product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7269243" y="3810105"/>
                <a:ext cx="10238" cy="107994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38">
              <a:extLst>
                <a:ext uri="{FF2B5EF4-FFF2-40B4-BE49-F238E27FC236}">
                  <a16:creationId xmlns:a16="http://schemas.microsoft.com/office/drawing/2014/main" id="{2AD5ED7D-C50D-4459-832D-C064A93370C6}"/>
                </a:ext>
              </a:extLst>
            </p:cNvPr>
            <p:cNvSpPr txBox="1"/>
            <p:nvPr/>
          </p:nvSpPr>
          <p:spPr>
            <a:xfrm>
              <a:off x="5494912" y="2145201"/>
              <a:ext cx="417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the improvement of land use technology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1CF5CAB3-93C1-40C1-AA07-7BF0DF4514EF}"/>
                </a:ext>
              </a:extLst>
            </p:cNvPr>
            <p:cNvSpPr/>
            <p:nvPr/>
          </p:nvSpPr>
          <p:spPr>
            <a:xfrm rot="14518752">
              <a:off x="7195566" y="4034434"/>
              <a:ext cx="142241" cy="42639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32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8FDA39D-6EA1-4216-9D9C-A748E7EF9FCF}"/>
              </a:ext>
            </a:extLst>
          </p:cNvPr>
          <p:cNvGrpSpPr/>
          <p:nvPr/>
        </p:nvGrpSpPr>
        <p:grpSpPr>
          <a:xfrm>
            <a:off x="2998690" y="1873624"/>
            <a:ext cx="6140059" cy="5158240"/>
            <a:chOff x="2998690" y="1873624"/>
            <a:chExt cx="6140059" cy="5158240"/>
          </a:xfrm>
        </p:grpSpPr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BE1368B7-9F8B-4821-A4C5-62D0CD15A4E5}"/>
                </a:ext>
              </a:extLst>
            </p:cNvPr>
            <p:cNvSpPr/>
            <p:nvPr/>
          </p:nvSpPr>
          <p:spPr>
            <a:xfrm>
              <a:off x="2998690" y="2764141"/>
              <a:ext cx="4796384" cy="4267723"/>
            </a:xfrm>
            <a:prstGeom prst="arc">
              <a:avLst>
                <a:gd name="adj1" fmla="val 14110696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6CFD60E-FF32-4D89-87B4-661A8FE1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5635"/>
            <a:stretch/>
          </p:blipFill>
          <p:spPr>
            <a:xfrm>
              <a:off x="4121912" y="2444328"/>
              <a:ext cx="1263341" cy="2450804"/>
            </a:xfrm>
            <a:prstGeom prst="rect">
              <a:avLst/>
            </a:prstGeom>
          </p:spPr>
        </p:pic>
        <p:sp>
          <p:nvSpPr>
            <p:cNvPr id="25" name="文本框 38"/>
            <p:cNvSpPr txBox="1"/>
            <p:nvPr/>
          </p:nvSpPr>
          <p:spPr>
            <a:xfrm>
              <a:off x="7127948" y="4939087"/>
              <a:ext cx="2010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 Land-use Product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38"/>
            <p:cNvSpPr txBox="1"/>
            <p:nvPr/>
          </p:nvSpPr>
          <p:spPr>
            <a:xfrm rot="16200000">
              <a:off x="2933276" y="2893615"/>
              <a:ext cx="2010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Ecosystem Services Product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A653BD3-751D-4613-812A-BDF82484B9F3}"/>
                </a:ext>
              </a:extLst>
            </p:cNvPr>
            <p:cNvSpPr txBox="1"/>
            <p:nvPr/>
          </p:nvSpPr>
          <p:spPr>
            <a:xfrm>
              <a:off x="5519532" y="3552322"/>
              <a:ext cx="1702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Competition</a:t>
              </a:r>
            </a:p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Zone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0DC7C57-B797-42A1-8E4E-E9A7D3AC38C1}"/>
                </a:ext>
              </a:extLst>
            </p:cNvPr>
            <p:cNvSpPr/>
            <p:nvPr/>
          </p:nvSpPr>
          <p:spPr>
            <a:xfrm>
              <a:off x="4697824" y="2813231"/>
              <a:ext cx="69850" cy="69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46FC157-AA94-4E13-8E1C-6EDB47864CD3}"/>
                </a:ext>
              </a:extLst>
            </p:cNvPr>
            <p:cNvSpPr txBox="1"/>
            <p:nvPr/>
          </p:nvSpPr>
          <p:spPr>
            <a:xfrm>
              <a:off x="4485084" y="2586469"/>
              <a:ext cx="282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A178741-58D9-4F78-A795-665CC5D109A3}"/>
                </a:ext>
              </a:extLst>
            </p:cNvPr>
            <p:cNvSpPr/>
            <p:nvPr/>
          </p:nvSpPr>
          <p:spPr>
            <a:xfrm>
              <a:off x="7002370" y="3306864"/>
              <a:ext cx="69850" cy="69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2629FB2-D9BC-4F52-8F2B-8AE826694A5A}"/>
                </a:ext>
              </a:extLst>
            </p:cNvPr>
            <p:cNvSpPr txBox="1"/>
            <p:nvPr/>
          </p:nvSpPr>
          <p:spPr>
            <a:xfrm>
              <a:off x="6986653" y="3082297"/>
              <a:ext cx="282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A4C76D6A-CC55-45BD-8C6B-1796307C5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240" r="65635"/>
            <a:stretch/>
          </p:blipFill>
          <p:spPr>
            <a:xfrm>
              <a:off x="4121789" y="3064846"/>
              <a:ext cx="1263341" cy="1832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cxnSp>
          <p:nvCxnSpPr>
            <p:cNvPr id="5" name="直接箭头连接符 4"/>
            <p:cNvCxnSpPr>
              <a:cxnSpLocks/>
            </p:cNvCxnSpPr>
            <p:nvPr/>
          </p:nvCxnSpPr>
          <p:spPr>
            <a:xfrm flipV="1">
              <a:off x="4142630" y="1873624"/>
              <a:ext cx="0" cy="3024379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43E8044-A5A0-4EFC-9B20-96729D9CAD92}"/>
                </a:ext>
              </a:extLst>
            </p:cNvPr>
            <p:cNvCxnSpPr>
              <a:cxnSpLocks/>
            </p:cNvCxnSpPr>
            <p:nvPr/>
          </p:nvCxnSpPr>
          <p:spPr>
            <a:xfrm>
              <a:off x="5377197" y="2772091"/>
              <a:ext cx="1" cy="2125911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4134678" y="4890052"/>
              <a:ext cx="48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5FEBEF8-C992-423C-9093-8C49E1E27ABC}"/>
                </a:ext>
              </a:extLst>
            </p:cNvPr>
            <p:cNvSpPr txBox="1"/>
            <p:nvPr/>
          </p:nvSpPr>
          <p:spPr>
            <a:xfrm>
              <a:off x="5342272" y="2497893"/>
              <a:ext cx="282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3452954-E0CD-4AD7-B5F4-FC81768A288A}"/>
                </a:ext>
              </a:extLst>
            </p:cNvPr>
            <p:cNvSpPr txBox="1"/>
            <p:nvPr/>
          </p:nvSpPr>
          <p:spPr>
            <a:xfrm>
              <a:off x="4122822" y="3550068"/>
              <a:ext cx="1254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Complementary</a:t>
              </a:r>
            </a:p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Zone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C0DD1BA-DE2E-47EA-8363-9196D948BA6A}"/>
                </a:ext>
              </a:extLst>
            </p:cNvPr>
            <p:cNvSpPr/>
            <p:nvPr/>
          </p:nvSpPr>
          <p:spPr>
            <a:xfrm>
              <a:off x="5342272" y="2729216"/>
              <a:ext cx="69850" cy="69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308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67D023E-CD6A-418F-B3E1-2DAE55F9E8F6}"/>
              </a:ext>
            </a:extLst>
          </p:cNvPr>
          <p:cNvGrpSpPr/>
          <p:nvPr/>
        </p:nvGrpSpPr>
        <p:grpSpPr>
          <a:xfrm>
            <a:off x="3784158" y="1296063"/>
            <a:ext cx="6884659" cy="3878939"/>
            <a:chOff x="3784158" y="1296063"/>
            <a:chExt cx="6884659" cy="3878939"/>
          </a:xfrm>
        </p:grpSpPr>
        <p:cxnSp>
          <p:nvCxnSpPr>
            <p:cNvPr id="6" name="曲线连接符 5"/>
            <p:cNvCxnSpPr>
              <a:cxnSpLocks/>
              <a:endCxn id="33" idx="1"/>
            </p:cNvCxnSpPr>
            <p:nvPr/>
          </p:nvCxnSpPr>
          <p:spPr>
            <a:xfrm>
              <a:off x="6545580" y="2987040"/>
              <a:ext cx="1477803" cy="489607"/>
            </a:xfrm>
            <a:prstGeom prst="curvedConnector3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4134678" y="4890052"/>
              <a:ext cx="48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 flipV="1">
              <a:off x="4134678" y="1296063"/>
              <a:ext cx="7952" cy="3601940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38"/>
            <p:cNvSpPr txBox="1"/>
            <p:nvPr/>
          </p:nvSpPr>
          <p:spPr>
            <a:xfrm>
              <a:off x="8693126" y="4898003"/>
              <a:ext cx="301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38"/>
            <p:cNvSpPr txBox="1"/>
            <p:nvPr/>
          </p:nvSpPr>
          <p:spPr>
            <a:xfrm rot="16200000">
              <a:off x="3885797" y="1336525"/>
              <a:ext cx="220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4922520" y="1695174"/>
              <a:ext cx="2743200" cy="22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922520" y="2438400"/>
              <a:ext cx="2743200" cy="22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4800000" flipV="1">
              <a:off x="4922520" y="2114412"/>
              <a:ext cx="2743200" cy="22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38"/>
            <p:cNvSpPr txBox="1"/>
            <p:nvPr/>
          </p:nvSpPr>
          <p:spPr>
            <a:xfrm>
              <a:off x="7771106" y="2197390"/>
              <a:ext cx="2645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Economic Cost (PEC)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38"/>
            <p:cNvSpPr txBox="1"/>
            <p:nvPr/>
          </p:nvSpPr>
          <p:spPr>
            <a:xfrm>
              <a:off x="7771106" y="1438164"/>
              <a:ext cx="2645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Economic Cost (TEC)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38"/>
            <p:cNvSpPr txBox="1"/>
            <p:nvPr/>
          </p:nvSpPr>
          <p:spPr>
            <a:xfrm>
              <a:off x="7671961" y="4268999"/>
              <a:ext cx="2645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Marginal Benefit (MB)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 flipV="1">
              <a:off x="6488906" y="2664619"/>
              <a:ext cx="1" cy="735807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8"/>
            <p:cNvSpPr txBox="1"/>
            <p:nvPr/>
          </p:nvSpPr>
          <p:spPr>
            <a:xfrm>
              <a:off x="8023383" y="3338147"/>
              <a:ext cx="2645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Environmental Cost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6488906" y="3442748"/>
              <a:ext cx="0" cy="144730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757386" y="2804594"/>
              <a:ext cx="10954" cy="208545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8"/>
            <p:cNvSpPr txBox="1"/>
            <p:nvPr/>
          </p:nvSpPr>
          <p:spPr>
            <a:xfrm>
              <a:off x="6330986" y="4897659"/>
              <a:ext cx="389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617563" y="4897659"/>
              <a:ext cx="497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12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4142630" y="2771775"/>
              <a:ext cx="1614756" cy="119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34678" y="3400426"/>
              <a:ext cx="23542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38"/>
            <p:cNvSpPr txBox="1"/>
            <p:nvPr/>
          </p:nvSpPr>
          <p:spPr>
            <a:xfrm>
              <a:off x="3796631" y="2633275"/>
              <a:ext cx="55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2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38"/>
            <p:cNvSpPr txBox="1"/>
            <p:nvPr/>
          </p:nvSpPr>
          <p:spPr>
            <a:xfrm>
              <a:off x="3784158" y="3261926"/>
              <a:ext cx="220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91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FE533FD-E48F-4092-8741-EA9807B5A87F}"/>
              </a:ext>
            </a:extLst>
          </p:cNvPr>
          <p:cNvGrpSpPr/>
          <p:nvPr/>
        </p:nvGrpSpPr>
        <p:grpSpPr>
          <a:xfrm>
            <a:off x="3796631" y="1296063"/>
            <a:ext cx="6820806" cy="3878939"/>
            <a:chOff x="3796631" y="1296063"/>
            <a:chExt cx="6820806" cy="3878939"/>
          </a:xfrm>
        </p:grpSpPr>
        <p:cxnSp>
          <p:nvCxnSpPr>
            <p:cNvPr id="35" name="曲线连接符 5">
              <a:extLst>
                <a:ext uri="{FF2B5EF4-FFF2-40B4-BE49-F238E27FC236}">
                  <a16:creationId xmlns:a16="http://schemas.microsoft.com/office/drawing/2014/main" id="{C0DD020D-1D6B-4BB6-B09F-75DCE9CD22F7}"/>
                </a:ext>
              </a:extLst>
            </p:cNvPr>
            <p:cNvCxnSpPr>
              <a:cxnSpLocks/>
            </p:cNvCxnSpPr>
            <p:nvPr/>
          </p:nvCxnSpPr>
          <p:spPr>
            <a:xfrm>
              <a:off x="6369167" y="3379477"/>
              <a:ext cx="1477803" cy="489607"/>
            </a:xfrm>
            <a:prstGeom prst="curvedConnector3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4134678" y="4890052"/>
              <a:ext cx="48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 flipV="1">
              <a:off x="4134678" y="1296063"/>
              <a:ext cx="7952" cy="3601940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38"/>
            <p:cNvSpPr txBox="1"/>
            <p:nvPr/>
          </p:nvSpPr>
          <p:spPr>
            <a:xfrm>
              <a:off x="8693126" y="4898003"/>
              <a:ext cx="301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38"/>
            <p:cNvSpPr txBox="1"/>
            <p:nvPr/>
          </p:nvSpPr>
          <p:spPr>
            <a:xfrm rot="16200000">
              <a:off x="3885797" y="1336525"/>
              <a:ext cx="220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4922520" y="1695174"/>
              <a:ext cx="2743200" cy="22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922520" y="2438400"/>
              <a:ext cx="2743200" cy="2246632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4800000" flipV="1">
              <a:off x="4922520" y="2114412"/>
              <a:ext cx="2743200" cy="22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38"/>
            <p:cNvSpPr txBox="1"/>
            <p:nvPr/>
          </p:nvSpPr>
          <p:spPr>
            <a:xfrm>
              <a:off x="7771106" y="2197390"/>
              <a:ext cx="2645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Economic Cost (PEC)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38"/>
            <p:cNvSpPr txBox="1"/>
            <p:nvPr/>
          </p:nvSpPr>
          <p:spPr>
            <a:xfrm>
              <a:off x="7771106" y="1438164"/>
              <a:ext cx="2645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Economic Cost (TEC)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38"/>
            <p:cNvSpPr txBox="1"/>
            <p:nvPr/>
          </p:nvSpPr>
          <p:spPr>
            <a:xfrm>
              <a:off x="7671961" y="4268999"/>
              <a:ext cx="2645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Marginal Benefit (MB)</a:t>
              </a:r>
            </a:p>
          </p:txBody>
        </p:sp>
        <p:cxnSp>
          <p:nvCxnSpPr>
            <p:cNvPr id="24" name="直接连接符 23"/>
            <p:cNvCxnSpPr>
              <a:cxnSpLocks/>
            </p:cNvCxnSpPr>
            <p:nvPr/>
          </p:nvCxnSpPr>
          <p:spPr>
            <a:xfrm flipV="1">
              <a:off x="6342195" y="2786230"/>
              <a:ext cx="0" cy="4743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8"/>
            <p:cNvSpPr txBox="1"/>
            <p:nvPr/>
          </p:nvSpPr>
          <p:spPr>
            <a:xfrm>
              <a:off x="7846970" y="3262578"/>
              <a:ext cx="2645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Environmental Cost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/>
            <p:cNvCxnSpPr>
              <a:cxnSpLocks/>
            </p:cNvCxnSpPr>
            <p:nvPr/>
          </p:nvCxnSpPr>
          <p:spPr>
            <a:xfrm flipH="1">
              <a:off x="6330986" y="3539577"/>
              <a:ext cx="6241" cy="135808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757386" y="2804594"/>
              <a:ext cx="10954" cy="208545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8"/>
            <p:cNvSpPr txBox="1"/>
            <p:nvPr/>
          </p:nvSpPr>
          <p:spPr>
            <a:xfrm>
              <a:off x="6330986" y="4897659"/>
              <a:ext cx="389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617563" y="4897659"/>
              <a:ext cx="497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12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4142630" y="2771775"/>
              <a:ext cx="1614756" cy="119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flipH="1">
              <a:off x="4134678" y="3261926"/>
              <a:ext cx="2196308" cy="132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38"/>
            <p:cNvSpPr txBox="1"/>
            <p:nvPr/>
          </p:nvSpPr>
          <p:spPr>
            <a:xfrm>
              <a:off x="3796631" y="2633275"/>
              <a:ext cx="55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2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38"/>
            <p:cNvSpPr txBox="1"/>
            <p:nvPr/>
          </p:nvSpPr>
          <p:spPr>
            <a:xfrm>
              <a:off x="3798259" y="3136682"/>
              <a:ext cx="220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2F7AA04-DBA0-430C-BA74-E7CC58EA2FEB}"/>
                </a:ext>
              </a:extLst>
            </p:cNvPr>
            <p:cNvCxnSpPr/>
            <p:nvPr/>
          </p:nvCxnSpPr>
          <p:spPr>
            <a:xfrm flipV="1">
              <a:off x="4916279" y="2197390"/>
              <a:ext cx="2743200" cy="22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曲线连接符 5"/>
            <p:cNvCxnSpPr>
              <a:cxnSpLocks/>
            </p:cNvCxnSpPr>
            <p:nvPr/>
          </p:nvCxnSpPr>
          <p:spPr>
            <a:xfrm>
              <a:off x="6384878" y="2924740"/>
              <a:ext cx="1477803" cy="489607"/>
            </a:xfrm>
            <a:prstGeom prst="curvedConnector3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38">
              <a:extLst>
                <a:ext uri="{FF2B5EF4-FFF2-40B4-BE49-F238E27FC236}">
                  <a16:creationId xmlns:a16="http://schemas.microsoft.com/office/drawing/2014/main" id="{6C9BC8B3-68B1-4F23-AE20-C91A115D91C2}"/>
                </a:ext>
              </a:extLst>
            </p:cNvPr>
            <p:cNvSpPr txBox="1"/>
            <p:nvPr/>
          </p:nvSpPr>
          <p:spPr>
            <a:xfrm>
              <a:off x="7846970" y="3728270"/>
              <a:ext cx="277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Pigovian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tax &amp; private property rights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8923454-3939-4D67-BE44-06836519A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2195" y="3268225"/>
              <a:ext cx="0" cy="2445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243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E55302B9-8EF6-49F5-834C-0A2F2174723D}"/>
              </a:ext>
            </a:extLst>
          </p:cNvPr>
          <p:cNvGrpSpPr/>
          <p:nvPr/>
        </p:nvGrpSpPr>
        <p:grpSpPr>
          <a:xfrm>
            <a:off x="3217995" y="1541361"/>
            <a:ext cx="6491315" cy="3947664"/>
            <a:chOff x="3217995" y="1541361"/>
            <a:chExt cx="6491315" cy="394766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B71711D-C690-4EFC-989E-ABE8F1D3FD9C}"/>
                </a:ext>
              </a:extLst>
            </p:cNvPr>
            <p:cNvGrpSpPr/>
            <p:nvPr/>
          </p:nvGrpSpPr>
          <p:grpSpPr>
            <a:xfrm>
              <a:off x="3217995" y="1541361"/>
              <a:ext cx="6491315" cy="3947664"/>
              <a:chOff x="3217995" y="1541361"/>
              <a:chExt cx="6491315" cy="3947664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>
                <a:off x="4134678" y="4890052"/>
                <a:ext cx="548557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>
                <a:cxnSpLocks/>
              </p:cNvCxnSpPr>
              <p:nvPr/>
            </p:nvCxnSpPr>
            <p:spPr>
              <a:xfrm flipV="1">
                <a:off x="4142630" y="1635015"/>
                <a:ext cx="0" cy="32629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任意多边形 35"/>
              <p:cNvSpPr/>
              <p:nvPr/>
            </p:nvSpPr>
            <p:spPr>
              <a:xfrm>
                <a:off x="4810125" y="2475464"/>
                <a:ext cx="4166234" cy="1662800"/>
              </a:xfrm>
              <a:custGeom>
                <a:avLst/>
                <a:gdLst>
                  <a:gd name="connsiteX0" fmla="*/ 0 w 4248150"/>
                  <a:gd name="connsiteY0" fmla="*/ 844311 h 2508011"/>
                  <a:gd name="connsiteX1" fmla="*/ 1073150 w 4248150"/>
                  <a:gd name="connsiteY1" fmla="*/ 37861 h 2508011"/>
                  <a:gd name="connsiteX2" fmla="*/ 3187700 w 4248150"/>
                  <a:gd name="connsiteY2" fmla="*/ 1923811 h 2508011"/>
                  <a:gd name="connsiteX3" fmla="*/ 4248150 w 4248150"/>
                  <a:gd name="connsiteY3" fmla="*/ 2508011 h 250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8150" h="2508011">
                    <a:moveTo>
                      <a:pt x="0" y="844311"/>
                    </a:moveTo>
                    <a:cubicBezTo>
                      <a:pt x="270933" y="351127"/>
                      <a:pt x="541867" y="-142056"/>
                      <a:pt x="1073150" y="37861"/>
                    </a:cubicBezTo>
                    <a:cubicBezTo>
                      <a:pt x="1604433" y="217778"/>
                      <a:pt x="2658533" y="1512119"/>
                      <a:pt x="3187700" y="1923811"/>
                    </a:cubicBezTo>
                    <a:cubicBezTo>
                      <a:pt x="3716867" y="2335503"/>
                      <a:pt x="3982508" y="2421757"/>
                      <a:pt x="4248150" y="250801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406268" y="4946326"/>
                <a:ext cx="17020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Biodiversity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974411" y="4945986"/>
                <a:ext cx="17020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9113134" y="4945986"/>
                <a:ext cx="596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4467009" y="5206315"/>
                <a:ext cx="7833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250374" y="5206314"/>
                <a:ext cx="852260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 use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6120773" y="5206314"/>
                <a:ext cx="903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Extensive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030030" y="5206314"/>
                <a:ext cx="903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Intensive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7866254" y="5212026"/>
                <a:ext cx="903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Degraded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8664377" y="5206313"/>
                <a:ext cx="903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Urban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5660892-21C7-48AC-B194-B0B8737A2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2630" y="3054906"/>
                <a:ext cx="68282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38">
                <a:extLst>
                  <a:ext uri="{FF2B5EF4-FFF2-40B4-BE49-F238E27FC236}">
                    <a16:creationId xmlns:a16="http://schemas.microsoft.com/office/drawing/2014/main" id="{467A528D-A952-431F-B84C-008BE6424FCF}"/>
                  </a:ext>
                </a:extLst>
              </p:cNvPr>
              <p:cNvSpPr txBox="1"/>
              <p:nvPr/>
            </p:nvSpPr>
            <p:spPr>
              <a:xfrm>
                <a:off x="3217995" y="1541361"/>
                <a:ext cx="923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Multiplier</a:t>
                </a:r>
              </a:p>
              <a:p>
                <a:pPr algn="r"/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(1/R)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54E11023-250C-4CD8-8894-098EFDFBDA91}"/>
                  </a:ext>
                </a:extLst>
              </p:cNvPr>
              <p:cNvSpPr txBox="1"/>
              <p:nvPr/>
            </p:nvSpPr>
            <p:spPr>
              <a:xfrm>
                <a:off x="3218830" y="2916406"/>
                <a:ext cx="9234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1.00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FED40C5C-BA60-4B59-B6EA-7894CE3D4621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H="1">
                <a:off x="4809792" y="3035238"/>
                <a:ext cx="333" cy="18627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3564B4B1-0E41-496A-B40D-F239ED607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6504" y="2475463"/>
                <a:ext cx="0" cy="241458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EB75B8C-8951-43AA-A97D-056876AC7885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8976359" y="4138264"/>
                <a:ext cx="6004" cy="7517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4788634-31B7-44EB-B600-8828573E1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0843" y="3895090"/>
                <a:ext cx="0" cy="10076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E495A57C-E1DB-4247-BC47-E98F0BBDD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2643" y="3429000"/>
                <a:ext cx="0" cy="146990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816AB777-7BE7-4244-ABD3-68ABDEFCD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8403" y="2811780"/>
                <a:ext cx="0" cy="20871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3DE96A3-2FDD-4B30-97DB-2220547CA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5534" y="2465629"/>
              <a:ext cx="1520970" cy="69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0DC47C0-DF7B-4D4A-A53E-85FD49971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6626" y="2820813"/>
              <a:ext cx="237177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D312C9F-A383-4854-A2F1-813176C97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5534" y="3418983"/>
              <a:ext cx="325711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6D55C49-62F8-4B91-823E-3DFB11A70D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5534" y="3895090"/>
              <a:ext cx="4095309" cy="128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94541DF-09DF-4CBA-A94F-59039D93FF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6626" y="4132551"/>
              <a:ext cx="4839734" cy="300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38">
              <a:extLst>
                <a:ext uri="{FF2B5EF4-FFF2-40B4-BE49-F238E27FC236}">
                  <a16:creationId xmlns:a16="http://schemas.microsoft.com/office/drawing/2014/main" id="{AAA08B83-5144-49EF-9D44-9D3BCB56492E}"/>
                </a:ext>
              </a:extLst>
            </p:cNvPr>
            <p:cNvSpPr txBox="1"/>
            <p:nvPr/>
          </p:nvSpPr>
          <p:spPr>
            <a:xfrm>
              <a:off x="3219162" y="2334107"/>
              <a:ext cx="923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1.20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38">
              <a:extLst>
                <a:ext uri="{FF2B5EF4-FFF2-40B4-BE49-F238E27FC236}">
                  <a16:creationId xmlns:a16="http://schemas.microsoft.com/office/drawing/2014/main" id="{DB18D54F-6C1A-4997-844E-2430096329E0}"/>
                </a:ext>
              </a:extLst>
            </p:cNvPr>
            <p:cNvSpPr txBox="1"/>
            <p:nvPr/>
          </p:nvSpPr>
          <p:spPr>
            <a:xfrm>
              <a:off x="3217995" y="2660981"/>
              <a:ext cx="923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1.08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38">
              <a:extLst>
                <a:ext uri="{FF2B5EF4-FFF2-40B4-BE49-F238E27FC236}">
                  <a16:creationId xmlns:a16="http://schemas.microsoft.com/office/drawing/2014/main" id="{6FC53EA7-4352-4677-BAD0-F1415AD54D26}"/>
                </a:ext>
              </a:extLst>
            </p:cNvPr>
            <p:cNvSpPr txBox="1"/>
            <p:nvPr/>
          </p:nvSpPr>
          <p:spPr>
            <a:xfrm>
              <a:off x="3225615" y="3287913"/>
              <a:ext cx="923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38">
              <a:extLst>
                <a:ext uri="{FF2B5EF4-FFF2-40B4-BE49-F238E27FC236}">
                  <a16:creationId xmlns:a16="http://schemas.microsoft.com/office/drawing/2014/main" id="{0A520E1F-95F1-4358-A41A-4000463E8446}"/>
                </a:ext>
              </a:extLst>
            </p:cNvPr>
            <p:cNvSpPr txBox="1"/>
            <p:nvPr/>
          </p:nvSpPr>
          <p:spPr>
            <a:xfrm>
              <a:off x="3234808" y="3745442"/>
              <a:ext cx="923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0.49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38">
              <a:extLst>
                <a:ext uri="{FF2B5EF4-FFF2-40B4-BE49-F238E27FC236}">
                  <a16:creationId xmlns:a16="http://schemas.microsoft.com/office/drawing/2014/main" id="{3AE06B7D-BE96-4B0F-B40B-18954ADFC89D}"/>
                </a:ext>
              </a:extLst>
            </p:cNvPr>
            <p:cNvSpPr txBox="1"/>
            <p:nvPr/>
          </p:nvSpPr>
          <p:spPr>
            <a:xfrm>
              <a:off x="3234808" y="3981639"/>
              <a:ext cx="923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90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150</Words>
  <Application>Microsoft Office PowerPoint</Application>
  <PresentationFormat>宽屏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芷奇</dc:creator>
  <cp:lastModifiedBy>浩峻 高</cp:lastModifiedBy>
  <cp:revision>23</cp:revision>
  <dcterms:created xsi:type="dcterms:W3CDTF">2019-01-28T11:55:59Z</dcterms:created>
  <dcterms:modified xsi:type="dcterms:W3CDTF">2019-01-28T22:34:34Z</dcterms:modified>
</cp:coreProperties>
</file>