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947300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947300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9473002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9473002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45b369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45b369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45b369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45b369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45b369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45b369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45b369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45b369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45b3697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345b3697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45b3697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345b3697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incentH23/GTSRB_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595950"/>
            <a:ext cx="81051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: Traffic Sign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GTSRB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1175" y="4247075"/>
            <a:ext cx="76881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HUANG VINCENT HAO-WEI  2020280223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8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Data Presentation 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81200"/>
            <a:ext cx="76887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3600"/>
              <a:t>GTSRB </a:t>
            </a:r>
            <a:endParaRPr sz="36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3600"/>
              <a:t>43 classes </a:t>
            </a:r>
            <a:endParaRPr sz="36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3600"/>
              <a:t>训练图片39 209张，测试图片12 630张</a:t>
            </a:r>
            <a:endParaRPr sz="3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Preprocessing</a:t>
            </a:r>
            <a:endParaRPr sz="3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0" y="1958625"/>
            <a:ext cx="36766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714950" y="2858025"/>
            <a:ext cx="34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输入的图像大小被设置为 50*50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2359900"/>
            <a:ext cx="1498675" cy="15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975" y="2333123"/>
            <a:ext cx="1377739" cy="1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2159075" y="2850075"/>
            <a:ext cx="10716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095950" y="2828625"/>
            <a:ext cx="34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由于有一些图的亮度比较低，我加了Preprocessing。这函数会根据图像的亮度 来调整gamma值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Model : ResNet 50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" y="1826850"/>
            <a:ext cx="2173350" cy="31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700" y="4109700"/>
            <a:ext cx="52768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422700" y="2429400"/>
            <a:ext cx="5230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There is a large difference between the test and validation accuracy, there are two possible explanations: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overfitting on the validation set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the validation set does not represent the test set well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2nd methods :  Contrastive Learning + CE 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65250" y="2048400"/>
            <a:ext cx="768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/>
              <a:t>对比学习是一种预训练的方法，所以我们需要训练第二个模型。 为了了解我们训练的质量，我们必须等待第二个模型的结果。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为了解决这个问题，我建议用对比学习来同时训练两个模型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Supervised C</a:t>
            </a:r>
            <a:r>
              <a:rPr lang="fr"/>
              <a:t>ontrastive Learning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GOAL : </a:t>
            </a:r>
            <a:r>
              <a:rPr lang="fr"/>
              <a:t>同类的图片的EMBEDDING 都接近，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图像的EMBEDDING应该不能被数据增强影响到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8" y="2446338"/>
            <a:ext cx="25050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625" y="2446350"/>
            <a:ext cx="2180915" cy="25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200" y="2527050"/>
            <a:ext cx="386533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the 2 methods</a:t>
            </a:r>
            <a:endParaRPr sz="18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7650" y="2024600"/>
            <a:ext cx="76887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Loss  = (1-alpha(t))* CE(ypred, label) + alpha(t)*L</a:t>
            </a:r>
            <a:r>
              <a:rPr baseline="-25000" lang="fr" sz="1800"/>
              <a:t>contrast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通常在于训练中，我们会先学习REPRESENTATION然后在学习分类的那部分。所以，一开始alpha(t)等于1，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然后它将减少到0。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由于对比学习需要大量的计算量，所以没有结果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eferences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817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Supervised Contrastive Learning   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https://arxiv.org/pdf/2004.11362.pdf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 :  </a:t>
            </a:r>
            <a:r>
              <a:rPr lang="f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https://github.com/VincentH23/GTSRB_classification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--branch debug  ‘Resnet50’	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--branch SuperCon Contrastive 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CE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