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8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82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08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2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37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0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81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11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96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87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80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9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25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85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Architecture and zoning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Parking </a:t>
            </a:r>
            <a:r>
              <a:rPr lang="fr-FR" dirty="0" err="1" smtClean="0"/>
              <a:t>space</a:t>
            </a:r>
            <a:r>
              <a:rPr lang="fr-FR" dirty="0" smtClean="0"/>
              <a:t> issues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471160" cy="4351338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Design of the parking spot</a:t>
            </a:r>
          </a:p>
          <a:p>
            <a:pPr marL="0" indent="0">
              <a:buNone/>
            </a:pPr>
            <a:r>
              <a:rPr lang="fr-FR" dirty="0" smtClean="0"/>
              <a:t>-&gt; The </a:t>
            </a:r>
            <a:r>
              <a:rPr lang="fr-FR" dirty="0" err="1" smtClean="0"/>
              <a:t>current</a:t>
            </a:r>
            <a:r>
              <a:rPr lang="fr-FR" dirty="0" smtClean="0"/>
              <a:t> infrastructure </a:t>
            </a:r>
            <a:r>
              <a:rPr lang="fr-FR" dirty="0" err="1" smtClean="0"/>
              <a:t>needs</a:t>
            </a:r>
            <a:r>
              <a:rPr lang="fr-FR" dirty="0" smtClean="0"/>
              <a:t> to </a:t>
            </a:r>
            <a:r>
              <a:rPr lang="fr-FR" dirty="0" err="1" smtClean="0"/>
              <a:t>adapt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/>
              <a:t>n</a:t>
            </a:r>
            <a:r>
              <a:rPr lang="fr-FR" dirty="0" err="1" smtClean="0"/>
              <a:t>eed</a:t>
            </a:r>
            <a:r>
              <a:rPr lang="fr-FR" dirty="0" smtClean="0"/>
              <a:t> of extra </a:t>
            </a:r>
            <a:r>
              <a:rPr lang="fr-FR" dirty="0" err="1" smtClean="0"/>
              <a:t>space</a:t>
            </a:r>
            <a:r>
              <a:rPr lang="fr-FR" dirty="0" smtClean="0"/>
              <a:t> on the front and the </a:t>
            </a:r>
            <a:r>
              <a:rPr lang="fr-FR" dirty="0" err="1" smtClean="0"/>
              <a:t>sides</a:t>
            </a:r>
            <a:r>
              <a:rPr lang="fr-FR" dirty="0" smtClean="0"/>
              <a:t> of a parking spot, </a:t>
            </a:r>
            <a:r>
              <a:rPr lang="fr-FR" dirty="0" err="1" smtClean="0"/>
              <a:t>electric</a:t>
            </a:r>
            <a:r>
              <a:rPr lang="fr-FR" dirty="0" smtClean="0"/>
              <a:t> </a:t>
            </a:r>
            <a:r>
              <a:rPr lang="fr-FR" dirty="0" err="1" smtClean="0"/>
              <a:t>infrastrucure</a:t>
            </a:r>
            <a:r>
              <a:rPr lang="fr-FR" dirty="0" smtClean="0"/>
              <a:t> on parking areas)</a:t>
            </a:r>
          </a:p>
          <a:p>
            <a:endParaRPr lang="fr-FR" dirty="0" smtClean="0"/>
          </a:p>
          <a:p>
            <a:r>
              <a:rPr lang="fr-FR" dirty="0" err="1" smtClean="0"/>
              <a:t>Possibility</a:t>
            </a:r>
            <a:r>
              <a:rPr lang="fr-FR" dirty="0" smtClean="0"/>
              <a:t> to have a parking spot at home (high </a:t>
            </a:r>
            <a:r>
              <a:rPr lang="fr-FR" dirty="0" err="1" smtClean="0"/>
              <a:t>density</a:t>
            </a:r>
            <a:r>
              <a:rPr lang="fr-FR" dirty="0" smtClean="0"/>
              <a:t> </a:t>
            </a:r>
            <a:r>
              <a:rPr lang="fr-FR" dirty="0" err="1" smtClean="0"/>
              <a:t>cities</a:t>
            </a:r>
            <a:r>
              <a:rPr lang="fr-FR" dirty="0" smtClean="0"/>
              <a:t>) or at </a:t>
            </a:r>
            <a:r>
              <a:rPr lang="fr-FR" dirty="0" err="1" smtClean="0"/>
              <a:t>work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20 million people </a:t>
            </a:r>
            <a:r>
              <a:rPr lang="fr-FR" dirty="0" err="1" smtClean="0"/>
              <a:t>cities</a:t>
            </a:r>
            <a:r>
              <a:rPr lang="fr-FR" dirty="0" smtClean="0"/>
              <a:t> ?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20400"/>
            <a:ext cx="4145280" cy="3137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741" y="3292873"/>
            <a:ext cx="2377440" cy="343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60" y="3292872"/>
            <a:ext cx="2819400" cy="3565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76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and zoning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smtClean="0"/>
              <a:t>The range </a:t>
            </a:r>
            <a:r>
              <a:rPr lang="fr-FR" dirty="0" err="1" smtClean="0"/>
              <a:t>anxiety</a:t>
            </a:r>
            <a:r>
              <a:rPr lang="fr-FR" dirty="0" smtClean="0"/>
              <a:t> </a:t>
            </a:r>
            <a:r>
              <a:rPr lang="fr-FR" dirty="0" err="1" smtClean="0"/>
              <a:t>effect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1" y="1825625"/>
            <a:ext cx="4305300" cy="4163695"/>
          </a:xfrm>
        </p:spPr>
        <p:txBody>
          <a:bodyPr/>
          <a:lstStyle/>
          <a:p>
            <a:r>
              <a:rPr lang="fr-FR" dirty="0" smtClean="0"/>
              <a:t>95% of the </a:t>
            </a:r>
            <a:r>
              <a:rPr lang="fr-FR" dirty="0" err="1" smtClean="0"/>
              <a:t>days</a:t>
            </a:r>
            <a:r>
              <a:rPr lang="fr-FR" dirty="0" smtClean="0"/>
              <a:t>, </a:t>
            </a:r>
            <a:r>
              <a:rPr lang="fr-FR" dirty="0" err="1" smtClean="0"/>
              <a:t>mileage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not </a:t>
            </a:r>
            <a:r>
              <a:rPr lang="fr-FR" dirty="0" err="1" smtClean="0"/>
              <a:t>exceed</a:t>
            </a:r>
            <a:r>
              <a:rPr lang="fr-FR" dirty="0" smtClean="0"/>
              <a:t> 100 miles</a:t>
            </a:r>
          </a:p>
          <a:p>
            <a:pPr marL="0" indent="0">
              <a:buNone/>
            </a:pPr>
            <a:r>
              <a:rPr lang="fr-FR" dirty="0" smtClean="0"/>
              <a:t>-&gt; </a:t>
            </a:r>
            <a:r>
              <a:rPr lang="fr-FR" dirty="0" err="1" smtClean="0"/>
              <a:t>enough</a:t>
            </a:r>
            <a:r>
              <a:rPr lang="fr-FR" dirty="0" smtClean="0"/>
              <a:t> for EV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But </a:t>
            </a:r>
            <a:r>
              <a:rPr lang="fr-FR" dirty="0" err="1" smtClean="0"/>
              <a:t>fear</a:t>
            </a:r>
            <a:r>
              <a:rPr lang="fr-FR" dirty="0" smtClean="0"/>
              <a:t> of </a:t>
            </a:r>
            <a:r>
              <a:rPr lang="fr-FR" dirty="0" err="1" smtClean="0"/>
              <a:t>being</a:t>
            </a:r>
            <a:r>
              <a:rPr lang="fr-FR" dirty="0" smtClean="0"/>
              <a:t> out of </a:t>
            </a:r>
            <a:r>
              <a:rPr lang="fr-FR" dirty="0" err="1" smtClean="0"/>
              <a:t>battery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strong</a:t>
            </a:r>
            <a:r>
              <a:rPr lang="fr-FR" dirty="0" smtClean="0"/>
              <a:t> in the </a:t>
            </a:r>
            <a:r>
              <a:rPr lang="fr-FR" dirty="0" err="1" smtClean="0"/>
              <a:t>minds</a:t>
            </a:r>
            <a:endParaRPr lang="fr-FR" dirty="0" smtClean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825625"/>
            <a:ext cx="6819900" cy="3935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56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Regulations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Creation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 err="1" smtClean="0"/>
              <a:t>Companies</a:t>
            </a:r>
            <a:r>
              <a:rPr lang="fr-FR" dirty="0" smtClean="0"/>
              <a:t> (</a:t>
            </a:r>
            <a:r>
              <a:rPr lang="fr-FR" dirty="0" err="1" smtClean="0"/>
              <a:t>ChargePoint</a:t>
            </a:r>
            <a:r>
              <a:rPr lang="fr-FR" dirty="0" smtClean="0"/>
              <a:t>, </a:t>
            </a:r>
            <a:r>
              <a:rPr lang="fr-FR" dirty="0" err="1" smtClean="0"/>
              <a:t>CHAdeMO</a:t>
            </a:r>
            <a:r>
              <a:rPr lang="fr-FR" dirty="0" smtClean="0"/>
              <a:t>) </a:t>
            </a:r>
            <a:r>
              <a:rPr lang="fr-FR" dirty="0" err="1" smtClean="0"/>
              <a:t>intrinsecaly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r>
              <a:rPr lang="fr-FR" dirty="0" smtClean="0"/>
              <a:t> and standards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products</a:t>
            </a:r>
            <a:endParaRPr lang="fr-FR" dirty="0"/>
          </a:p>
          <a:p>
            <a:pPr marL="0" indent="0">
              <a:buNone/>
            </a:pPr>
            <a:r>
              <a:rPr lang="fr-FR" dirty="0" err="1" smtClean="0"/>
              <a:t>E.g</a:t>
            </a:r>
            <a:r>
              <a:rPr lang="fr-FR" dirty="0" smtClean="0"/>
              <a:t>. Plug in system, standardisation of the </a:t>
            </a:r>
            <a:r>
              <a:rPr lang="fr-FR" dirty="0" err="1" smtClean="0"/>
              <a:t>models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Adaptations:</a:t>
            </a:r>
          </a:p>
          <a:p>
            <a:pPr marL="0" lvl="0" indent="0">
              <a:buNone/>
            </a:pPr>
            <a:r>
              <a:rPr lang="fr-FR" dirty="0" err="1" smtClean="0"/>
              <a:t>Governments</a:t>
            </a:r>
            <a:r>
              <a:rPr lang="fr-FR" dirty="0" smtClean="0"/>
              <a:t> and </a:t>
            </a:r>
            <a:r>
              <a:rPr lang="fr-FR" dirty="0" err="1" smtClean="0"/>
              <a:t>organizations</a:t>
            </a:r>
            <a:r>
              <a:rPr lang="fr-FR" dirty="0" smtClean="0"/>
              <a:t> (</a:t>
            </a:r>
            <a:r>
              <a:rPr lang="en-US" dirty="0"/>
              <a:t>International </a:t>
            </a:r>
            <a:r>
              <a:rPr lang="en-US" dirty="0" err="1"/>
              <a:t>Electrotechnical</a:t>
            </a:r>
            <a:r>
              <a:rPr lang="en-US" dirty="0"/>
              <a:t> </a:t>
            </a:r>
            <a:r>
              <a:rPr lang="en-US" dirty="0" smtClean="0"/>
              <a:t>Commission, European </a:t>
            </a:r>
            <a:r>
              <a:rPr lang="en-US" dirty="0"/>
              <a:t>Environment </a:t>
            </a:r>
            <a:r>
              <a:rPr lang="en-US" dirty="0" err="1"/>
              <a:t>Grenelle</a:t>
            </a:r>
            <a:r>
              <a:rPr lang="en-US" dirty="0"/>
              <a:t> in the </a:t>
            </a:r>
            <a:r>
              <a:rPr lang="en-US" dirty="0" smtClean="0"/>
              <a:t>EU, …) try to adapt the already existing set of rules to the new technology.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916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148</Words>
  <Application>Microsoft Office PowerPoint</Application>
  <PresentationFormat>Grand écran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Architecture and zoning  Parking space issues </vt:lpstr>
      <vt:lpstr>Architecture and zoning  The range anxiety effect</vt:lpstr>
      <vt:lpstr>Regulations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Vincent</cp:lastModifiedBy>
  <cp:revision>8</cp:revision>
  <dcterms:created xsi:type="dcterms:W3CDTF">2015-04-13T07:35:40Z</dcterms:created>
  <dcterms:modified xsi:type="dcterms:W3CDTF">2015-04-13T11:42:06Z</dcterms:modified>
</cp:coreProperties>
</file>