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xmlns="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Decreased </a:t>
            </a:r>
            <a:r>
              <a:rPr lang="en-US" sz="2800" dirty="0" err="1" smtClean="0"/>
              <a:t>Ev’s</a:t>
            </a:r>
            <a:r>
              <a:rPr lang="en-US" sz="2800" dirty="0" smtClean="0"/>
              <a:t> </a:t>
            </a:r>
            <a:r>
              <a:rPr lang="en-US" sz="2800" dirty="0" smtClean="0"/>
              <a:t>User </a:t>
            </a:r>
            <a:r>
              <a:rPr lang="en-US" sz="2800" dirty="0" err="1" smtClean="0"/>
              <a:t>Ev’s</a:t>
            </a:r>
            <a:r>
              <a:rPr lang="en-US" sz="2800" smtClean="0"/>
              <a:t> User range anxiety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355</Words>
  <Application>Microsoft Office PowerPoint</Application>
  <PresentationFormat>自定义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Thème Office</vt:lpstr>
      <vt:lpstr>幻灯片 1</vt:lpstr>
      <vt:lpstr>Better Place</vt:lpstr>
      <vt:lpstr>ChargePoint</vt:lpstr>
      <vt:lpstr>CHAdeMO</vt:lpstr>
      <vt:lpstr>幻灯片 5</vt:lpstr>
      <vt:lpstr>California</vt:lpstr>
      <vt:lpstr>Estonia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admin</cp:lastModifiedBy>
  <cp:revision>21</cp:revision>
  <dcterms:created xsi:type="dcterms:W3CDTF">2015-05-12T04:07:16Z</dcterms:created>
  <dcterms:modified xsi:type="dcterms:W3CDTF">2015-05-12T23:00:40Z</dcterms:modified>
</cp:coreProperties>
</file>