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45E7A-0422-C14B-8893-018EEFB91FD8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791D1-3F5B-9449-B222-5D2D9A98E77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48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Smart Homes</a:t>
          </a:r>
          <a:endParaRPr lang="en-US" sz="48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A18187FD-1D0D-CA41-97A0-37AD290D4263}" type="parTrans" cxnId="{FBD00F80-ADEB-FD4F-BF6B-DE4352730A5B}">
      <dgm:prSet/>
      <dgm:spPr/>
      <dgm:t>
        <a:bodyPr/>
        <a:lstStyle/>
        <a:p>
          <a:endParaRPr lang="en-US"/>
        </a:p>
      </dgm:t>
    </dgm:pt>
    <dgm:pt modelId="{F686E164-42F2-8348-9042-BE15406CAE79}" type="sibTrans" cxnId="{FBD00F80-ADEB-FD4F-BF6B-DE4352730A5B}">
      <dgm:prSet/>
      <dgm:spPr/>
      <dgm:t>
        <a:bodyPr/>
        <a:lstStyle/>
        <a:p>
          <a:endParaRPr lang="en-US"/>
        </a:p>
      </dgm:t>
    </dgm:pt>
    <dgm:pt modelId="{FCED15F3-10C5-BA4B-A14C-462302E5670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Connectivity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1036CA6F-D18F-5945-9641-F5F0E3DD59C0}" type="parTrans" cxnId="{16344532-A2DC-2C4F-9AF3-7FF6940FF5B6}">
      <dgm:prSet/>
      <dgm:spPr/>
      <dgm:t>
        <a:bodyPr/>
        <a:lstStyle/>
        <a:p>
          <a:endParaRPr lang="en-US"/>
        </a:p>
      </dgm:t>
    </dgm:pt>
    <dgm:pt modelId="{D6F1FAC4-FF98-024E-9D02-CA02BAA3E629}" type="sibTrans" cxnId="{16344532-A2DC-2C4F-9AF3-7FF6940FF5B6}">
      <dgm:prSet/>
      <dgm:spPr/>
      <dgm:t>
        <a:bodyPr/>
        <a:lstStyle/>
        <a:p>
          <a:endParaRPr lang="en-US"/>
        </a:p>
      </dgm:t>
    </dgm:pt>
    <dgm:pt modelId="{77C31904-20FC-AE41-9588-CA866F4DE58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Comfort</a:t>
          </a:r>
          <a:endParaRPr lang="en-US" sz="16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69CF30C7-5977-6B4F-8023-D7A4A5D60A6C}" type="parTrans" cxnId="{213B930C-AFA8-344D-B20C-C0541E4273C1}">
      <dgm:prSet/>
      <dgm:spPr/>
      <dgm:t>
        <a:bodyPr/>
        <a:lstStyle/>
        <a:p>
          <a:endParaRPr lang="en-US"/>
        </a:p>
      </dgm:t>
    </dgm:pt>
    <dgm:pt modelId="{9B243B49-1664-514B-8832-8F925D1510B4}" type="sibTrans" cxnId="{213B930C-AFA8-344D-B20C-C0541E4273C1}">
      <dgm:prSet/>
      <dgm:spPr/>
      <dgm:t>
        <a:bodyPr/>
        <a:lstStyle/>
        <a:p>
          <a:endParaRPr lang="en-US"/>
        </a:p>
      </dgm:t>
    </dgm:pt>
    <dgm:pt modelId="{30AD9A2A-463E-9747-B427-7F20058C6073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Individualism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922B9C97-364C-4D4A-B1EA-B6D341E82F2E}" type="parTrans" cxnId="{0D461D19-369E-794F-B3F1-1B856115CD12}">
      <dgm:prSet/>
      <dgm:spPr/>
      <dgm:t>
        <a:bodyPr/>
        <a:lstStyle/>
        <a:p>
          <a:endParaRPr lang="en-US"/>
        </a:p>
      </dgm:t>
    </dgm:pt>
    <dgm:pt modelId="{6CB6BD5B-0258-5E49-A718-C04BBA8CFB69}" type="sibTrans" cxnId="{0D461D19-369E-794F-B3F1-1B856115CD12}">
      <dgm:prSet/>
      <dgm:spPr/>
      <dgm:t>
        <a:bodyPr/>
        <a:lstStyle/>
        <a:p>
          <a:endParaRPr lang="en-US"/>
        </a:p>
      </dgm:t>
    </dgm:pt>
    <dgm:pt modelId="{6C404DC3-F448-1642-8807-7D80C354B908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Climate </a:t>
          </a:r>
          <a:r>
            <a:rPr lang="en-US" sz="1600" b="1" i="0" cap="none" spc="50" dirty="0" err="1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contol</a:t>
          </a:r>
          <a:endParaRPr lang="en-US" sz="16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D91C6041-05F4-1E40-B4BF-501EEA8F2914}" type="parTrans" cxnId="{6100F3C4-9E46-F448-98E1-D44E83122125}">
      <dgm:prSet/>
      <dgm:spPr/>
      <dgm:t>
        <a:bodyPr/>
        <a:lstStyle/>
        <a:p>
          <a:endParaRPr lang="en-US"/>
        </a:p>
      </dgm:t>
    </dgm:pt>
    <dgm:pt modelId="{3275DC26-3EA0-074F-B884-BCBEB3464980}" type="sibTrans" cxnId="{6100F3C4-9E46-F448-98E1-D44E83122125}">
      <dgm:prSet/>
      <dgm:spPr/>
      <dgm:t>
        <a:bodyPr/>
        <a:lstStyle/>
        <a:p>
          <a:endParaRPr lang="en-US"/>
        </a:p>
      </dgm:t>
    </dgm:pt>
    <dgm:pt modelId="{E51B0F01-0774-1746-AB50-A061C4380AF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b="1" i="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gm:t>
    </dgm:pt>
    <dgm:pt modelId="{B143E808-D0D9-634F-A9B1-A43E65BC3473}" type="parTrans" cxnId="{86644E30-921D-BA47-801A-C1890AD130D6}">
      <dgm:prSet/>
      <dgm:spPr/>
      <dgm:t>
        <a:bodyPr/>
        <a:lstStyle/>
        <a:p>
          <a:endParaRPr lang="en-US"/>
        </a:p>
      </dgm:t>
    </dgm:pt>
    <dgm:pt modelId="{8C8B5FF8-10DA-9C44-8D22-69E1EDECE47F}" type="sibTrans" cxnId="{86644E30-921D-BA47-801A-C1890AD130D6}">
      <dgm:prSet/>
      <dgm:spPr/>
      <dgm:t>
        <a:bodyPr/>
        <a:lstStyle/>
        <a:p>
          <a:endParaRPr lang="en-US"/>
        </a:p>
      </dgm:t>
    </dgm:pt>
    <dgm:pt modelId="{379951D8-3B58-124C-8318-770ABACE261C}" type="pres">
      <dgm:prSet presAssocID="{0F145E7A-0422-C14B-8893-018EEFB91FD8}" presName="Name0" presStyleCnt="0">
        <dgm:presLayoutVars>
          <dgm:chMax val="1"/>
          <dgm:chPref val="1"/>
        </dgm:presLayoutVars>
      </dgm:prSet>
      <dgm:spPr/>
    </dgm:pt>
    <dgm:pt modelId="{DE0303A9-53C5-9842-A376-A090D0BEA8A7}" type="pres">
      <dgm:prSet presAssocID="{754791D1-3F5B-9449-B222-5D2D9A98E774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542E611C-773C-ED43-9C33-8C359DC4F551}" type="pres">
      <dgm:prSet presAssocID="{754791D1-3F5B-9449-B222-5D2D9A98E774}" presName="Accent2" presStyleLbl="node1" presStyleIdx="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AEB8B37B-F171-DC4F-B110-AA17816F43AB}" type="pres">
      <dgm:prSet presAssocID="{754791D1-3F5B-9449-B222-5D2D9A98E774}" presName="Accent3" presStyleLbl="node1" presStyleIdx="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E4798220-EE63-F542-AA41-9DFADEAF8CBE}" type="pres">
      <dgm:prSet presAssocID="{754791D1-3F5B-9449-B222-5D2D9A98E774}" presName="Accent4" presStyleLbl="node1" presStyleIdx="2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0534F88E-029C-0745-A35A-AC70F98E23D7}" type="pres">
      <dgm:prSet presAssocID="{754791D1-3F5B-9449-B222-5D2D9A98E774}" presName="Accent5" presStyleLbl="node1" presStyleIdx="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42E78E7-3540-4C47-BC52-4B1C8CCFBB8B}" type="pres">
      <dgm:prSet presAssocID="{754791D1-3F5B-9449-B222-5D2D9A98E774}" presName="Accent6" presStyleLbl="node1" presStyleIdx="4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76925419-32D8-B74F-9AB1-5FFA11BFB6B5}" type="pres">
      <dgm:prSet presAssocID="{FCED15F3-10C5-BA4B-A14C-462302E5670A}" presName="Child1" presStyleLbl="node1" presStyleIdx="5" presStyleCnt="19">
        <dgm:presLayoutVars>
          <dgm:chMax val="0"/>
          <dgm:chPref val="0"/>
        </dgm:presLayoutVars>
      </dgm:prSet>
      <dgm:spPr/>
    </dgm:pt>
    <dgm:pt modelId="{3705F52A-00EA-6C45-898B-CAFA6C9EAE0C}" type="pres">
      <dgm:prSet presAssocID="{FCED15F3-10C5-BA4B-A14C-462302E5670A}" presName="Accent7" presStyleCnt="0"/>
      <dgm:spPr/>
    </dgm:pt>
    <dgm:pt modelId="{1BF5A898-1693-F840-8BA7-AF4C116C56E3}" type="pres">
      <dgm:prSet presAssocID="{FCED15F3-10C5-BA4B-A14C-462302E5670A}" presName="AccentHold1" presStyleLbl="node1" presStyleIdx="6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429E0AB0-0AA4-AF40-95E6-60DB416C1350}" type="pres">
      <dgm:prSet presAssocID="{FCED15F3-10C5-BA4B-A14C-462302E5670A}" presName="Accent8" presStyleCnt="0"/>
      <dgm:spPr/>
    </dgm:pt>
    <dgm:pt modelId="{DFC8D300-5AF2-FB45-AFD6-E2D1F6B454EF}" type="pres">
      <dgm:prSet presAssocID="{FCED15F3-10C5-BA4B-A14C-462302E5670A}" presName="AccentHold2" presStyleLbl="node1" presStyleIdx="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B1B4883-C09D-5D49-A92B-AA337716F45D}" type="pres">
      <dgm:prSet presAssocID="{77C31904-20FC-AE41-9588-CA866F4DE582}" presName="Child2" presStyleLbl="node1" presStyleIdx="8" presStyleCnt="19">
        <dgm:presLayoutVars>
          <dgm:chMax val="0"/>
          <dgm:chPref val="0"/>
        </dgm:presLayoutVars>
      </dgm:prSet>
      <dgm:spPr/>
    </dgm:pt>
    <dgm:pt modelId="{B7D139B0-D2E1-ED47-8043-A89816CBF278}" type="pres">
      <dgm:prSet presAssocID="{77C31904-20FC-AE41-9588-CA866F4DE582}" presName="Accent9" presStyleCnt="0"/>
      <dgm:spPr/>
    </dgm:pt>
    <dgm:pt modelId="{04A54448-6A14-A046-B330-80FDC40FC7CC}" type="pres">
      <dgm:prSet presAssocID="{77C31904-20FC-AE41-9588-CA866F4DE582}" presName="AccentHold1" presStyleLbl="node1" presStyleIdx="9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94997D3-2EEC-0242-8C9C-3B046C2C2E7A}" type="pres">
      <dgm:prSet presAssocID="{77C31904-20FC-AE41-9588-CA866F4DE582}" presName="Accent10" presStyleCnt="0"/>
      <dgm:spPr/>
    </dgm:pt>
    <dgm:pt modelId="{5DA586FF-E0DC-6842-850E-8C3826DE0448}" type="pres">
      <dgm:prSet presAssocID="{77C31904-20FC-AE41-9588-CA866F4DE582}" presName="AccentHold2" presStyleLbl="node1" presStyleIdx="10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0685121-BFC8-E94F-8CE4-96887FDB334A}" type="pres">
      <dgm:prSet presAssocID="{77C31904-20FC-AE41-9588-CA866F4DE582}" presName="Accent11" presStyleCnt="0"/>
      <dgm:spPr/>
    </dgm:pt>
    <dgm:pt modelId="{88B363DA-3B18-7D40-BAE4-267F350760FF}" type="pres">
      <dgm:prSet presAssocID="{77C31904-20FC-AE41-9588-CA866F4DE582}" presName="AccentHold3" presStyleLbl="node1" presStyleIdx="11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FE8AE9E6-76C0-4842-B0E7-C4D4CC348F36}" type="pres">
      <dgm:prSet presAssocID="{30AD9A2A-463E-9747-B427-7F20058C6073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263288-8908-3B4B-A351-94A22CB583E7}" type="pres">
      <dgm:prSet presAssocID="{30AD9A2A-463E-9747-B427-7F20058C6073}" presName="Accent12" presStyleCnt="0"/>
      <dgm:spPr/>
    </dgm:pt>
    <dgm:pt modelId="{230C216C-122E-AC4C-AFE0-C5C256EC7ADD}" type="pres">
      <dgm:prSet presAssocID="{30AD9A2A-463E-9747-B427-7F20058C6073}" presName="AccentHold1" presStyleLbl="node1" presStyleIdx="13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6CA3D47C-B4B5-2143-ABF6-27B483DC7E50}" type="pres">
      <dgm:prSet presAssocID="{6C404DC3-F448-1642-8807-7D80C354B908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D419EB1-2472-0E46-B8C6-B088AED6125A}" type="pres">
      <dgm:prSet presAssocID="{6C404DC3-F448-1642-8807-7D80C354B908}" presName="Accent13" presStyleCnt="0"/>
      <dgm:spPr/>
    </dgm:pt>
    <dgm:pt modelId="{3D6757D4-6B08-3747-AC14-7FA69F109B0B}" type="pres">
      <dgm:prSet presAssocID="{6C404DC3-F448-1642-8807-7D80C354B908}" presName="AccentHold1" presStyleLbl="node1" presStyleIdx="15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1003E80A-EC39-ED47-A308-5223BED7AF11}" type="pres">
      <dgm:prSet presAssocID="{E51B0F01-0774-1746-AB50-A061C4380AFD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CCBA214-DA2A-534C-BF31-BF117BD84F1B}" type="pres">
      <dgm:prSet presAssocID="{E51B0F01-0774-1746-AB50-A061C4380AFD}" presName="Accent15" presStyleCnt="0"/>
      <dgm:spPr/>
    </dgm:pt>
    <dgm:pt modelId="{4AF4E1BC-AFCE-4240-887A-02C1DE8FD59A}" type="pres">
      <dgm:prSet presAssocID="{E51B0F01-0774-1746-AB50-A061C4380AFD}" presName="AccentHold2" presStyleLbl="node1" presStyleIdx="17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  <dgm:pt modelId="{2A7CC57C-ED34-3D4B-8CEE-A40DEB15E9B8}" type="pres">
      <dgm:prSet presAssocID="{E51B0F01-0774-1746-AB50-A061C4380AFD}" presName="Accent16" presStyleCnt="0"/>
      <dgm:spPr/>
    </dgm:pt>
    <dgm:pt modelId="{CA10C879-5225-FF45-876A-DA3110C26ECB}" type="pres">
      <dgm:prSet presAssocID="{E51B0F01-0774-1746-AB50-A061C4380AFD}" presName="AccentHold3" presStyleLbl="node1" presStyleIdx="18" presStyleCnt="19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</dgm:pt>
  </dgm:ptLst>
  <dgm:cxnLst>
    <dgm:cxn modelId="{2BE79DA8-08C3-E64B-B8CD-E78244388400}" type="presOf" srcId="{6C404DC3-F448-1642-8807-7D80C354B908}" destId="{6CA3D47C-B4B5-2143-ABF6-27B483DC7E50}" srcOrd="0" destOrd="0" presId="urn:microsoft.com/office/officeart/2009/3/layout/CircleRelationship"/>
    <dgm:cxn modelId="{6100F3C4-9E46-F448-98E1-D44E83122125}" srcId="{754791D1-3F5B-9449-B222-5D2D9A98E774}" destId="{6C404DC3-F448-1642-8807-7D80C354B908}" srcOrd="3" destOrd="0" parTransId="{D91C6041-05F4-1E40-B4BF-501EEA8F2914}" sibTransId="{3275DC26-3EA0-074F-B884-BCBEB3464980}"/>
    <dgm:cxn modelId="{B514BBF9-4412-FD45-B9ED-C7B70FBF999C}" type="presOf" srcId="{30AD9A2A-463E-9747-B427-7F20058C6073}" destId="{FE8AE9E6-76C0-4842-B0E7-C4D4CC348F36}" srcOrd="0" destOrd="0" presId="urn:microsoft.com/office/officeart/2009/3/layout/CircleRelationship"/>
    <dgm:cxn modelId="{0D461D19-369E-794F-B3F1-1B856115CD12}" srcId="{754791D1-3F5B-9449-B222-5D2D9A98E774}" destId="{30AD9A2A-463E-9747-B427-7F20058C6073}" srcOrd="2" destOrd="0" parTransId="{922B9C97-364C-4D4A-B1EA-B6D341E82F2E}" sibTransId="{6CB6BD5B-0258-5E49-A718-C04BBA8CFB69}"/>
    <dgm:cxn modelId="{50E4E31C-ED46-F94F-96A2-ABDBC65881A5}" type="presOf" srcId="{E51B0F01-0774-1746-AB50-A061C4380AFD}" destId="{1003E80A-EC39-ED47-A308-5223BED7AF11}" srcOrd="0" destOrd="0" presId="urn:microsoft.com/office/officeart/2009/3/layout/CircleRelationship"/>
    <dgm:cxn modelId="{CFD636C4-56E3-A845-9483-2707D5F86D12}" type="presOf" srcId="{77C31904-20FC-AE41-9588-CA866F4DE582}" destId="{1B1B4883-C09D-5D49-A92B-AA337716F45D}" srcOrd="0" destOrd="0" presId="urn:microsoft.com/office/officeart/2009/3/layout/CircleRelationship"/>
    <dgm:cxn modelId="{3C84183F-C141-F849-8D3E-9F9C1AF9A523}" type="presOf" srcId="{0F145E7A-0422-C14B-8893-018EEFB91FD8}" destId="{379951D8-3B58-124C-8318-770ABACE261C}" srcOrd="0" destOrd="0" presId="urn:microsoft.com/office/officeart/2009/3/layout/CircleRelationship"/>
    <dgm:cxn modelId="{16344532-A2DC-2C4F-9AF3-7FF6940FF5B6}" srcId="{754791D1-3F5B-9449-B222-5D2D9A98E774}" destId="{FCED15F3-10C5-BA4B-A14C-462302E5670A}" srcOrd="0" destOrd="0" parTransId="{1036CA6F-D18F-5945-9641-F5F0E3DD59C0}" sibTransId="{D6F1FAC4-FF98-024E-9D02-CA02BAA3E629}"/>
    <dgm:cxn modelId="{212BBC73-0B12-4244-A2B2-41E70E653319}" type="presOf" srcId="{754791D1-3F5B-9449-B222-5D2D9A98E774}" destId="{DE0303A9-53C5-9842-A376-A090D0BEA8A7}" srcOrd="0" destOrd="0" presId="urn:microsoft.com/office/officeart/2009/3/layout/CircleRelationship"/>
    <dgm:cxn modelId="{213B930C-AFA8-344D-B20C-C0541E4273C1}" srcId="{754791D1-3F5B-9449-B222-5D2D9A98E774}" destId="{77C31904-20FC-AE41-9588-CA866F4DE582}" srcOrd="1" destOrd="0" parTransId="{69CF30C7-5977-6B4F-8023-D7A4A5D60A6C}" sibTransId="{9B243B49-1664-514B-8832-8F925D1510B4}"/>
    <dgm:cxn modelId="{86644E30-921D-BA47-801A-C1890AD130D6}" srcId="{754791D1-3F5B-9449-B222-5D2D9A98E774}" destId="{E51B0F01-0774-1746-AB50-A061C4380AFD}" srcOrd="4" destOrd="0" parTransId="{B143E808-D0D9-634F-A9B1-A43E65BC3473}" sibTransId="{8C8B5FF8-10DA-9C44-8D22-69E1EDECE47F}"/>
    <dgm:cxn modelId="{AB735C62-083C-FE4C-B9FC-45E73ABF7D82}" type="presOf" srcId="{FCED15F3-10C5-BA4B-A14C-462302E5670A}" destId="{76925419-32D8-B74F-9AB1-5FFA11BFB6B5}" srcOrd="0" destOrd="0" presId="urn:microsoft.com/office/officeart/2009/3/layout/CircleRelationship"/>
    <dgm:cxn modelId="{FBD00F80-ADEB-FD4F-BF6B-DE4352730A5B}" srcId="{0F145E7A-0422-C14B-8893-018EEFB91FD8}" destId="{754791D1-3F5B-9449-B222-5D2D9A98E774}" srcOrd="0" destOrd="0" parTransId="{A18187FD-1D0D-CA41-97A0-37AD290D4263}" sibTransId="{F686E164-42F2-8348-9042-BE15406CAE79}"/>
    <dgm:cxn modelId="{6D537839-A70D-904B-B4F6-CDD0C417DFBC}" type="presParOf" srcId="{379951D8-3B58-124C-8318-770ABACE261C}" destId="{DE0303A9-53C5-9842-A376-A090D0BEA8A7}" srcOrd="0" destOrd="0" presId="urn:microsoft.com/office/officeart/2009/3/layout/CircleRelationship"/>
    <dgm:cxn modelId="{EE8C16FA-F1CA-1C45-82DD-AA10BCDB78BE}" type="presParOf" srcId="{379951D8-3B58-124C-8318-770ABACE261C}" destId="{542E611C-773C-ED43-9C33-8C359DC4F551}" srcOrd="1" destOrd="0" presId="urn:microsoft.com/office/officeart/2009/3/layout/CircleRelationship"/>
    <dgm:cxn modelId="{0463A1F9-9FA3-124C-B577-836C004BF9D2}" type="presParOf" srcId="{379951D8-3B58-124C-8318-770ABACE261C}" destId="{AEB8B37B-F171-DC4F-B110-AA17816F43AB}" srcOrd="2" destOrd="0" presId="urn:microsoft.com/office/officeart/2009/3/layout/CircleRelationship"/>
    <dgm:cxn modelId="{4365BB5E-B9AB-2C40-B72B-C98F340DE494}" type="presParOf" srcId="{379951D8-3B58-124C-8318-770ABACE261C}" destId="{E4798220-EE63-F542-AA41-9DFADEAF8CBE}" srcOrd="3" destOrd="0" presId="urn:microsoft.com/office/officeart/2009/3/layout/CircleRelationship"/>
    <dgm:cxn modelId="{510E07B8-DFCA-FF4A-85EE-39A6141F08A5}" type="presParOf" srcId="{379951D8-3B58-124C-8318-770ABACE261C}" destId="{0534F88E-029C-0745-A35A-AC70F98E23D7}" srcOrd="4" destOrd="0" presId="urn:microsoft.com/office/officeart/2009/3/layout/CircleRelationship"/>
    <dgm:cxn modelId="{186207C8-148C-1C4F-B828-E7A51869EC93}" type="presParOf" srcId="{379951D8-3B58-124C-8318-770ABACE261C}" destId="{442E78E7-3540-4C47-BC52-4B1C8CCFBB8B}" srcOrd="5" destOrd="0" presId="urn:microsoft.com/office/officeart/2009/3/layout/CircleRelationship"/>
    <dgm:cxn modelId="{17F93B34-B0B8-FE4F-BAEF-1B5EF54FDF69}" type="presParOf" srcId="{379951D8-3B58-124C-8318-770ABACE261C}" destId="{76925419-32D8-B74F-9AB1-5FFA11BFB6B5}" srcOrd="6" destOrd="0" presId="urn:microsoft.com/office/officeart/2009/3/layout/CircleRelationship"/>
    <dgm:cxn modelId="{B4B28088-223F-B84E-8BA0-388890638BB3}" type="presParOf" srcId="{379951D8-3B58-124C-8318-770ABACE261C}" destId="{3705F52A-00EA-6C45-898B-CAFA6C9EAE0C}" srcOrd="7" destOrd="0" presId="urn:microsoft.com/office/officeart/2009/3/layout/CircleRelationship"/>
    <dgm:cxn modelId="{61909298-34CE-9D40-A051-F771017FA9EE}" type="presParOf" srcId="{3705F52A-00EA-6C45-898B-CAFA6C9EAE0C}" destId="{1BF5A898-1693-F840-8BA7-AF4C116C56E3}" srcOrd="0" destOrd="0" presId="urn:microsoft.com/office/officeart/2009/3/layout/CircleRelationship"/>
    <dgm:cxn modelId="{8C2C2235-75BA-5F48-A38C-13E5CB25E5BC}" type="presParOf" srcId="{379951D8-3B58-124C-8318-770ABACE261C}" destId="{429E0AB0-0AA4-AF40-95E6-60DB416C1350}" srcOrd="8" destOrd="0" presId="urn:microsoft.com/office/officeart/2009/3/layout/CircleRelationship"/>
    <dgm:cxn modelId="{3FA78115-9282-0C46-A783-1D86F782A36E}" type="presParOf" srcId="{429E0AB0-0AA4-AF40-95E6-60DB416C1350}" destId="{DFC8D300-5AF2-FB45-AFD6-E2D1F6B454EF}" srcOrd="0" destOrd="0" presId="urn:microsoft.com/office/officeart/2009/3/layout/CircleRelationship"/>
    <dgm:cxn modelId="{8598D258-C72B-EA48-9A70-DE201B688C48}" type="presParOf" srcId="{379951D8-3B58-124C-8318-770ABACE261C}" destId="{1B1B4883-C09D-5D49-A92B-AA337716F45D}" srcOrd="9" destOrd="0" presId="urn:microsoft.com/office/officeart/2009/3/layout/CircleRelationship"/>
    <dgm:cxn modelId="{F6CD3DAD-8342-094E-B773-49145A1794CF}" type="presParOf" srcId="{379951D8-3B58-124C-8318-770ABACE261C}" destId="{B7D139B0-D2E1-ED47-8043-A89816CBF278}" srcOrd="10" destOrd="0" presId="urn:microsoft.com/office/officeart/2009/3/layout/CircleRelationship"/>
    <dgm:cxn modelId="{E7056339-A5A6-764C-A624-4C09DB39596D}" type="presParOf" srcId="{B7D139B0-D2E1-ED47-8043-A89816CBF278}" destId="{04A54448-6A14-A046-B330-80FDC40FC7CC}" srcOrd="0" destOrd="0" presId="urn:microsoft.com/office/officeart/2009/3/layout/CircleRelationship"/>
    <dgm:cxn modelId="{2BCD562C-54FC-1448-81A6-BE6594C586EB}" type="presParOf" srcId="{379951D8-3B58-124C-8318-770ABACE261C}" destId="{294997D3-2EEC-0242-8C9C-3B046C2C2E7A}" srcOrd="11" destOrd="0" presId="urn:microsoft.com/office/officeart/2009/3/layout/CircleRelationship"/>
    <dgm:cxn modelId="{350C8C8D-143B-7842-BD33-3E7F9CD61C02}" type="presParOf" srcId="{294997D3-2EEC-0242-8C9C-3B046C2C2E7A}" destId="{5DA586FF-E0DC-6842-850E-8C3826DE0448}" srcOrd="0" destOrd="0" presId="urn:microsoft.com/office/officeart/2009/3/layout/CircleRelationship"/>
    <dgm:cxn modelId="{14531889-7B52-E741-958B-91141A93A4C9}" type="presParOf" srcId="{379951D8-3B58-124C-8318-770ABACE261C}" destId="{F0685121-BFC8-E94F-8CE4-96887FDB334A}" srcOrd="12" destOrd="0" presId="urn:microsoft.com/office/officeart/2009/3/layout/CircleRelationship"/>
    <dgm:cxn modelId="{DC934E83-EB61-9745-9562-CCB6ADF402BE}" type="presParOf" srcId="{F0685121-BFC8-E94F-8CE4-96887FDB334A}" destId="{88B363DA-3B18-7D40-BAE4-267F350760FF}" srcOrd="0" destOrd="0" presId="urn:microsoft.com/office/officeart/2009/3/layout/CircleRelationship"/>
    <dgm:cxn modelId="{26B63A6B-2695-A941-971D-297B0F857667}" type="presParOf" srcId="{379951D8-3B58-124C-8318-770ABACE261C}" destId="{FE8AE9E6-76C0-4842-B0E7-C4D4CC348F36}" srcOrd="13" destOrd="0" presId="urn:microsoft.com/office/officeart/2009/3/layout/CircleRelationship"/>
    <dgm:cxn modelId="{17182099-AF44-744D-95A7-1D3862AC554F}" type="presParOf" srcId="{379951D8-3B58-124C-8318-770ABACE261C}" destId="{89263288-8908-3B4B-A351-94A22CB583E7}" srcOrd="14" destOrd="0" presId="urn:microsoft.com/office/officeart/2009/3/layout/CircleRelationship"/>
    <dgm:cxn modelId="{B1167BDF-ECAC-EB48-897B-A02ADE250D2B}" type="presParOf" srcId="{89263288-8908-3B4B-A351-94A22CB583E7}" destId="{230C216C-122E-AC4C-AFE0-C5C256EC7ADD}" srcOrd="0" destOrd="0" presId="urn:microsoft.com/office/officeart/2009/3/layout/CircleRelationship"/>
    <dgm:cxn modelId="{703AE0F1-C9A8-C041-953E-4CE6829DB35C}" type="presParOf" srcId="{379951D8-3B58-124C-8318-770ABACE261C}" destId="{6CA3D47C-B4B5-2143-ABF6-27B483DC7E50}" srcOrd="15" destOrd="0" presId="urn:microsoft.com/office/officeart/2009/3/layout/CircleRelationship"/>
    <dgm:cxn modelId="{09C85BC3-111E-5D43-9851-A129C58DE06E}" type="presParOf" srcId="{379951D8-3B58-124C-8318-770ABACE261C}" destId="{BD419EB1-2472-0E46-B8C6-B088AED6125A}" srcOrd="16" destOrd="0" presId="urn:microsoft.com/office/officeart/2009/3/layout/CircleRelationship"/>
    <dgm:cxn modelId="{E190A6BA-DCE3-BB40-97E3-D9E4B043046F}" type="presParOf" srcId="{BD419EB1-2472-0E46-B8C6-B088AED6125A}" destId="{3D6757D4-6B08-3747-AC14-7FA69F109B0B}" srcOrd="0" destOrd="0" presId="urn:microsoft.com/office/officeart/2009/3/layout/CircleRelationship"/>
    <dgm:cxn modelId="{FDD6F7B0-12F6-0344-A314-658C6500426F}" type="presParOf" srcId="{379951D8-3B58-124C-8318-770ABACE261C}" destId="{1003E80A-EC39-ED47-A308-5223BED7AF11}" srcOrd="17" destOrd="0" presId="urn:microsoft.com/office/officeart/2009/3/layout/CircleRelationship"/>
    <dgm:cxn modelId="{FFB12558-3837-3C4D-A285-749869F21D8E}" type="presParOf" srcId="{379951D8-3B58-124C-8318-770ABACE261C}" destId="{2CCBA214-DA2A-534C-BF31-BF117BD84F1B}" srcOrd="18" destOrd="0" presId="urn:microsoft.com/office/officeart/2009/3/layout/CircleRelationship"/>
    <dgm:cxn modelId="{22F73266-B362-EB46-8D84-95ACBD63F0AD}" type="presParOf" srcId="{2CCBA214-DA2A-534C-BF31-BF117BD84F1B}" destId="{4AF4E1BC-AFCE-4240-887A-02C1DE8FD59A}" srcOrd="0" destOrd="0" presId="urn:microsoft.com/office/officeart/2009/3/layout/CircleRelationship"/>
    <dgm:cxn modelId="{32C9BF2B-5A06-FB4B-91F1-A779D62B1DD6}" type="presParOf" srcId="{379951D8-3B58-124C-8318-770ABACE261C}" destId="{2A7CC57C-ED34-3D4B-8CEE-A40DEB15E9B8}" srcOrd="19" destOrd="0" presId="urn:microsoft.com/office/officeart/2009/3/layout/CircleRelationship"/>
    <dgm:cxn modelId="{4C39A2F1-76E0-CD42-B92B-57E483E8D43A}" type="presParOf" srcId="{2A7CC57C-ED34-3D4B-8CEE-A40DEB15E9B8}" destId="{CA10C879-5225-FF45-876A-DA3110C26ECB}" srcOrd="0" destOrd="0" presId="urn:microsoft.com/office/officeart/2009/3/layout/CircleRelationship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E32563-24F8-F343-8CFA-19E855156889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D6BF2B-1C84-E142-A168-0CB89B94881A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36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Input</a:t>
          </a:r>
          <a:endParaRPr lang="en-US" sz="36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9EF98F74-DD6C-0640-8478-8368A6B302B0}" type="parTrans" cxnId="{E72DB521-8341-0D46-BD2C-747D9A3732DF}">
      <dgm:prSet/>
      <dgm:spPr/>
      <dgm:t>
        <a:bodyPr/>
        <a:lstStyle/>
        <a:p>
          <a:endParaRPr lang="en-US"/>
        </a:p>
      </dgm:t>
    </dgm:pt>
    <dgm:pt modelId="{F7A516E0-33D1-8D4D-B784-E4FFEF2AF8F2}" type="sibTrans" cxnId="{E72DB521-8341-0D46-BD2C-747D9A3732DF}">
      <dgm:prSet/>
      <dgm:spPr/>
      <dgm:t>
        <a:bodyPr/>
        <a:lstStyle/>
        <a:p>
          <a:endParaRPr lang="en-US"/>
        </a:p>
      </dgm:t>
    </dgm:pt>
    <dgm:pt modelId="{4EF41E53-8515-0042-8D30-916E7C5AC79D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Time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2B60B3B8-DDBE-5847-96C8-4E23A4F703C3}" type="parTrans" cxnId="{A6A7D0E4-63B8-5F42-83A7-4918C3293A25}">
      <dgm:prSet/>
      <dgm:spPr/>
      <dgm:t>
        <a:bodyPr/>
        <a:lstStyle/>
        <a:p>
          <a:endParaRPr lang="en-US"/>
        </a:p>
      </dgm:t>
    </dgm:pt>
    <dgm:pt modelId="{475C8F4E-F5F9-1C48-BA58-C90B44ECD8C7}" type="sibTrans" cxnId="{A6A7D0E4-63B8-5F42-83A7-4918C3293A25}">
      <dgm:prSet/>
      <dgm:spPr/>
      <dgm:t>
        <a:bodyPr/>
        <a:lstStyle/>
        <a:p>
          <a:endParaRPr lang="en-US"/>
        </a:p>
      </dgm:t>
    </dgm:pt>
    <dgm:pt modelId="{04FC89DE-7BC9-DE44-8869-CC8098BCEA96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32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Output</a:t>
          </a:r>
          <a:endParaRPr lang="en-US" sz="32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7ADBA107-9FB6-2E42-BAF2-B680E482CC00}" type="parTrans" cxnId="{980332DF-F46F-FD4F-9CDF-AB78C3396A82}">
      <dgm:prSet/>
      <dgm:spPr/>
      <dgm:t>
        <a:bodyPr/>
        <a:lstStyle/>
        <a:p>
          <a:endParaRPr lang="en-US"/>
        </a:p>
      </dgm:t>
    </dgm:pt>
    <dgm:pt modelId="{91D924BF-E945-F446-88E0-C216BB61704A}" type="sibTrans" cxnId="{980332DF-F46F-FD4F-9CDF-AB78C3396A82}">
      <dgm:prSet/>
      <dgm:spPr/>
      <dgm:t>
        <a:bodyPr/>
        <a:lstStyle/>
        <a:p>
          <a:endParaRPr lang="en-US"/>
        </a:p>
      </dgm:t>
    </dgm:pt>
    <dgm:pt modelId="{CCB1894F-17E2-4E49-9FD5-ECFDC5CCA455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Digital Report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AC574256-F7A3-C445-9681-7A0BA6FBE34E}" type="parTrans" cxnId="{830A66F3-9665-ED45-8104-717DA3EEE22B}">
      <dgm:prSet/>
      <dgm:spPr/>
      <dgm:t>
        <a:bodyPr/>
        <a:lstStyle/>
        <a:p>
          <a:endParaRPr lang="en-US"/>
        </a:p>
      </dgm:t>
    </dgm:pt>
    <dgm:pt modelId="{671D4B97-8E4E-5F4D-97E3-CB57F1D8440C}" type="sibTrans" cxnId="{830A66F3-9665-ED45-8104-717DA3EEE22B}">
      <dgm:prSet/>
      <dgm:spPr/>
      <dgm:t>
        <a:bodyPr/>
        <a:lstStyle/>
        <a:p>
          <a:endParaRPr lang="en-US"/>
        </a:p>
      </dgm:t>
    </dgm:pt>
    <dgm:pt modelId="{D1FC42DA-F5DC-9A47-8A76-D5DCC56FD871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24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Outcomes</a:t>
          </a:r>
          <a:endParaRPr lang="en-US" sz="24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48D1E240-3571-D64A-8F9C-7FAEA408D797}" type="parTrans" cxnId="{13EDE773-AF51-0249-A382-E08B865E7EE0}">
      <dgm:prSet/>
      <dgm:spPr/>
      <dgm:t>
        <a:bodyPr/>
        <a:lstStyle/>
        <a:p>
          <a:endParaRPr lang="en-US"/>
        </a:p>
      </dgm:t>
    </dgm:pt>
    <dgm:pt modelId="{07C5A335-AA5D-AB4F-99C5-559045809D67}" type="sibTrans" cxnId="{13EDE773-AF51-0249-A382-E08B865E7EE0}">
      <dgm:prSet/>
      <dgm:spPr/>
      <dgm:t>
        <a:bodyPr/>
        <a:lstStyle/>
        <a:p>
          <a:endParaRPr lang="en-US"/>
        </a:p>
      </dgm:t>
    </dgm:pt>
    <dgm:pt modelId="{A9FB0A97-50F4-D148-ADC1-8EE8B023925B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20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Global strategy for Smart Homes</a:t>
          </a:r>
          <a:endParaRPr lang="en-US" sz="20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D9BA2F65-5E9C-F44A-AC87-FEDA15C05087}" type="parTrans" cxnId="{AF4BA977-87CD-4049-BA50-7F4604D98F07}">
      <dgm:prSet/>
      <dgm:spPr/>
      <dgm:t>
        <a:bodyPr/>
        <a:lstStyle/>
        <a:p>
          <a:endParaRPr lang="en-US"/>
        </a:p>
      </dgm:t>
    </dgm:pt>
    <dgm:pt modelId="{C25D9BAE-996D-5143-800C-DAD141A867DE}" type="sibTrans" cxnId="{AF4BA977-87CD-4049-BA50-7F4604D98F07}">
      <dgm:prSet/>
      <dgm:spPr/>
      <dgm:t>
        <a:bodyPr/>
        <a:lstStyle/>
        <a:p>
          <a:endParaRPr lang="en-US"/>
        </a:p>
      </dgm:t>
    </dgm:pt>
    <dgm:pt modelId="{D0D9D0C4-370A-1A4C-8BD3-8061C38D6DEF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err="1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Knowlegde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F4066846-8235-9A41-BA85-4FD82F549474}" type="parTrans" cxnId="{A624FDF0-04CA-864A-BE65-F191E6392BB8}">
      <dgm:prSet/>
      <dgm:spPr/>
      <dgm:t>
        <a:bodyPr/>
        <a:lstStyle/>
        <a:p>
          <a:endParaRPr lang="en-US"/>
        </a:p>
      </dgm:t>
    </dgm:pt>
    <dgm:pt modelId="{9457C3FC-A62A-9A43-968A-EFC5DAA6FD69}" type="sibTrans" cxnId="{A624FDF0-04CA-864A-BE65-F191E6392BB8}">
      <dgm:prSet/>
      <dgm:spPr/>
      <dgm:t>
        <a:bodyPr/>
        <a:lstStyle/>
        <a:p>
          <a:endParaRPr lang="en-US"/>
        </a:p>
      </dgm:t>
    </dgm:pt>
    <dgm:pt modelId="{8B6708AA-4D1E-614B-9DF5-7441540E187F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Effort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864666E8-AF0A-C843-AE3C-5696123F94DD}" type="parTrans" cxnId="{6C586B40-3507-2D41-9312-593F5E19D3DD}">
      <dgm:prSet/>
      <dgm:spPr/>
      <dgm:t>
        <a:bodyPr/>
        <a:lstStyle/>
        <a:p>
          <a:endParaRPr lang="en-US"/>
        </a:p>
      </dgm:t>
    </dgm:pt>
    <dgm:pt modelId="{1C52FDAE-0557-4B48-8F85-ABCA3E5E24A3}" type="sibTrans" cxnId="{6C586B40-3507-2D41-9312-593F5E19D3DD}">
      <dgm:prSet/>
      <dgm:spPr/>
      <dgm:t>
        <a:bodyPr/>
        <a:lstStyle/>
        <a:p>
          <a:endParaRPr lang="en-US"/>
        </a:p>
      </dgm:t>
    </dgm:pt>
    <dgm:pt modelId="{6B494264-18C8-574E-92E0-2464A13C2A67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Funds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60B2F93F-1C4C-C84A-9B9E-9F77F790D803}" type="parTrans" cxnId="{12A41572-B76D-5845-9D05-D3972207CED5}">
      <dgm:prSet/>
      <dgm:spPr/>
      <dgm:t>
        <a:bodyPr/>
        <a:lstStyle/>
        <a:p>
          <a:endParaRPr lang="en-US"/>
        </a:p>
      </dgm:t>
    </dgm:pt>
    <dgm:pt modelId="{6DA4B824-C373-D441-9D00-D2163A7D6D3C}" type="sibTrans" cxnId="{12A41572-B76D-5845-9D05-D3972207CED5}">
      <dgm:prSet/>
      <dgm:spPr/>
      <dgm:t>
        <a:bodyPr/>
        <a:lstStyle/>
        <a:p>
          <a:endParaRPr lang="en-US"/>
        </a:p>
      </dgm:t>
    </dgm:pt>
    <dgm:pt modelId="{79533341-72EA-1948-8C13-8690B9141B3B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err="1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Git</a:t>
          </a:r>
          <a:r>
            <a:rPr lang="en-US" sz="18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 Record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E83CFEA9-BA1D-E843-A3FA-DA8F5F8179D3}" type="parTrans" cxnId="{26FF3AE8-180C-854D-8474-6A994040ACFD}">
      <dgm:prSet/>
      <dgm:spPr/>
      <dgm:t>
        <a:bodyPr/>
        <a:lstStyle/>
        <a:p>
          <a:endParaRPr lang="en-US"/>
        </a:p>
      </dgm:t>
    </dgm:pt>
    <dgm:pt modelId="{E607E815-5E71-BF45-B1DF-7E24E9FFF2C5}" type="sibTrans" cxnId="{26FF3AE8-180C-854D-8474-6A994040ACFD}">
      <dgm:prSet/>
      <dgm:spPr/>
      <dgm:t>
        <a:bodyPr/>
        <a:lstStyle/>
        <a:p>
          <a:endParaRPr lang="en-US"/>
        </a:p>
      </dgm:t>
    </dgm:pt>
    <dgm:pt modelId="{17EB5BDF-0510-5B43-9F6B-37051B644F77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800" b="1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Printed Report</a:t>
          </a:r>
          <a:endParaRPr lang="en-US" sz="1800" b="1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gm:t>
    </dgm:pt>
    <dgm:pt modelId="{CAC42862-5908-6143-BBF7-7D2AAF04F2BD}" type="parTrans" cxnId="{74FCEA6E-B1C0-3D4F-9651-32F34396EA63}">
      <dgm:prSet/>
      <dgm:spPr/>
      <dgm:t>
        <a:bodyPr/>
        <a:lstStyle/>
        <a:p>
          <a:endParaRPr lang="en-US"/>
        </a:p>
      </dgm:t>
    </dgm:pt>
    <dgm:pt modelId="{C24E9E28-8D86-AE42-BABD-48181FF2608B}" type="sibTrans" cxnId="{74FCEA6E-B1C0-3D4F-9651-32F34396EA63}">
      <dgm:prSet/>
      <dgm:spPr/>
      <dgm:t>
        <a:bodyPr/>
        <a:lstStyle/>
        <a:p>
          <a:endParaRPr lang="en-US"/>
        </a:p>
      </dgm:t>
    </dgm:pt>
    <dgm:pt modelId="{91C9A374-25E8-F44E-98A6-26FE9D2814B4}" type="pres">
      <dgm:prSet presAssocID="{11E32563-24F8-F343-8CFA-19E855156889}" presName="rootnode" presStyleCnt="0">
        <dgm:presLayoutVars>
          <dgm:chMax/>
          <dgm:chPref/>
          <dgm:dir/>
          <dgm:animLvl val="lvl"/>
        </dgm:presLayoutVars>
      </dgm:prSet>
      <dgm:spPr/>
    </dgm:pt>
    <dgm:pt modelId="{6E5C8309-5BF6-5E45-9D11-2EA30BA870E6}" type="pres">
      <dgm:prSet presAssocID="{62D6BF2B-1C84-E142-A168-0CB89B94881A}" presName="composite" presStyleCnt="0"/>
      <dgm:spPr/>
    </dgm:pt>
    <dgm:pt modelId="{E723D4A8-8B13-8541-A3D9-CC17D9F79DA1}" type="pres">
      <dgm:prSet presAssocID="{62D6BF2B-1C84-E142-A168-0CB89B94881A}" presName="bentUpArrow1" presStyleLbl="alignImgPlace1" presStyleIdx="0" presStyleCnt="2" custLinFactNeighborX="18225" custLinFactNeighborY="0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dk1">
                <a:tint val="50000"/>
                <a:satMod val="300000"/>
                <a:alpha val="24000"/>
              </a:schemeClr>
            </a:gs>
            <a:gs pos="35000">
              <a:schemeClr val="dk1">
                <a:tint val="37000"/>
                <a:satMod val="300000"/>
                <a:alpha val="24000"/>
              </a:schemeClr>
            </a:gs>
            <a:gs pos="100000">
              <a:schemeClr val="dk1">
                <a:tint val="15000"/>
                <a:satMod val="350000"/>
                <a:alpha val="24000"/>
              </a:schemeClr>
            </a:gs>
          </a:gsLst>
          <a:lin ang="16200000" scaled="1"/>
          <a:tileRect/>
        </a:gradFill>
        <a:ln>
          <a:noFill/>
        </a:ln>
      </dgm:spPr>
    </dgm:pt>
    <dgm:pt modelId="{3D508DA1-5FC9-EC42-8125-14CCFB03DA1D}" type="pres">
      <dgm:prSet presAssocID="{62D6BF2B-1C84-E142-A168-0CB89B94881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CEC14-2D92-4649-AD90-9D56647742EF}" type="pres">
      <dgm:prSet presAssocID="{62D6BF2B-1C84-E142-A168-0CB89B94881A}" presName="ChildText" presStyleLbl="revTx" presStyleIdx="0" presStyleCnt="3" custScaleX="151507" custLinFactNeighborX="33890" custLinFactNeighborY="2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F4A84-1E3F-1B4B-A56C-0BBFE36D6E71}" type="pres">
      <dgm:prSet presAssocID="{F7A516E0-33D1-8D4D-B784-E4FFEF2AF8F2}" presName="sibTrans" presStyleCnt="0"/>
      <dgm:spPr/>
    </dgm:pt>
    <dgm:pt modelId="{FD2540D9-23C7-DA4A-874C-AB73C462C87F}" type="pres">
      <dgm:prSet presAssocID="{04FC89DE-7BC9-DE44-8869-CC8098BCEA96}" presName="composite" presStyleCnt="0"/>
      <dgm:spPr/>
    </dgm:pt>
    <dgm:pt modelId="{2B3EAB0C-7911-1647-9226-2C37E017C917}" type="pres">
      <dgm:prSet presAssocID="{04FC89DE-7BC9-DE44-8869-CC8098BCEA96}" presName="bentUpArrow1" presStyleLbl="alignImgPlace1" presStyleIdx="1" presStyleCnt="2" custLinFactNeighborX="18225" custLinFactNeighborY="-1038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dk1">
                <a:tint val="50000"/>
                <a:satMod val="300000"/>
                <a:alpha val="24000"/>
              </a:schemeClr>
            </a:gs>
            <a:gs pos="35000">
              <a:schemeClr val="dk1">
                <a:tint val="37000"/>
                <a:satMod val="300000"/>
                <a:alpha val="24000"/>
              </a:schemeClr>
            </a:gs>
            <a:gs pos="100000">
              <a:schemeClr val="dk1">
                <a:tint val="15000"/>
                <a:satMod val="350000"/>
                <a:alpha val="24000"/>
              </a:schemeClr>
            </a:gs>
          </a:gsLst>
          <a:lin ang="16200000" scaled="1"/>
          <a:tileRect/>
        </a:gradFill>
        <a:ln>
          <a:noFill/>
        </a:ln>
      </dgm:spPr>
    </dgm:pt>
    <dgm:pt modelId="{233DF953-5151-3543-BF15-395C4205D29B}" type="pres">
      <dgm:prSet presAssocID="{04FC89DE-7BC9-DE44-8869-CC8098BCEA9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49324-F429-E943-8604-AE519D7DB3F6}" type="pres">
      <dgm:prSet presAssocID="{04FC89DE-7BC9-DE44-8869-CC8098BCEA96}" presName="ChildText" presStyleLbl="revTx" presStyleIdx="1" presStyleCnt="3" custScaleX="194652" custLinFactNeighborX="53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4B82C-739B-1F46-933E-02371EA5B520}" type="pres">
      <dgm:prSet presAssocID="{91D924BF-E945-F446-88E0-C216BB61704A}" presName="sibTrans" presStyleCnt="0"/>
      <dgm:spPr/>
    </dgm:pt>
    <dgm:pt modelId="{F3163B87-BC3C-9846-814A-A353E245787E}" type="pres">
      <dgm:prSet presAssocID="{D1FC42DA-F5DC-9A47-8A76-D5DCC56FD871}" presName="composite" presStyleCnt="0"/>
      <dgm:spPr/>
    </dgm:pt>
    <dgm:pt modelId="{47653E83-8507-5144-9599-9F549F208820}" type="pres">
      <dgm:prSet presAssocID="{D1FC42DA-F5DC-9A47-8A76-D5DCC56FD87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D8DC8B-AE38-004F-AAE1-BFE0E9A45867}" type="pres">
      <dgm:prSet presAssocID="{D1FC42DA-F5DC-9A47-8A76-D5DCC56FD871}" presName="FinalChildText" presStyleLbl="revTx" presStyleIdx="2" presStyleCnt="3" custScaleX="136816" custLinFactNeighborX="22125" custLinFactNeighborY="10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B30A10-64EE-984D-8803-E16EEE09591F}" type="presOf" srcId="{CCB1894F-17E2-4E49-9FD5-ECFDC5CCA455}" destId="{B1949324-F429-E943-8604-AE519D7DB3F6}" srcOrd="0" destOrd="1" presId="urn:microsoft.com/office/officeart/2005/8/layout/StepDownProcess"/>
    <dgm:cxn modelId="{64A04C36-DC36-9A4C-AEAF-CF97F779FABE}" type="presOf" srcId="{6B494264-18C8-574E-92E0-2464A13C2A67}" destId="{1E5CEC14-2D92-4649-AD90-9D56647742EF}" srcOrd="0" destOrd="3" presId="urn:microsoft.com/office/officeart/2005/8/layout/StepDownProcess"/>
    <dgm:cxn modelId="{1C2C25AE-27CB-2E49-BDAD-8DDF3DCBC011}" type="presOf" srcId="{D1FC42DA-F5DC-9A47-8A76-D5DCC56FD871}" destId="{47653E83-8507-5144-9599-9F549F208820}" srcOrd="0" destOrd="0" presId="urn:microsoft.com/office/officeart/2005/8/layout/StepDownProcess"/>
    <dgm:cxn modelId="{A6A7D0E4-63B8-5F42-83A7-4918C3293A25}" srcId="{62D6BF2B-1C84-E142-A168-0CB89B94881A}" destId="{4EF41E53-8515-0042-8D30-916E7C5AC79D}" srcOrd="0" destOrd="0" parTransId="{2B60B3B8-DDBE-5847-96C8-4E23A4F703C3}" sibTransId="{475C8F4E-F5F9-1C48-BA58-C90B44ECD8C7}"/>
    <dgm:cxn modelId="{A624FDF0-04CA-864A-BE65-F191E6392BB8}" srcId="{62D6BF2B-1C84-E142-A168-0CB89B94881A}" destId="{D0D9D0C4-370A-1A4C-8BD3-8061C38D6DEF}" srcOrd="1" destOrd="0" parTransId="{F4066846-8235-9A41-BA85-4FD82F549474}" sibTransId="{9457C3FC-A62A-9A43-968A-EFC5DAA6FD69}"/>
    <dgm:cxn modelId="{AF4BA977-87CD-4049-BA50-7F4604D98F07}" srcId="{D1FC42DA-F5DC-9A47-8A76-D5DCC56FD871}" destId="{A9FB0A97-50F4-D148-ADC1-8EE8B023925B}" srcOrd="0" destOrd="0" parTransId="{D9BA2F65-5E9C-F44A-AC87-FEDA15C05087}" sibTransId="{C25D9BAE-996D-5143-800C-DAD141A867DE}"/>
    <dgm:cxn modelId="{3E854A7E-19F0-7C49-8019-B33B69E6BAA8}" type="presOf" srcId="{79533341-72EA-1948-8C13-8690B9141B3B}" destId="{B1949324-F429-E943-8604-AE519D7DB3F6}" srcOrd="0" destOrd="2" presId="urn:microsoft.com/office/officeart/2005/8/layout/StepDownProcess"/>
    <dgm:cxn modelId="{6BFA6F5C-31E1-C84C-AAF0-0C05E97CAF7C}" type="presOf" srcId="{04FC89DE-7BC9-DE44-8869-CC8098BCEA96}" destId="{233DF953-5151-3543-BF15-395C4205D29B}" srcOrd="0" destOrd="0" presId="urn:microsoft.com/office/officeart/2005/8/layout/StepDownProcess"/>
    <dgm:cxn modelId="{26FF3AE8-180C-854D-8474-6A994040ACFD}" srcId="{04FC89DE-7BC9-DE44-8869-CC8098BCEA96}" destId="{79533341-72EA-1948-8C13-8690B9141B3B}" srcOrd="2" destOrd="0" parTransId="{E83CFEA9-BA1D-E843-A3FA-DA8F5F8179D3}" sibTransId="{E607E815-5E71-BF45-B1DF-7E24E9FFF2C5}"/>
    <dgm:cxn modelId="{13EDE773-AF51-0249-A382-E08B865E7EE0}" srcId="{11E32563-24F8-F343-8CFA-19E855156889}" destId="{D1FC42DA-F5DC-9A47-8A76-D5DCC56FD871}" srcOrd="2" destOrd="0" parTransId="{48D1E240-3571-D64A-8F9C-7FAEA408D797}" sibTransId="{07C5A335-AA5D-AB4F-99C5-559045809D67}"/>
    <dgm:cxn modelId="{830A66F3-9665-ED45-8104-717DA3EEE22B}" srcId="{04FC89DE-7BC9-DE44-8869-CC8098BCEA96}" destId="{CCB1894F-17E2-4E49-9FD5-ECFDC5CCA455}" srcOrd="1" destOrd="0" parTransId="{AC574256-F7A3-C445-9681-7A0BA6FBE34E}" sibTransId="{671D4B97-8E4E-5F4D-97E3-CB57F1D8440C}"/>
    <dgm:cxn modelId="{3683E9B5-473C-6B49-8B14-3154C8D3EEA8}" type="presOf" srcId="{A9FB0A97-50F4-D148-ADC1-8EE8B023925B}" destId="{9FD8DC8B-AE38-004F-AAE1-BFE0E9A45867}" srcOrd="0" destOrd="0" presId="urn:microsoft.com/office/officeart/2005/8/layout/StepDownProcess"/>
    <dgm:cxn modelId="{74FCEA6E-B1C0-3D4F-9651-32F34396EA63}" srcId="{04FC89DE-7BC9-DE44-8869-CC8098BCEA96}" destId="{17EB5BDF-0510-5B43-9F6B-37051B644F77}" srcOrd="0" destOrd="0" parTransId="{CAC42862-5908-6143-BBF7-7D2AAF04F2BD}" sibTransId="{C24E9E28-8D86-AE42-BABD-48181FF2608B}"/>
    <dgm:cxn modelId="{E72DB521-8341-0D46-BD2C-747D9A3732DF}" srcId="{11E32563-24F8-F343-8CFA-19E855156889}" destId="{62D6BF2B-1C84-E142-A168-0CB89B94881A}" srcOrd="0" destOrd="0" parTransId="{9EF98F74-DD6C-0640-8478-8368A6B302B0}" sibTransId="{F7A516E0-33D1-8D4D-B784-E4FFEF2AF8F2}"/>
    <dgm:cxn modelId="{12A41572-B76D-5845-9D05-D3972207CED5}" srcId="{62D6BF2B-1C84-E142-A168-0CB89B94881A}" destId="{6B494264-18C8-574E-92E0-2464A13C2A67}" srcOrd="3" destOrd="0" parTransId="{60B2F93F-1C4C-C84A-9B9E-9F77F790D803}" sibTransId="{6DA4B824-C373-D441-9D00-D2163A7D6D3C}"/>
    <dgm:cxn modelId="{6C586B40-3507-2D41-9312-593F5E19D3DD}" srcId="{62D6BF2B-1C84-E142-A168-0CB89B94881A}" destId="{8B6708AA-4D1E-614B-9DF5-7441540E187F}" srcOrd="2" destOrd="0" parTransId="{864666E8-AF0A-C843-AE3C-5696123F94DD}" sibTransId="{1C52FDAE-0557-4B48-8F85-ABCA3E5E24A3}"/>
    <dgm:cxn modelId="{1FAA51BD-4C84-0244-A14D-09D08365D956}" type="presOf" srcId="{17EB5BDF-0510-5B43-9F6B-37051B644F77}" destId="{B1949324-F429-E943-8604-AE519D7DB3F6}" srcOrd="0" destOrd="0" presId="urn:microsoft.com/office/officeart/2005/8/layout/StepDownProcess"/>
    <dgm:cxn modelId="{C8283240-84E2-2841-81FA-387D814A2ABE}" type="presOf" srcId="{11E32563-24F8-F343-8CFA-19E855156889}" destId="{91C9A374-25E8-F44E-98A6-26FE9D2814B4}" srcOrd="0" destOrd="0" presId="urn:microsoft.com/office/officeart/2005/8/layout/StepDownProcess"/>
    <dgm:cxn modelId="{949D892C-9B1B-804C-B360-C0C8A2C31BF3}" type="presOf" srcId="{62D6BF2B-1C84-E142-A168-0CB89B94881A}" destId="{3D508DA1-5FC9-EC42-8125-14CCFB03DA1D}" srcOrd="0" destOrd="0" presId="urn:microsoft.com/office/officeart/2005/8/layout/StepDownProcess"/>
    <dgm:cxn modelId="{35F4A71F-6359-2346-9649-12FEEFDE921D}" type="presOf" srcId="{4EF41E53-8515-0042-8D30-916E7C5AC79D}" destId="{1E5CEC14-2D92-4649-AD90-9D56647742EF}" srcOrd="0" destOrd="0" presId="urn:microsoft.com/office/officeart/2005/8/layout/StepDownProcess"/>
    <dgm:cxn modelId="{980332DF-F46F-FD4F-9CDF-AB78C3396A82}" srcId="{11E32563-24F8-F343-8CFA-19E855156889}" destId="{04FC89DE-7BC9-DE44-8869-CC8098BCEA96}" srcOrd="1" destOrd="0" parTransId="{7ADBA107-9FB6-2E42-BAF2-B680E482CC00}" sibTransId="{91D924BF-E945-F446-88E0-C216BB61704A}"/>
    <dgm:cxn modelId="{441E1DDC-DECB-B743-93A5-536D92B25321}" type="presOf" srcId="{D0D9D0C4-370A-1A4C-8BD3-8061C38D6DEF}" destId="{1E5CEC14-2D92-4649-AD90-9D56647742EF}" srcOrd="0" destOrd="1" presId="urn:microsoft.com/office/officeart/2005/8/layout/StepDownProcess"/>
    <dgm:cxn modelId="{75442D96-CB1A-0048-B118-ED54142B2D51}" type="presOf" srcId="{8B6708AA-4D1E-614B-9DF5-7441540E187F}" destId="{1E5CEC14-2D92-4649-AD90-9D56647742EF}" srcOrd="0" destOrd="2" presId="urn:microsoft.com/office/officeart/2005/8/layout/StepDownProcess"/>
    <dgm:cxn modelId="{E8DC5FD1-8C26-0042-B710-2C3211D8546E}" type="presParOf" srcId="{91C9A374-25E8-F44E-98A6-26FE9D2814B4}" destId="{6E5C8309-5BF6-5E45-9D11-2EA30BA870E6}" srcOrd="0" destOrd="0" presId="urn:microsoft.com/office/officeart/2005/8/layout/StepDownProcess"/>
    <dgm:cxn modelId="{5AA4F7C4-785F-DE4D-9EE7-300B3C02FFB6}" type="presParOf" srcId="{6E5C8309-5BF6-5E45-9D11-2EA30BA870E6}" destId="{E723D4A8-8B13-8541-A3D9-CC17D9F79DA1}" srcOrd="0" destOrd="0" presId="urn:microsoft.com/office/officeart/2005/8/layout/StepDownProcess"/>
    <dgm:cxn modelId="{E598F8AD-A3A4-3E41-8A52-E48BE118CF55}" type="presParOf" srcId="{6E5C8309-5BF6-5E45-9D11-2EA30BA870E6}" destId="{3D508DA1-5FC9-EC42-8125-14CCFB03DA1D}" srcOrd="1" destOrd="0" presId="urn:microsoft.com/office/officeart/2005/8/layout/StepDownProcess"/>
    <dgm:cxn modelId="{197ADCD0-2F8E-C442-8F38-45CFB1559C34}" type="presParOf" srcId="{6E5C8309-5BF6-5E45-9D11-2EA30BA870E6}" destId="{1E5CEC14-2D92-4649-AD90-9D56647742EF}" srcOrd="2" destOrd="0" presId="urn:microsoft.com/office/officeart/2005/8/layout/StepDownProcess"/>
    <dgm:cxn modelId="{3C0474CB-002B-2944-BFEF-390423A2638B}" type="presParOf" srcId="{91C9A374-25E8-F44E-98A6-26FE9D2814B4}" destId="{C08F4A84-1E3F-1B4B-A56C-0BBFE36D6E71}" srcOrd="1" destOrd="0" presId="urn:microsoft.com/office/officeart/2005/8/layout/StepDownProcess"/>
    <dgm:cxn modelId="{909BCEB1-A450-714B-AF5F-6897B230F2B6}" type="presParOf" srcId="{91C9A374-25E8-F44E-98A6-26FE9D2814B4}" destId="{FD2540D9-23C7-DA4A-874C-AB73C462C87F}" srcOrd="2" destOrd="0" presId="urn:microsoft.com/office/officeart/2005/8/layout/StepDownProcess"/>
    <dgm:cxn modelId="{1DA5C37E-F695-B745-98F2-3DB615F4454A}" type="presParOf" srcId="{FD2540D9-23C7-DA4A-874C-AB73C462C87F}" destId="{2B3EAB0C-7911-1647-9226-2C37E017C917}" srcOrd="0" destOrd="0" presId="urn:microsoft.com/office/officeart/2005/8/layout/StepDownProcess"/>
    <dgm:cxn modelId="{B46635CC-7C9C-144A-98C9-C5B3FA60658B}" type="presParOf" srcId="{FD2540D9-23C7-DA4A-874C-AB73C462C87F}" destId="{233DF953-5151-3543-BF15-395C4205D29B}" srcOrd="1" destOrd="0" presId="urn:microsoft.com/office/officeart/2005/8/layout/StepDownProcess"/>
    <dgm:cxn modelId="{41787D2D-D7C5-FC46-984D-5B350E1515E7}" type="presParOf" srcId="{FD2540D9-23C7-DA4A-874C-AB73C462C87F}" destId="{B1949324-F429-E943-8604-AE519D7DB3F6}" srcOrd="2" destOrd="0" presId="urn:microsoft.com/office/officeart/2005/8/layout/StepDownProcess"/>
    <dgm:cxn modelId="{006809CC-F80C-8E4D-9FDB-84CFE0473CB4}" type="presParOf" srcId="{91C9A374-25E8-F44E-98A6-26FE9D2814B4}" destId="{1B54B82C-739B-1F46-933E-02371EA5B520}" srcOrd="3" destOrd="0" presId="urn:microsoft.com/office/officeart/2005/8/layout/StepDownProcess"/>
    <dgm:cxn modelId="{D85DB6D9-7DF8-DB4F-B21D-CAAC1F47384E}" type="presParOf" srcId="{91C9A374-25E8-F44E-98A6-26FE9D2814B4}" destId="{F3163B87-BC3C-9846-814A-A353E245787E}" srcOrd="4" destOrd="0" presId="urn:microsoft.com/office/officeart/2005/8/layout/StepDownProcess"/>
    <dgm:cxn modelId="{467356AC-DEE6-B341-BE75-F150F9ACF23F}" type="presParOf" srcId="{F3163B87-BC3C-9846-814A-A353E245787E}" destId="{47653E83-8507-5144-9599-9F549F208820}" srcOrd="0" destOrd="0" presId="urn:microsoft.com/office/officeart/2005/8/layout/StepDownProcess"/>
    <dgm:cxn modelId="{7F466CB8-940B-D64D-B119-103F1CDF2B38}" type="presParOf" srcId="{F3163B87-BC3C-9846-814A-A353E245787E}" destId="{9FD8DC8B-AE38-004F-AAE1-BFE0E9A4586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303A9-53C5-9842-A376-A090D0BEA8A7}">
      <dsp:nvSpPr>
        <dsp:cNvPr id="0" name=""/>
        <dsp:cNvSpPr/>
      </dsp:nvSpPr>
      <dsp:spPr>
        <a:xfrm>
          <a:off x="1961257" y="1176704"/>
          <a:ext cx="3452388" cy="3452982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Smart Homes</a:t>
          </a:r>
          <a:endParaRPr lang="en-US" sz="48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2466848" y="1682382"/>
        <a:ext cx="2441206" cy="2441626"/>
      </dsp:txXfrm>
    </dsp:sp>
    <dsp:sp modelId="{542E611C-773C-ED43-9C33-8C359DC4F551}">
      <dsp:nvSpPr>
        <dsp:cNvPr id="0" name=""/>
        <dsp:cNvSpPr/>
      </dsp:nvSpPr>
      <dsp:spPr>
        <a:xfrm>
          <a:off x="3022822" y="437299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AEB8B37B-F171-DC4F-B110-AA17816F43AB}">
      <dsp:nvSpPr>
        <dsp:cNvPr id="0" name=""/>
        <dsp:cNvSpPr/>
      </dsp:nvSpPr>
      <dsp:spPr>
        <a:xfrm>
          <a:off x="5636014" y="2578012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E4798220-EE63-F542-AA41-9DFADEAF8CBE}">
      <dsp:nvSpPr>
        <dsp:cNvPr id="0" name=""/>
        <dsp:cNvSpPr/>
      </dsp:nvSpPr>
      <dsp:spPr>
        <a:xfrm>
          <a:off x="4306048" y="4669177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0534F88E-029C-0745-A35A-AC70F98E23D7}">
      <dsp:nvSpPr>
        <dsp:cNvPr id="0" name=""/>
        <dsp:cNvSpPr/>
      </dsp:nvSpPr>
      <dsp:spPr>
        <a:xfrm>
          <a:off x="3100722" y="156482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442E78E7-3540-4C47-BC52-4B1C8CCFBB8B}">
      <dsp:nvSpPr>
        <dsp:cNvPr id="0" name=""/>
        <dsp:cNvSpPr/>
      </dsp:nvSpPr>
      <dsp:spPr>
        <a:xfrm>
          <a:off x="2224700" y="315741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76925419-32D8-B74F-9AB1-5FFA11BFB6B5}">
      <dsp:nvSpPr>
        <dsp:cNvPr id="0" name=""/>
        <dsp:cNvSpPr/>
      </dsp:nvSpPr>
      <dsp:spPr>
        <a:xfrm>
          <a:off x="881987" y="1799919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Connectivity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1087542" y="2005497"/>
        <a:ext cx="992507" cy="992620"/>
      </dsp:txXfrm>
    </dsp:sp>
    <dsp:sp modelId="{1BF5A898-1693-F840-8BA7-AF4C116C56E3}">
      <dsp:nvSpPr>
        <dsp:cNvPr id="0" name=""/>
        <dsp:cNvSpPr/>
      </dsp:nvSpPr>
      <dsp:spPr>
        <a:xfrm>
          <a:off x="3543336" y="1577166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DFC8D300-5AF2-FB45-AFD6-E2D1F6B454EF}">
      <dsp:nvSpPr>
        <dsp:cNvPr id="0" name=""/>
        <dsp:cNvSpPr/>
      </dsp:nvSpPr>
      <dsp:spPr>
        <a:xfrm>
          <a:off x="1014417" y="3614647"/>
          <a:ext cx="694018" cy="694175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B1B4883-C09D-5D49-A92B-AA337716F45D}">
      <dsp:nvSpPr>
        <dsp:cNvPr id="0" name=""/>
        <dsp:cNvSpPr/>
      </dsp:nvSpPr>
      <dsp:spPr>
        <a:xfrm>
          <a:off x="5768444" y="1139681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Comfort</a:t>
          </a:r>
          <a:endParaRPr lang="en-US" sz="16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5973999" y="1345259"/>
        <a:ext cx="992507" cy="992620"/>
      </dsp:txXfrm>
    </dsp:sp>
    <dsp:sp modelId="{04A54448-6A14-A046-B330-80FDC40FC7CC}">
      <dsp:nvSpPr>
        <dsp:cNvPr id="0" name=""/>
        <dsp:cNvSpPr/>
      </dsp:nvSpPr>
      <dsp:spPr>
        <a:xfrm>
          <a:off x="5141703" y="2108441"/>
          <a:ext cx="383834" cy="384418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5DA586FF-E0DC-6842-850E-8C3826DE0448}">
      <dsp:nvSpPr>
        <dsp:cNvPr id="0" name=""/>
        <dsp:cNvSpPr/>
      </dsp:nvSpPr>
      <dsp:spPr>
        <a:xfrm>
          <a:off x="750265" y="4440870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88B363DA-3B18-7D40-BAE4-267F350760FF}">
      <dsp:nvSpPr>
        <dsp:cNvPr id="0" name=""/>
        <dsp:cNvSpPr/>
      </dsp:nvSpPr>
      <dsp:spPr>
        <a:xfrm>
          <a:off x="3523506" y="4044728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FE8AE9E6-76C0-4842-B0E7-C4D4CC348F36}">
      <dsp:nvSpPr>
        <dsp:cNvPr id="0" name=""/>
        <dsp:cNvSpPr/>
      </dsp:nvSpPr>
      <dsp:spPr>
        <a:xfrm>
          <a:off x="6428470" y="3565284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Individualism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6634025" y="3770862"/>
        <a:ext cx="992507" cy="992620"/>
      </dsp:txXfrm>
    </dsp:sp>
    <dsp:sp modelId="{230C216C-122E-AC4C-AFE0-C5C256EC7ADD}">
      <dsp:nvSpPr>
        <dsp:cNvPr id="0" name=""/>
        <dsp:cNvSpPr/>
      </dsp:nvSpPr>
      <dsp:spPr>
        <a:xfrm>
          <a:off x="6032596" y="351653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6CA3D47C-B4B5-2143-ABF6-27B483DC7E50}">
      <dsp:nvSpPr>
        <dsp:cNvPr id="0" name=""/>
        <dsp:cNvSpPr/>
      </dsp:nvSpPr>
      <dsp:spPr>
        <a:xfrm>
          <a:off x="2399621" y="4766670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Climate </a:t>
          </a:r>
          <a:r>
            <a:rPr lang="en-US" sz="1600" b="1" i="0" kern="1200" cap="none" spc="50" dirty="0" err="1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contol</a:t>
          </a:r>
          <a:endParaRPr lang="en-US" sz="16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2605176" y="4972248"/>
        <a:ext cx="992507" cy="992620"/>
      </dsp:txXfrm>
    </dsp:sp>
    <dsp:sp modelId="{3D6757D4-6B08-3747-AC14-7FA69F109B0B}">
      <dsp:nvSpPr>
        <dsp:cNvPr id="0" name=""/>
        <dsp:cNvSpPr/>
      </dsp:nvSpPr>
      <dsp:spPr>
        <a:xfrm>
          <a:off x="3653104" y="4719157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1003E80A-EC39-ED47-A308-5223BED7AF11}">
      <dsp:nvSpPr>
        <dsp:cNvPr id="0" name=""/>
        <dsp:cNvSpPr/>
      </dsp:nvSpPr>
      <dsp:spPr>
        <a:xfrm>
          <a:off x="3738086" y="0"/>
          <a:ext cx="1403617" cy="1403776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7F7F7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Helvetica"/>
              <a:cs typeface="Helvetica"/>
            </a:rPr>
            <a:t>Data Technology</a:t>
          </a:r>
          <a:endParaRPr lang="en-US" sz="1100" b="1" i="0" kern="1200" cap="none" spc="50" dirty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rgbClr val="7F7F7F">
                <a:alpha val="95000"/>
              </a:srgb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  <a:latin typeface="Helvetica"/>
            <a:cs typeface="Helvetica"/>
          </a:endParaRPr>
        </a:p>
      </dsp:txBody>
      <dsp:txXfrm>
        <a:off x="3943641" y="205578"/>
        <a:ext cx="992507" cy="992620"/>
      </dsp:txXfrm>
    </dsp:sp>
    <dsp:sp modelId="{4AF4E1BC-AFCE-4240-887A-02C1DE8FD59A}">
      <dsp:nvSpPr>
        <dsp:cNvPr id="0" name=""/>
        <dsp:cNvSpPr/>
      </dsp:nvSpPr>
      <dsp:spPr>
        <a:xfrm>
          <a:off x="2007288" y="1521632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  <dsp:sp modelId="{CA10C879-5225-FF45-876A-DA3110C26ECB}">
      <dsp:nvSpPr>
        <dsp:cNvPr id="0" name=""/>
        <dsp:cNvSpPr/>
      </dsp:nvSpPr>
      <dsp:spPr>
        <a:xfrm>
          <a:off x="5247930" y="345545"/>
          <a:ext cx="278315" cy="278287"/>
        </a:xfrm>
        <a:prstGeom prst="ellipse">
          <a:avLst/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3D4A8-8B13-8541-A3D9-CC17D9F79DA1}">
      <dsp:nvSpPr>
        <dsp:cNvPr id="0" name=""/>
        <dsp:cNvSpPr/>
      </dsp:nvSpPr>
      <dsp:spPr>
        <a:xfrm rot="5400000">
          <a:off x="911439" y="1441772"/>
          <a:ext cx="1275123" cy="14516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flip="none" rotWithShape="0">
          <a:gsLst>
            <a:gs pos="0">
              <a:schemeClr val="dk1">
                <a:tint val="50000"/>
                <a:satMod val="300000"/>
                <a:alpha val="24000"/>
              </a:schemeClr>
            </a:gs>
            <a:gs pos="35000">
              <a:schemeClr val="dk1">
                <a:tint val="37000"/>
                <a:satMod val="300000"/>
                <a:alpha val="24000"/>
              </a:schemeClr>
            </a:gs>
            <a:gs pos="100000">
              <a:schemeClr val="dk1">
                <a:tint val="15000"/>
                <a:satMod val="350000"/>
                <a:alpha val="24000"/>
              </a:scheme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3D508DA1-5FC9-EC42-8125-14CCFB03DA1D}">
      <dsp:nvSpPr>
        <dsp:cNvPr id="0" name=""/>
        <dsp:cNvSpPr/>
      </dsp:nvSpPr>
      <dsp:spPr>
        <a:xfrm>
          <a:off x="309039" y="28272"/>
          <a:ext cx="2146556" cy="1502520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Input</a:t>
          </a:r>
          <a:endParaRPr lang="en-US" sz="36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sp:txBody>
      <dsp:txXfrm>
        <a:off x="382399" y="101632"/>
        <a:ext cx="1999836" cy="1355800"/>
      </dsp:txXfrm>
    </dsp:sp>
    <dsp:sp modelId="{1E5CEC14-2D92-4649-AD90-9D56647742EF}">
      <dsp:nvSpPr>
        <dsp:cNvPr id="0" name=""/>
        <dsp:cNvSpPr/>
      </dsp:nvSpPr>
      <dsp:spPr>
        <a:xfrm>
          <a:off x="2582623" y="198033"/>
          <a:ext cx="2365328" cy="121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Time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err="1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Knowlegde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Effort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Funds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sp:txBody>
      <dsp:txXfrm>
        <a:off x="2582623" y="198033"/>
        <a:ext cx="2365328" cy="1214403"/>
      </dsp:txXfrm>
    </dsp:sp>
    <dsp:sp modelId="{2B3EAB0C-7911-1647-9226-2C37E017C917}">
      <dsp:nvSpPr>
        <dsp:cNvPr id="0" name=""/>
        <dsp:cNvSpPr/>
      </dsp:nvSpPr>
      <dsp:spPr>
        <a:xfrm rot="5400000">
          <a:off x="2884153" y="3116362"/>
          <a:ext cx="1275123" cy="14516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flip="none" rotWithShape="0">
          <a:gsLst>
            <a:gs pos="0">
              <a:schemeClr val="dk1">
                <a:tint val="50000"/>
                <a:satMod val="300000"/>
                <a:alpha val="24000"/>
              </a:schemeClr>
            </a:gs>
            <a:gs pos="35000">
              <a:schemeClr val="dk1">
                <a:tint val="37000"/>
                <a:satMod val="300000"/>
                <a:alpha val="24000"/>
              </a:schemeClr>
            </a:gs>
            <a:gs pos="100000">
              <a:schemeClr val="dk1">
                <a:tint val="15000"/>
                <a:satMod val="350000"/>
                <a:alpha val="24000"/>
              </a:schemeClr>
            </a:gs>
          </a:gsLst>
          <a:lin ang="16200000" scaled="1"/>
          <a:tileRect/>
        </a:gradFill>
        <a:ln w="9525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233DF953-5151-3543-BF15-395C4205D29B}">
      <dsp:nvSpPr>
        <dsp:cNvPr id="0" name=""/>
        <dsp:cNvSpPr/>
      </dsp:nvSpPr>
      <dsp:spPr>
        <a:xfrm>
          <a:off x="2281754" y="1716098"/>
          <a:ext cx="2146556" cy="1502520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Output</a:t>
          </a:r>
          <a:endParaRPr lang="en-US" sz="32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sp:txBody>
      <dsp:txXfrm>
        <a:off x="2355114" y="1789458"/>
        <a:ext cx="1999836" cy="1355800"/>
      </dsp:txXfrm>
    </dsp:sp>
    <dsp:sp modelId="{B1949324-F429-E943-8604-AE519D7DB3F6}">
      <dsp:nvSpPr>
        <dsp:cNvPr id="0" name=""/>
        <dsp:cNvSpPr/>
      </dsp:nvSpPr>
      <dsp:spPr>
        <a:xfrm>
          <a:off x="4522841" y="1859397"/>
          <a:ext cx="3038908" cy="121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Printed Report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Digital Report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150" dirty="0" err="1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Git</a:t>
          </a:r>
          <a:r>
            <a:rPr lang="en-US" sz="18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 Record</a:t>
          </a:r>
          <a:endParaRPr lang="en-US" sz="18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sp:txBody>
      <dsp:txXfrm>
        <a:off x="4522841" y="1859397"/>
        <a:ext cx="3038908" cy="1214403"/>
      </dsp:txXfrm>
    </dsp:sp>
    <dsp:sp modelId="{47653E83-8507-5144-9599-9F549F208820}">
      <dsp:nvSpPr>
        <dsp:cNvPr id="0" name=""/>
        <dsp:cNvSpPr/>
      </dsp:nvSpPr>
      <dsp:spPr>
        <a:xfrm>
          <a:off x="4254468" y="3403924"/>
          <a:ext cx="2146556" cy="1502520"/>
        </a:xfrm>
        <a:prstGeom prst="roundRect">
          <a:avLst>
            <a:gd name="adj" fmla="val 16670"/>
          </a:avLst>
        </a:prstGeom>
        <a:gradFill rotWithShape="1">
          <a:gsLst>
            <a:gs pos="0">
              <a:schemeClr val="accent3">
                <a:tint val="100000"/>
                <a:shade val="100000"/>
                <a:satMod val="130000"/>
              </a:schemeClr>
            </a:gs>
            <a:gs pos="100000">
              <a:schemeClr val="accent3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Outcomes</a:t>
          </a:r>
          <a:endParaRPr lang="en-US" sz="24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sp:txBody>
      <dsp:txXfrm>
        <a:off x="4327828" y="3477284"/>
        <a:ext cx="1999836" cy="1355800"/>
      </dsp:txXfrm>
    </dsp:sp>
    <dsp:sp modelId="{9FD8DC8B-AE38-004F-AAE1-BFE0E9A45867}">
      <dsp:nvSpPr>
        <dsp:cNvPr id="0" name=""/>
        <dsp:cNvSpPr/>
      </dsp:nvSpPr>
      <dsp:spPr>
        <a:xfrm>
          <a:off x="6422679" y="3560448"/>
          <a:ext cx="2135972" cy="1214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cap="none" spc="150" dirty="0" smtClean="0">
              <a:ln w="11430"/>
              <a:solidFill>
                <a:srgbClr val="7F7F7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/>
              <a:cs typeface="Helvetica"/>
            </a:rPr>
            <a:t>Global strategy for Smart Homes</a:t>
          </a:r>
          <a:endParaRPr lang="en-US" sz="2000" b="1" kern="1200" cap="none" spc="150" dirty="0">
            <a:ln w="11430"/>
            <a:solidFill>
              <a:srgbClr val="7F7F7F"/>
            </a:solidFill>
            <a:effectLst>
              <a:outerShdw blurRad="25400" algn="tl" rotWithShape="0">
                <a:srgbClr val="000000">
                  <a:alpha val="43000"/>
                </a:srgbClr>
              </a:outerShdw>
            </a:effectLst>
            <a:latin typeface="Helvetica"/>
            <a:cs typeface="Helvetica"/>
          </a:endParaRPr>
        </a:p>
      </dsp:txBody>
      <dsp:txXfrm>
        <a:off x="6422679" y="3560448"/>
        <a:ext cx="2135972" cy="121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82" y="6053592"/>
            <a:ext cx="1442318" cy="5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7539-BFEF-E349-A497-068EDCDC3B4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7539-BFEF-E349-A497-068EDCDC3B49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A61-269F-5D4E-BE49-4CDCACD5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smarthomeenergy.co.uk/what-smart-ho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Environmental Analysis and Definition of Strategy</a:t>
            </a:r>
            <a:endParaRPr lang="en-US" sz="2400" i="1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4"/>
            <a:ext cx="8439598" cy="31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31" y="542653"/>
            <a:ext cx="6958037" cy="55033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64082" y="6032790"/>
            <a:ext cx="53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Source: </a:t>
            </a:r>
            <a:r>
              <a:rPr lang="en-US" sz="900" u="sng" dirty="0">
                <a:hlinkClick r:id="rId3"/>
              </a:rPr>
              <a:t>http://smarthomeenergy.co.uk/what-smart-home</a:t>
            </a:r>
            <a:endParaRPr lang="en-US" sz="900" b="1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6628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86451712"/>
              </p:ext>
            </p:extLst>
          </p:nvPr>
        </p:nvGraphicFramePr>
        <p:xfrm>
          <a:off x="333459" y="259237"/>
          <a:ext cx="8582353" cy="617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53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75335922"/>
              </p:ext>
            </p:extLst>
          </p:nvPr>
        </p:nvGraphicFramePr>
        <p:xfrm>
          <a:off x="211652" y="1018694"/>
          <a:ext cx="8558652" cy="4934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92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3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Tralala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Assepoester Deville</dc:creator>
  <cp:lastModifiedBy>Assepoester Deville</cp:lastModifiedBy>
  <cp:revision>3</cp:revision>
  <dcterms:created xsi:type="dcterms:W3CDTF">2015-03-17T13:02:54Z</dcterms:created>
  <dcterms:modified xsi:type="dcterms:W3CDTF">2015-03-17T13:30:22Z</dcterms:modified>
</cp:coreProperties>
</file>