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t>12/05/2015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8361" y="1275008"/>
            <a:ext cx="7096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195</Words>
  <Application>Microsoft Office PowerPoint</Application>
  <PresentationFormat>Grand écran</PresentationFormat>
  <Paragraphs>49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Better Place</vt:lpstr>
      <vt:lpstr>ChargePoint</vt:lpstr>
      <vt:lpstr>CHAdeMO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7</cp:revision>
  <dcterms:created xsi:type="dcterms:W3CDTF">2015-05-12T04:07:16Z</dcterms:created>
  <dcterms:modified xsi:type="dcterms:W3CDTF">2015-05-12T05:02:10Z</dcterms:modified>
</cp:coreProperties>
</file>