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2" r:id="rId4"/>
    <p:sldId id="263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A8F4D-C736-49A6-BFCB-BC185CECC623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87CA-2AB7-44B5-81A8-29242A22EE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2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7CA-2AB7-44B5-81A8-29242A22EE6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6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13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56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41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01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501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300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37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7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92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106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892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9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12350" b="4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01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mercedes-battery-swap-6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970"/>
            <a:ext cx="12192000" cy="68633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38031" y="188496"/>
            <a:ext cx="3548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min.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driver does not own the battery</a:t>
            </a:r>
            <a:endParaRPr lang="tr-T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 life, maintenance, capital cost, quality, technology, and warranty to the battery switch station company.</a:t>
            </a:r>
            <a:endParaRPr lang="tr-T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spare batteries at swap stations could participate in vehicle to grid storage</a:t>
            </a:r>
            <a:endParaRPr lang="tr-T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Wireless-EV-Charger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0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 descr="C:\Users\Emre\AppData\Local\Microsoft\Windows\INetCache\Content.Word\overview-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945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6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 Yıldız</dc:creator>
  <cp:lastModifiedBy>Emre Yıldız</cp:lastModifiedBy>
  <cp:revision>5</cp:revision>
  <dcterms:created xsi:type="dcterms:W3CDTF">2015-04-13T08:29:07Z</dcterms:created>
  <dcterms:modified xsi:type="dcterms:W3CDTF">2015-04-13T09:43:03Z</dcterms:modified>
</cp:coreProperties>
</file>