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690" y="2932609"/>
            <a:ext cx="4650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</a:t>
            </a:r>
            <a:r>
              <a:rPr lang="en-US" sz="4800" i="1" dirty="0" smtClean="0">
                <a:solidFill>
                  <a:srgbClr val="7F7F7F"/>
                </a:solidFill>
              </a:rPr>
              <a:t>Logic </a:t>
            </a:r>
            <a:r>
              <a:rPr lang="en-US" sz="4800" i="1" dirty="0" smtClean="0">
                <a:solidFill>
                  <a:srgbClr val="7F7F7F"/>
                </a:solidFill>
              </a:rPr>
              <a:t>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" y="375811"/>
            <a:ext cx="8621328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031" y="2932609"/>
            <a:ext cx="1939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err="1" smtClean="0">
                <a:solidFill>
                  <a:srgbClr val="7F7F7F"/>
                </a:solidFill>
              </a:rPr>
              <a:t>Layar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126586" y="741481"/>
            <a:ext cx="5253069" cy="5675845"/>
            <a:chOff x="1802823" y="908388"/>
            <a:chExt cx="5253069" cy="5675845"/>
          </a:xfrm>
        </p:grpSpPr>
        <p:pic>
          <p:nvPicPr>
            <p:cNvPr id="1030" name="Picture 6" descr="http://www.dartmouthrailriver.co.uk/userfiles/layar%20logo%20v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615" y="908388"/>
              <a:ext cx="2894277" cy="5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49"/>
            <a:stretch/>
          </p:blipFill>
          <p:spPr bwMode="auto">
            <a:xfrm>
              <a:off x="1802823" y="2770495"/>
              <a:ext cx="2331494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4"/>
            <a:stretch/>
          </p:blipFill>
          <p:spPr bwMode="auto">
            <a:xfrm>
              <a:off x="4567394" y="2770495"/>
              <a:ext cx="2028125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8" descr="https://wx2.qq.com/cgi-bin/mmwebwx-bin/webwxgetmsgimg?MsgID=1633030276&amp;skey=%40crypt_36f7045b_66824638818444aa5c405e45f128ff8b&amp;__r=-157237855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8" y="81888"/>
            <a:ext cx="3769341" cy="6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43</Words>
  <Application>Microsoft Office PowerPoint</Application>
  <PresentationFormat>Affichage à l'écran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Tralala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Vincent</cp:lastModifiedBy>
  <cp:revision>21</cp:revision>
  <dcterms:created xsi:type="dcterms:W3CDTF">2015-03-17T13:02:54Z</dcterms:created>
  <dcterms:modified xsi:type="dcterms:W3CDTF">2015-05-20T00:31:47Z</dcterms:modified>
</cp:coreProperties>
</file>