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4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3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2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6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42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472D-7291-4E05-A388-9DF6737C66B8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1CFC-B94C-4165-8E62-F054669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2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92813" y="1299736"/>
            <a:ext cx="2324720" cy="497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3020" y="1299736"/>
            <a:ext cx="2433991" cy="497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42062" y="1299736"/>
            <a:ext cx="2675544" cy="497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79586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9586" y="1745646"/>
            <a:ext cx="23281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 one semester-long course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</a:t>
            </a:r>
            <a:r>
              <a:rPr lang="en-US" sz="1600" dirty="0" smtClean="0"/>
              <a:t>contacts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Architecture analysis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EV market analysis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Charging stations market analysis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Technology analysis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Regulations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8028834" y="1745646"/>
            <a:ext cx="2688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Provide an open-sourced Industrial Analysis Report: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accent5"/>
                </a:solidFill>
              </a:rPr>
              <a:t>Manufacturing</a:t>
            </a: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chemeClr val="accent5"/>
                </a:solidFill>
              </a:rPr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Type of contract (individuals, companies, public authorities)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Stakeholders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Substitution market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Type of infrastructure 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Public </a:t>
            </a:r>
            <a:r>
              <a:rPr lang="en-US" sz="1600" dirty="0">
                <a:solidFill>
                  <a:srgbClr val="00B050"/>
                </a:solidFill>
              </a:rPr>
              <a:t>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Social acceptance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79586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3020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32280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85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0702" y="740870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3019" y="899626"/>
            <a:ext cx="209005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</a:p>
        </p:txBody>
      </p:sp>
      <p:sp>
        <p:nvSpPr>
          <p:cNvPr id="13" name="Plus 12"/>
          <p:cNvSpPr/>
          <p:nvPr/>
        </p:nvSpPr>
        <p:spPr>
          <a:xfrm>
            <a:off x="4103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7070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3019" y="1745648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Users of EV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54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4169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2813" y="1299736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3020" y="1299736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42062" y="1299736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79586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03020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32280" y="515963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51550" y="641737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0702" y="628507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985" y="641737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92814" y="1745647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Get to know each other better as a team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useful 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grade  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future career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03019" y="1746335"/>
            <a:ext cx="209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concerning this 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this 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42062" y="1745647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Increased 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 </a:t>
            </a:r>
          </a:p>
        </p:txBody>
      </p:sp>
    </p:spTree>
    <p:extLst>
      <p:ext uri="{BB962C8B-B14F-4D97-AF65-F5344CB8AC3E}">
        <p14:creationId xmlns:p14="http://schemas.microsoft.com/office/powerpoint/2010/main" val="17007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648398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49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334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48399" y="823427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49474" y="823427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6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3684" y="979795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8399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9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developments of technology in the vehicle market and their relevance, f.e.: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</a:t>
            </a:r>
            <a:r>
              <a:rPr lang="en-US" sz="1600" baseline="-25000">
                <a:solidFill>
                  <a:srgbClr val="000000"/>
                </a:solidFill>
              </a:rPr>
              <a:t>2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725738"/>
          </a:xfrm>
        </p:spPr>
        <p:txBody>
          <a:bodyPr/>
          <a:lstStyle/>
          <a:p>
            <a:r>
              <a:rPr lang="fr-FR" dirty="0" smtClean="0"/>
              <a:t>Questions to go </a:t>
            </a:r>
            <a:r>
              <a:rPr lang="fr-FR" dirty="0" err="1" smtClean="0"/>
              <a:t>further</a:t>
            </a:r>
            <a:r>
              <a:rPr lang="fr-FR" dirty="0" smtClean="0"/>
              <a:t> and data collection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49996"/>
              </p:ext>
            </p:extLst>
          </p:nvPr>
        </p:nvGraphicFramePr>
        <p:xfrm>
          <a:off x="97607" y="983316"/>
          <a:ext cx="11944139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375"/>
                <a:gridCol w="5585800"/>
                <a:gridCol w="28549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Questions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Indicators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Source of data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rgbClr val="0070C0"/>
                          </a:solidFill>
                        </a:rPr>
                        <a:t>What</a:t>
                      </a:r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 are the</a:t>
                      </a:r>
                      <a:r>
                        <a:rPr lang="fr-FR" baseline="0" dirty="0" smtClean="0">
                          <a:solidFill>
                            <a:srgbClr val="0070C0"/>
                          </a:solidFill>
                        </a:rPr>
                        <a:t> best type of </a:t>
                      </a:r>
                      <a:r>
                        <a:rPr lang="fr-FR" baseline="0" dirty="0" err="1" smtClean="0">
                          <a:solidFill>
                            <a:srgbClr val="0070C0"/>
                          </a:solidFill>
                        </a:rPr>
                        <a:t>suppliers</a:t>
                      </a:r>
                      <a:r>
                        <a:rPr lang="fr-FR" baseline="0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fr-FR" baseline="0" dirty="0" err="1" smtClean="0">
                          <a:solidFill>
                            <a:srgbClr val="0070C0"/>
                          </a:solidFill>
                        </a:rPr>
                        <a:t>partners</a:t>
                      </a:r>
                      <a:r>
                        <a:rPr lang="fr-FR" baseline="0" dirty="0" smtClean="0">
                          <a:solidFill>
                            <a:srgbClr val="0070C0"/>
                          </a:solidFill>
                        </a:rPr>
                        <a:t> ? (car manufacturer, web </a:t>
                      </a:r>
                      <a:r>
                        <a:rPr lang="fr-FR" baseline="0" dirty="0" err="1" smtClean="0">
                          <a:solidFill>
                            <a:srgbClr val="0070C0"/>
                          </a:solidFill>
                        </a:rPr>
                        <a:t>companies</a:t>
                      </a:r>
                      <a:r>
                        <a:rPr lang="fr-FR" baseline="0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fr-FR" baseline="0" dirty="0" err="1" smtClean="0">
                          <a:solidFill>
                            <a:srgbClr val="0070C0"/>
                          </a:solidFill>
                        </a:rPr>
                        <a:t>electricity</a:t>
                      </a:r>
                      <a:r>
                        <a:rPr lang="fr-FR" baseline="0" dirty="0" smtClean="0">
                          <a:solidFill>
                            <a:srgbClr val="0070C0"/>
                          </a:solidFill>
                        </a:rPr>
                        <a:t> providers)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are the key technologies </a:t>
                      </a:r>
                      <a:r>
                        <a:rPr lang="fr-FR" dirty="0" err="1" smtClean="0"/>
                        <a:t>involved</a:t>
                      </a:r>
                      <a:r>
                        <a:rPr lang="fr-FR" baseline="0" dirty="0" smtClean="0"/>
                        <a:t> ?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 data, </a:t>
                      </a:r>
                      <a:r>
                        <a:rPr lang="fr-FR" dirty="0" err="1" smtClean="0"/>
                        <a:t>research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Companies</a:t>
                      </a:r>
                      <a:r>
                        <a:rPr lang="fr-FR" dirty="0" smtClean="0"/>
                        <a:t> business</a:t>
                      </a:r>
                      <a:r>
                        <a:rPr lang="fr-FR" baseline="0" dirty="0" smtClean="0"/>
                        <a:t> model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What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kind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of 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contract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should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designed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 ?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How </a:t>
                      </a:r>
                      <a:r>
                        <a:rPr lang="fr-FR" b="1" dirty="0" err="1" smtClean="0"/>
                        <a:t>many</a:t>
                      </a:r>
                      <a:r>
                        <a:rPr lang="fr-FR" b="1" dirty="0" smtClean="0"/>
                        <a:t> people </a:t>
                      </a:r>
                      <a:r>
                        <a:rPr lang="fr-FR" b="1" dirty="0" err="1" smtClean="0"/>
                        <a:t>with</a:t>
                      </a:r>
                      <a:r>
                        <a:rPr lang="fr-FR" b="1" dirty="0" smtClean="0"/>
                        <a:t> no garage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How </a:t>
                      </a:r>
                      <a:r>
                        <a:rPr lang="fr-FR" b="1" dirty="0" err="1" smtClean="0"/>
                        <a:t>many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companies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can</a:t>
                      </a:r>
                      <a:r>
                        <a:rPr lang="fr-FR" b="1" baseline="0" dirty="0" smtClean="0"/>
                        <a:t> have a </a:t>
                      </a:r>
                      <a:r>
                        <a:rPr lang="fr-FR" b="1" baseline="0" dirty="0" err="1" smtClean="0"/>
                        <a:t>fleet</a:t>
                      </a:r>
                      <a:r>
                        <a:rPr lang="fr-FR" b="1" baseline="0" dirty="0" smtClean="0"/>
                        <a:t> of EV as job cars ?</a:t>
                      </a:r>
                      <a:endParaRPr lang="fr-FR" b="1" dirty="0" smtClean="0"/>
                    </a:p>
                    <a:p>
                      <a:r>
                        <a:rPr lang="fr-FR" b="1" dirty="0" err="1" smtClean="0"/>
                        <a:t>What’s</a:t>
                      </a:r>
                      <a:r>
                        <a:rPr lang="fr-FR" b="1" dirty="0" smtClean="0"/>
                        <a:t> the rate of usage of public </a:t>
                      </a:r>
                      <a:r>
                        <a:rPr lang="fr-FR" b="1" dirty="0" err="1" smtClean="0"/>
                        <a:t>charging</a:t>
                      </a:r>
                      <a:r>
                        <a:rPr lang="fr-FR" b="1" dirty="0" smtClean="0"/>
                        <a:t> stations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How </a:t>
                      </a:r>
                      <a:r>
                        <a:rPr lang="fr-FR" b="1" dirty="0" err="1" smtClean="0"/>
                        <a:t>many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charging</a:t>
                      </a:r>
                      <a:r>
                        <a:rPr lang="fr-FR" b="1" baseline="0" dirty="0" smtClean="0"/>
                        <a:t> stations </a:t>
                      </a:r>
                      <a:r>
                        <a:rPr lang="fr-FR" b="1" baseline="0" dirty="0" err="1" smtClean="0"/>
                        <a:t>needed</a:t>
                      </a:r>
                      <a:r>
                        <a:rPr lang="fr-FR" b="1" baseline="0" dirty="0" smtClean="0"/>
                        <a:t> per user in a city ?</a:t>
                      </a:r>
                      <a:endParaRPr lang="fr-FR" b="1" dirty="0" smtClean="0"/>
                    </a:p>
                    <a:p>
                      <a:r>
                        <a:rPr lang="fr-FR" b="1" dirty="0" err="1" smtClean="0"/>
                        <a:t>What</a:t>
                      </a:r>
                      <a:r>
                        <a:rPr lang="fr-FR" b="1" dirty="0" smtClean="0"/>
                        <a:t> are the </a:t>
                      </a:r>
                      <a:r>
                        <a:rPr lang="fr-FR" b="1" dirty="0" err="1" smtClean="0"/>
                        <a:t>current</a:t>
                      </a:r>
                      <a:r>
                        <a:rPr lang="fr-FR" b="1" dirty="0" smtClean="0"/>
                        <a:t> business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models</a:t>
                      </a:r>
                      <a:r>
                        <a:rPr lang="fr-FR" b="1" baseline="0" dirty="0" smtClean="0"/>
                        <a:t> ?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Estimation</a:t>
                      </a:r>
                    </a:p>
                    <a:p>
                      <a:r>
                        <a:rPr lang="fr-FR" dirty="0" smtClean="0"/>
                        <a:t>estimation</a:t>
                      </a:r>
                    </a:p>
                    <a:p>
                      <a:r>
                        <a:rPr lang="fr-FR" baseline="0" dirty="0" smtClean="0"/>
                        <a:t>Open data</a:t>
                      </a:r>
                    </a:p>
                    <a:p>
                      <a:r>
                        <a:rPr lang="fr-FR" baseline="0" dirty="0" err="1" smtClean="0"/>
                        <a:t>Research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paper</a:t>
                      </a:r>
                      <a:r>
                        <a:rPr lang="fr-FR" baseline="0" dirty="0" smtClean="0"/>
                        <a:t>/estimation</a:t>
                      </a:r>
                    </a:p>
                    <a:p>
                      <a:r>
                        <a:rPr lang="fr-FR" baseline="0" dirty="0" err="1" smtClean="0"/>
                        <a:t>Analysis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companies</a:t>
                      </a:r>
                      <a:endParaRPr lang="fr-F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How to deal </a:t>
                      </a:r>
                      <a:r>
                        <a:rPr lang="fr-FR" dirty="0" err="1" smtClean="0">
                          <a:solidFill>
                            <a:srgbClr val="00B050"/>
                          </a:solidFill>
                        </a:rPr>
                        <a:t>with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the substitution </a:t>
                      </a:r>
                      <a:r>
                        <a:rPr lang="fr-FR" dirty="0" err="1" smtClean="0">
                          <a:solidFill>
                            <a:srgbClr val="00B050"/>
                          </a:solidFill>
                        </a:rPr>
                        <a:t>market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?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are the substitution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markets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are the </a:t>
                      </a:r>
                      <a:r>
                        <a:rPr lang="fr-FR" dirty="0" err="1" smtClean="0"/>
                        <a:t>market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share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other</a:t>
                      </a:r>
                      <a:r>
                        <a:rPr lang="fr-FR" dirty="0" smtClean="0"/>
                        <a:t> technologies ?</a:t>
                      </a:r>
                    </a:p>
                    <a:p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is</a:t>
                      </a:r>
                      <a:r>
                        <a:rPr lang="fr-FR" dirty="0" smtClean="0"/>
                        <a:t> the </a:t>
                      </a:r>
                      <a:r>
                        <a:rPr lang="fr-FR" dirty="0" err="1" smtClean="0"/>
                        <a:t>expected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year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development</a:t>
                      </a:r>
                      <a:r>
                        <a:rPr lang="fr-FR" baseline="0" dirty="0" smtClean="0"/>
                        <a:t> of the substitution technologies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 data</a:t>
                      </a:r>
                    </a:p>
                    <a:p>
                      <a:r>
                        <a:rPr lang="fr-FR" dirty="0" smtClean="0"/>
                        <a:t>Open </a:t>
                      </a:r>
                      <a:r>
                        <a:rPr lang="fr-FR" dirty="0" err="1" smtClean="0"/>
                        <a:t>data+company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analysis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Research</a:t>
                      </a:r>
                      <a:r>
                        <a:rPr lang="fr-FR" baseline="0" dirty="0" smtClean="0"/>
                        <a:t> and expert </a:t>
                      </a:r>
                      <a:r>
                        <a:rPr lang="fr-FR" baseline="0" smtClean="0"/>
                        <a:t>review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How to </a:t>
                      </a:r>
                      <a:r>
                        <a:rPr lang="fr-FR" dirty="0" err="1" smtClean="0">
                          <a:solidFill>
                            <a:srgbClr val="00B050"/>
                          </a:solidFill>
                        </a:rPr>
                        <a:t>overcome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range </a:t>
                      </a:r>
                      <a:r>
                        <a:rPr lang="fr-FR" dirty="0" err="1" smtClean="0">
                          <a:solidFill>
                            <a:srgbClr val="00B050"/>
                          </a:solidFill>
                        </a:rPr>
                        <a:t>anxiety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? (communication/</a:t>
                      </a:r>
                      <a:r>
                        <a:rPr lang="fr-FR" dirty="0" err="1" smtClean="0">
                          <a:solidFill>
                            <a:srgbClr val="00B050"/>
                          </a:solidFill>
                        </a:rPr>
                        <a:t>advertsimement</a:t>
                      </a:r>
                      <a:r>
                        <a:rPr lang="fr-FR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rgbClr val="00B050"/>
                          </a:solidFill>
                        </a:rPr>
                        <a:t>channel</a:t>
                      </a:r>
                      <a:r>
                        <a:rPr lang="fr-FR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baseline="0" dirty="0" err="1" smtClean="0">
                          <a:solidFill>
                            <a:srgbClr val="00B050"/>
                          </a:solidFill>
                        </a:rPr>
                        <a:t>better</a:t>
                      </a:r>
                      <a:r>
                        <a:rPr lang="fr-FR" baseline="0" dirty="0" smtClean="0">
                          <a:solidFill>
                            <a:srgbClr val="00B050"/>
                          </a:solidFill>
                        </a:rPr>
                        <a:t> range for EV, dense network of </a:t>
                      </a:r>
                      <a:r>
                        <a:rPr lang="fr-FR" baseline="0" dirty="0" err="1" smtClean="0">
                          <a:solidFill>
                            <a:srgbClr val="00B050"/>
                          </a:solidFill>
                        </a:rPr>
                        <a:t>charging</a:t>
                      </a:r>
                      <a:r>
                        <a:rPr lang="fr-FR" baseline="0" dirty="0" smtClean="0">
                          <a:solidFill>
                            <a:srgbClr val="00B050"/>
                          </a:solidFill>
                        </a:rPr>
                        <a:t> stations)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amount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battery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used</a:t>
                      </a:r>
                      <a:r>
                        <a:rPr lang="fr-FR" baseline="0" dirty="0" smtClean="0"/>
                        <a:t> in a </a:t>
                      </a:r>
                      <a:r>
                        <a:rPr lang="fr-FR" baseline="0" dirty="0" err="1" smtClean="0"/>
                        <a:t>big</a:t>
                      </a:r>
                      <a:r>
                        <a:rPr lang="fr-FR" baseline="0" dirty="0" smtClean="0"/>
                        <a:t> city to go to the opposite point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What</a:t>
                      </a:r>
                      <a:r>
                        <a:rPr lang="fr-FR" dirty="0" smtClean="0"/>
                        <a:t> total range to </a:t>
                      </a:r>
                      <a:r>
                        <a:rPr lang="fr-FR" dirty="0" err="1" smtClean="0"/>
                        <a:t>overcome</a:t>
                      </a:r>
                      <a:r>
                        <a:rPr lang="fr-FR" baseline="0" dirty="0" smtClean="0"/>
                        <a:t> range </a:t>
                      </a:r>
                      <a:r>
                        <a:rPr lang="fr-FR" baseline="0" dirty="0" err="1" smtClean="0"/>
                        <a:t>anxiety</a:t>
                      </a:r>
                      <a:r>
                        <a:rPr lang="fr-FR" baseline="0" dirty="0" smtClean="0"/>
                        <a:t>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What</a:t>
                      </a:r>
                      <a:r>
                        <a:rPr lang="fr-FR" baseline="0" dirty="0" smtClean="0"/>
                        <a:t> impact of communication </a:t>
                      </a:r>
                      <a:r>
                        <a:rPr lang="fr-FR" baseline="0" dirty="0" err="1" smtClean="0"/>
                        <a:t>campaigns</a:t>
                      </a:r>
                      <a:r>
                        <a:rPr lang="fr-FR" baseline="0" dirty="0" smtClean="0"/>
                        <a:t> ?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Estimation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b="1" dirty="0" err="1" smtClean="0"/>
                        <a:t>Surveys</a:t>
                      </a:r>
                      <a:r>
                        <a:rPr lang="fr-FR" dirty="0" smtClean="0"/>
                        <a:t> and </a:t>
                      </a:r>
                      <a:r>
                        <a:rPr lang="fr-FR" dirty="0" err="1" smtClean="0"/>
                        <a:t>research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_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445</Words>
  <Application>Microsoft Office PowerPoint</Application>
  <PresentationFormat>Grand écran</PresentationFormat>
  <Paragraphs>96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Questions to go further and data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10</cp:revision>
  <dcterms:created xsi:type="dcterms:W3CDTF">2015-04-13T12:12:18Z</dcterms:created>
  <dcterms:modified xsi:type="dcterms:W3CDTF">2015-04-13T13:55:22Z</dcterms:modified>
</cp:coreProperties>
</file>