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9" d="100"/>
          <a:sy n="79" d="100"/>
        </p:scale>
        <p:origin x="-384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CDDC8-0BB0-4FFB-A1B8-B0F5E073C0F7}" type="datetimeFigureOut">
              <a:rPr lang="fr-FR" smtClean="0"/>
              <a:t>14/04/2015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744A2-9BFC-436F-9C2D-4B008103A0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887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CDDC8-0BB0-4FFB-A1B8-B0F5E073C0F7}" type="datetimeFigureOut">
              <a:rPr lang="fr-FR" smtClean="0"/>
              <a:t>14/04/2015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744A2-9BFC-436F-9C2D-4B008103A0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7825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CDDC8-0BB0-4FFB-A1B8-B0F5E073C0F7}" type="datetimeFigureOut">
              <a:rPr lang="fr-FR" smtClean="0"/>
              <a:t>14/04/2015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744A2-9BFC-436F-9C2D-4B008103A0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9081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CDDC8-0BB0-4FFB-A1B8-B0F5E073C0F7}" type="datetimeFigureOut">
              <a:rPr lang="fr-FR" smtClean="0"/>
              <a:t>14/04/2015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744A2-9BFC-436F-9C2D-4B008103A0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5329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CDDC8-0BB0-4FFB-A1B8-B0F5E073C0F7}" type="datetimeFigureOut">
              <a:rPr lang="fr-FR" smtClean="0"/>
              <a:t>14/04/2015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744A2-9BFC-436F-9C2D-4B008103A0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8375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CDDC8-0BB0-4FFB-A1B8-B0F5E073C0F7}" type="datetimeFigureOut">
              <a:rPr lang="fr-FR" smtClean="0"/>
              <a:t>14/04/2015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744A2-9BFC-436F-9C2D-4B008103A0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002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CDDC8-0BB0-4FFB-A1B8-B0F5E073C0F7}" type="datetimeFigureOut">
              <a:rPr lang="fr-FR" smtClean="0"/>
              <a:t>14/04/2015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744A2-9BFC-436F-9C2D-4B008103A0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0812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CDDC8-0BB0-4FFB-A1B8-B0F5E073C0F7}" type="datetimeFigureOut">
              <a:rPr lang="fr-FR" smtClean="0"/>
              <a:t>14/04/2015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744A2-9BFC-436F-9C2D-4B008103A0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7112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CDDC8-0BB0-4FFB-A1B8-B0F5E073C0F7}" type="datetimeFigureOut">
              <a:rPr lang="fr-FR" smtClean="0"/>
              <a:t>14/04/2015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744A2-9BFC-436F-9C2D-4B008103A0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7964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CDDC8-0BB0-4FFB-A1B8-B0F5E073C0F7}" type="datetimeFigureOut">
              <a:rPr lang="fr-FR" smtClean="0"/>
              <a:t>14/04/2015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744A2-9BFC-436F-9C2D-4B008103A0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8876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CDDC8-0BB0-4FFB-A1B8-B0F5E073C0F7}" type="datetimeFigureOut">
              <a:rPr lang="fr-FR" smtClean="0"/>
              <a:t>14/04/2015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744A2-9BFC-436F-9C2D-4B008103A0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4801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1CDDC8-0BB0-4FFB-A1B8-B0F5E073C0F7}" type="datetimeFigureOut">
              <a:rPr lang="fr-FR" smtClean="0"/>
              <a:t>14/04/2015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5744A2-9BFC-436F-9C2D-4B008103A0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0992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6254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Architecture and zoning</a:t>
            </a:r>
            <a:br>
              <a:rPr lang="fr-FR" dirty="0" smtClean="0"/>
            </a:br>
            <a:r>
              <a:rPr lang="fr-FR" dirty="0" smtClean="0"/>
              <a:t>	Parking </a:t>
            </a:r>
            <a:r>
              <a:rPr lang="fr-FR" dirty="0" err="1" smtClean="0"/>
              <a:t>space</a:t>
            </a:r>
            <a:r>
              <a:rPr lang="fr-FR" dirty="0" smtClean="0"/>
              <a:t> issues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5"/>
            <a:ext cx="5471160" cy="4351338"/>
          </a:xfrm>
        </p:spPr>
        <p:txBody>
          <a:bodyPr>
            <a:normAutofit fontScale="92500"/>
          </a:bodyPr>
          <a:lstStyle/>
          <a:p>
            <a:r>
              <a:rPr lang="fr-FR" dirty="0" smtClean="0"/>
              <a:t>Design of the parking spot</a:t>
            </a:r>
          </a:p>
          <a:p>
            <a:pPr marL="0" indent="0">
              <a:buNone/>
            </a:pPr>
            <a:r>
              <a:rPr lang="fr-FR" dirty="0" smtClean="0"/>
              <a:t>-&gt; The </a:t>
            </a:r>
            <a:r>
              <a:rPr lang="fr-FR" dirty="0" err="1" smtClean="0"/>
              <a:t>current</a:t>
            </a:r>
            <a:r>
              <a:rPr lang="fr-FR" dirty="0" smtClean="0"/>
              <a:t> infrastructure </a:t>
            </a:r>
            <a:r>
              <a:rPr lang="fr-FR" dirty="0" err="1" smtClean="0"/>
              <a:t>needs</a:t>
            </a:r>
            <a:r>
              <a:rPr lang="fr-FR" dirty="0" smtClean="0"/>
              <a:t> to </a:t>
            </a:r>
            <a:r>
              <a:rPr lang="fr-FR" dirty="0" err="1" smtClean="0"/>
              <a:t>adapt</a:t>
            </a:r>
            <a:r>
              <a:rPr lang="fr-FR" dirty="0"/>
              <a:t> </a:t>
            </a:r>
            <a:r>
              <a:rPr lang="fr-FR" dirty="0" smtClean="0"/>
              <a:t>(</a:t>
            </a:r>
            <a:r>
              <a:rPr lang="fr-FR" dirty="0" err="1"/>
              <a:t>n</a:t>
            </a:r>
            <a:r>
              <a:rPr lang="fr-FR" dirty="0" err="1" smtClean="0"/>
              <a:t>eed</a:t>
            </a:r>
            <a:r>
              <a:rPr lang="fr-FR" dirty="0" smtClean="0"/>
              <a:t> of extra </a:t>
            </a:r>
            <a:r>
              <a:rPr lang="fr-FR" dirty="0" err="1" smtClean="0"/>
              <a:t>space</a:t>
            </a:r>
            <a:r>
              <a:rPr lang="fr-FR" dirty="0" smtClean="0"/>
              <a:t> on the front and the </a:t>
            </a:r>
            <a:r>
              <a:rPr lang="fr-FR" dirty="0" err="1" smtClean="0"/>
              <a:t>sides</a:t>
            </a:r>
            <a:r>
              <a:rPr lang="fr-FR" dirty="0" smtClean="0"/>
              <a:t> of a parking spot, </a:t>
            </a:r>
            <a:r>
              <a:rPr lang="fr-FR" dirty="0" err="1" smtClean="0"/>
              <a:t>electric</a:t>
            </a:r>
            <a:r>
              <a:rPr lang="fr-FR" dirty="0" smtClean="0"/>
              <a:t> </a:t>
            </a:r>
            <a:r>
              <a:rPr lang="fr-FR" dirty="0" err="1" smtClean="0"/>
              <a:t>infrastrucure</a:t>
            </a:r>
            <a:r>
              <a:rPr lang="fr-FR" dirty="0" smtClean="0"/>
              <a:t> on parking areas)</a:t>
            </a:r>
          </a:p>
          <a:p>
            <a:endParaRPr lang="fr-FR" dirty="0" smtClean="0"/>
          </a:p>
          <a:p>
            <a:r>
              <a:rPr lang="fr-FR" dirty="0" err="1" smtClean="0"/>
              <a:t>Possibility</a:t>
            </a:r>
            <a:r>
              <a:rPr lang="fr-FR" dirty="0" smtClean="0"/>
              <a:t> to have a parking spot at home (high </a:t>
            </a:r>
            <a:r>
              <a:rPr lang="fr-FR" dirty="0" err="1" smtClean="0"/>
              <a:t>density</a:t>
            </a:r>
            <a:r>
              <a:rPr lang="fr-FR" dirty="0" smtClean="0"/>
              <a:t> </a:t>
            </a:r>
            <a:r>
              <a:rPr lang="fr-FR" dirty="0" err="1" smtClean="0"/>
              <a:t>cities</a:t>
            </a:r>
            <a:r>
              <a:rPr lang="fr-FR" dirty="0" smtClean="0"/>
              <a:t>) or at </a:t>
            </a:r>
            <a:r>
              <a:rPr lang="fr-FR" dirty="0" err="1" smtClean="0"/>
              <a:t>work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20 million people </a:t>
            </a:r>
            <a:r>
              <a:rPr lang="fr-FR" dirty="0" err="1" smtClean="0"/>
              <a:t>cities</a:t>
            </a:r>
            <a:r>
              <a:rPr lang="fr-FR" dirty="0" smtClean="0"/>
              <a:t> ?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4" name="Imag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1900" y="20400"/>
            <a:ext cx="4145280" cy="313753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9741" y="3292873"/>
            <a:ext cx="2377440" cy="343789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Image 5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9360" y="3292872"/>
            <a:ext cx="2819400" cy="35651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97609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Architecture and zoning</a:t>
            </a:r>
            <a:br>
              <a:rPr lang="fr-FR" dirty="0" smtClean="0"/>
            </a:br>
            <a:r>
              <a:rPr lang="fr-FR" dirty="0"/>
              <a:t>	</a:t>
            </a:r>
            <a:r>
              <a:rPr lang="fr-FR" dirty="0" smtClean="0"/>
              <a:t>The range </a:t>
            </a:r>
            <a:r>
              <a:rPr lang="fr-FR" dirty="0" err="1" smtClean="0"/>
              <a:t>anxiety</a:t>
            </a:r>
            <a:r>
              <a:rPr lang="fr-FR" dirty="0" smtClean="0"/>
              <a:t> </a:t>
            </a:r>
            <a:r>
              <a:rPr lang="fr-FR" dirty="0" err="1" smtClean="0"/>
              <a:t>effect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1" y="1825625"/>
            <a:ext cx="4305300" cy="4163695"/>
          </a:xfrm>
        </p:spPr>
        <p:txBody>
          <a:bodyPr/>
          <a:lstStyle/>
          <a:p>
            <a:r>
              <a:rPr lang="fr-FR" dirty="0" smtClean="0"/>
              <a:t>95% of the </a:t>
            </a:r>
            <a:r>
              <a:rPr lang="fr-FR" dirty="0" err="1" smtClean="0"/>
              <a:t>days</a:t>
            </a:r>
            <a:r>
              <a:rPr lang="fr-FR" dirty="0" smtClean="0"/>
              <a:t>, </a:t>
            </a:r>
            <a:r>
              <a:rPr lang="fr-FR" dirty="0" err="1" smtClean="0"/>
              <a:t>mileage</a:t>
            </a:r>
            <a:r>
              <a:rPr lang="fr-FR" dirty="0" smtClean="0"/>
              <a:t> </a:t>
            </a:r>
            <a:r>
              <a:rPr lang="fr-FR" dirty="0" err="1" smtClean="0"/>
              <a:t>does</a:t>
            </a:r>
            <a:r>
              <a:rPr lang="fr-FR" dirty="0" smtClean="0"/>
              <a:t> not </a:t>
            </a:r>
            <a:r>
              <a:rPr lang="fr-FR" dirty="0" err="1" smtClean="0"/>
              <a:t>exceed</a:t>
            </a:r>
            <a:r>
              <a:rPr lang="fr-FR" dirty="0" smtClean="0"/>
              <a:t> 100 miles</a:t>
            </a:r>
          </a:p>
          <a:p>
            <a:pPr marL="0" indent="0">
              <a:buNone/>
            </a:pPr>
            <a:r>
              <a:rPr lang="fr-FR" dirty="0" smtClean="0"/>
              <a:t>-&gt; </a:t>
            </a:r>
            <a:r>
              <a:rPr lang="fr-FR" dirty="0" err="1" smtClean="0"/>
              <a:t>enough</a:t>
            </a:r>
            <a:r>
              <a:rPr lang="fr-FR" dirty="0" smtClean="0"/>
              <a:t> for EV</a:t>
            </a:r>
            <a:endParaRPr lang="fr-FR" dirty="0"/>
          </a:p>
          <a:p>
            <a:endParaRPr lang="fr-FR" dirty="0" smtClean="0"/>
          </a:p>
          <a:p>
            <a:r>
              <a:rPr lang="fr-FR" dirty="0" smtClean="0"/>
              <a:t>But </a:t>
            </a:r>
            <a:r>
              <a:rPr lang="fr-FR" dirty="0" err="1" smtClean="0"/>
              <a:t>fear</a:t>
            </a:r>
            <a:r>
              <a:rPr lang="fr-FR" dirty="0" smtClean="0"/>
              <a:t> of </a:t>
            </a:r>
            <a:r>
              <a:rPr lang="fr-FR" dirty="0" err="1" smtClean="0"/>
              <a:t>being</a:t>
            </a:r>
            <a:r>
              <a:rPr lang="fr-FR" dirty="0" smtClean="0"/>
              <a:t> out of </a:t>
            </a:r>
            <a:r>
              <a:rPr lang="fr-FR" dirty="0" err="1" smtClean="0"/>
              <a:t>battery</a:t>
            </a:r>
            <a:r>
              <a:rPr lang="fr-FR" dirty="0" smtClean="0"/>
              <a:t> </a:t>
            </a:r>
            <a:r>
              <a:rPr lang="fr-FR" dirty="0" err="1" smtClean="0"/>
              <a:t>very</a:t>
            </a:r>
            <a:r>
              <a:rPr lang="fr-FR" dirty="0" smtClean="0"/>
              <a:t> </a:t>
            </a:r>
            <a:r>
              <a:rPr lang="fr-FR" dirty="0" err="1" smtClean="0"/>
              <a:t>strong</a:t>
            </a:r>
            <a:r>
              <a:rPr lang="fr-FR" dirty="0" smtClean="0"/>
              <a:t> in the </a:t>
            </a:r>
            <a:r>
              <a:rPr lang="fr-FR" dirty="0" err="1" smtClean="0"/>
              <a:t>minds</a:t>
            </a:r>
            <a:endParaRPr lang="fr-FR" dirty="0" smtClean="0"/>
          </a:p>
        </p:txBody>
      </p:sp>
      <p:pic>
        <p:nvPicPr>
          <p:cNvPr id="4" name="Imag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2100" y="1825625"/>
            <a:ext cx="6819900" cy="39350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95637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6001" y="3303547"/>
            <a:ext cx="333375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6001" y="-222819"/>
            <a:ext cx="3124200" cy="3225576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Regulations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fr-FR" sz="2400" u="sng" dirty="0" err="1" smtClean="0"/>
              <a:t>Creation</a:t>
            </a:r>
            <a:r>
              <a:rPr lang="fr-FR" sz="2400" u="sng" dirty="0" smtClean="0"/>
              <a:t> of new </a:t>
            </a:r>
            <a:r>
              <a:rPr lang="fr-FR" sz="2400" u="sng" dirty="0" err="1" smtClean="0"/>
              <a:t>rules</a:t>
            </a:r>
            <a:r>
              <a:rPr lang="fr-FR" sz="2400" u="sng" dirty="0" smtClean="0"/>
              <a:t> and standards:</a:t>
            </a:r>
          </a:p>
          <a:p>
            <a:pPr marL="0" indent="0">
              <a:buNone/>
            </a:pPr>
            <a:r>
              <a:rPr lang="fr-FR" sz="2400" dirty="0" smtClean="0">
                <a:sym typeface="Wingdings" panose="05000000000000000000" pitchFamily="2" charset="2"/>
              </a:rPr>
              <a:t></a:t>
            </a:r>
            <a:r>
              <a:rPr lang="fr-FR" sz="2400" b="1" dirty="0" smtClean="0">
                <a:sym typeface="Wingdings" panose="05000000000000000000" pitchFamily="2" charset="2"/>
              </a:rPr>
              <a:t>WHO</a:t>
            </a:r>
            <a:r>
              <a:rPr lang="fr-FR" sz="2400" dirty="0" smtClean="0">
                <a:sym typeface="Wingdings" panose="05000000000000000000" pitchFamily="2" charset="2"/>
              </a:rPr>
              <a:t>? </a:t>
            </a:r>
            <a:r>
              <a:rPr lang="en-US" sz="2400" dirty="0" smtClean="0"/>
              <a:t>Companies</a:t>
            </a:r>
            <a:r>
              <a:rPr lang="fr-FR" sz="2400" dirty="0" smtClean="0"/>
              <a:t> </a:t>
            </a:r>
            <a:r>
              <a:rPr lang="fr-FR" sz="2400" dirty="0" smtClean="0"/>
              <a:t>(</a:t>
            </a:r>
            <a:r>
              <a:rPr lang="fr-FR" sz="2400" dirty="0" err="1" smtClean="0"/>
              <a:t>ChargePoint</a:t>
            </a:r>
            <a:r>
              <a:rPr lang="fr-FR" sz="2400" dirty="0" smtClean="0"/>
              <a:t>, </a:t>
            </a:r>
            <a:r>
              <a:rPr lang="fr-FR" sz="2400" dirty="0" err="1" smtClean="0"/>
              <a:t>CHAdeMO</a:t>
            </a:r>
            <a:r>
              <a:rPr lang="fr-FR" sz="2400" dirty="0" smtClean="0"/>
              <a:t>) </a:t>
            </a:r>
          </a:p>
          <a:p>
            <a:pPr marL="0" indent="0">
              <a:buNone/>
            </a:pPr>
            <a:r>
              <a:rPr lang="fr-FR" sz="2400" dirty="0" smtClean="0">
                <a:sym typeface="Wingdings" panose="05000000000000000000" pitchFamily="2" charset="2"/>
              </a:rPr>
              <a:t></a:t>
            </a:r>
            <a:r>
              <a:rPr lang="fr-FR" sz="2400" b="1" dirty="0" smtClean="0"/>
              <a:t>WHAT</a:t>
            </a:r>
            <a:r>
              <a:rPr lang="fr-FR" sz="2400" dirty="0" smtClean="0"/>
              <a:t>? </a:t>
            </a:r>
            <a:r>
              <a:rPr lang="fr-FR" sz="2400" dirty="0" smtClean="0"/>
              <a:t>Plug in system, standardisation of the </a:t>
            </a:r>
            <a:r>
              <a:rPr lang="en-US" sz="2400" dirty="0" smtClean="0"/>
              <a:t>models to ONE model</a:t>
            </a:r>
          </a:p>
          <a:p>
            <a:pPr marL="0" indent="0">
              <a:buNone/>
            </a:pPr>
            <a:r>
              <a:rPr lang="fr-FR" sz="2400" b="1" u="sng" dirty="0" err="1" smtClean="0"/>
              <a:t>Overview</a:t>
            </a:r>
            <a:r>
              <a:rPr lang="fr-FR" sz="2400" dirty="0" smtClean="0"/>
              <a:t>: </a:t>
            </a:r>
            <a:r>
              <a:rPr lang="en-US" sz="2400" dirty="0"/>
              <a:t>Specific </a:t>
            </a:r>
            <a:r>
              <a:rPr lang="en-US" sz="2400" dirty="0" smtClean="0"/>
              <a:t>inlet/connector/plug/socket-outlet </a:t>
            </a:r>
            <a:r>
              <a:rPr lang="en-US" sz="2400" dirty="0"/>
              <a:t>requirements, General system requirement and interface, Charging </a:t>
            </a:r>
            <a:r>
              <a:rPr lang="en-US" sz="2400" dirty="0" smtClean="0"/>
              <a:t>levels/Modes, </a:t>
            </a:r>
            <a:r>
              <a:rPr lang="en-US" sz="2400" dirty="0"/>
              <a:t>Design standards </a:t>
            </a:r>
            <a:r>
              <a:rPr lang="en-US" sz="2400" dirty="0" smtClean="0"/>
              <a:t>…</a:t>
            </a:r>
          </a:p>
          <a:p>
            <a:pPr marL="0" indent="0">
              <a:buNone/>
            </a:pPr>
            <a:endParaRPr lang="fr-FR" sz="2400" dirty="0"/>
          </a:p>
          <a:p>
            <a:pPr marL="0" indent="0">
              <a:buNone/>
            </a:pPr>
            <a:r>
              <a:rPr lang="fr-FR" sz="2400" u="sng" dirty="0" smtClean="0"/>
              <a:t>Adaptations of </a:t>
            </a:r>
            <a:r>
              <a:rPr lang="fr-FR" sz="2400" u="sng" dirty="0" err="1" smtClean="0"/>
              <a:t>existing</a:t>
            </a:r>
            <a:r>
              <a:rPr lang="fr-FR" sz="2400" u="sng" dirty="0" smtClean="0"/>
              <a:t> </a:t>
            </a:r>
            <a:r>
              <a:rPr lang="fr-FR" sz="2400" u="sng" dirty="0" err="1" smtClean="0"/>
              <a:t>rules</a:t>
            </a:r>
            <a:r>
              <a:rPr lang="fr-FR" sz="2400" u="sng" dirty="0" smtClean="0"/>
              <a:t> and </a:t>
            </a:r>
            <a:r>
              <a:rPr lang="fr-FR" sz="2400" u="sng" dirty="0" err="1" smtClean="0"/>
              <a:t>laws</a:t>
            </a:r>
            <a:r>
              <a:rPr lang="fr-FR" sz="2400" u="sng" dirty="0" smtClean="0"/>
              <a:t>:</a:t>
            </a:r>
          </a:p>
          <a:p>
            <a:pPr marL="0" lvl="0" indent="0">
              <a:buNone/>
            </a:pPr>
            <a:r>
              <a:rPr lang="fr-FR" sz="2400" dirty="0" smtClean="0">
                <a:sym typeface="Wingdings" panose="05000000000000000000" pitchFamily="2" charset="2"/>
              </a:rPr>
              <a:t></a:t>
            </a:r>
            <a:r>
              <a:rPr lang="fr-FR" sz="2400" b="1" dirty="0" smtClean="0">
                <a:sym typeface="Wingdings" panose="05000000000000000000" pitchFamily="2" charset="2"/>
              </a:rPr>
              <a:t>WHO</a:t>
            </a:r>
            <a:r>
              <a:rPr lang="fr-FR" sz="2400" dirty="0" smtClean="0">
                <a:sym typeface="Wingdings" panose="05000000000000000000" pitchFamily="2" charset="2"/>
              </a:rPr>
              <a:t>? </a:t>
            </a:r>
            <a:r>
              <a:rPr lang="en-US" sz="2400" dirty="0" smtClean="0"/>
              <a:t>Governments</a:t>
            </a:r>
            <a:r>
              <a:rPr lang="fr-FR" sz="2400" dirty="0" smtClean="0"/>
              <a:t> </a:t>
            </a:r>
            <a:r>
              <a:rPr lang="fr-FR" sz="2400" dirty="0" smtClean="0"/>
              <a:t>and </a:t>
            </a:r>
            <a:r>
              <a:rPr lang="fr-FR" sz="2400" dirty="0" err="1" smtClean="0"/>
              <a:t>organizations</a:t>
            </a:r>
            <a:r>
              <a:rPr lang="fr-FR" sz="2400" dirty="0" smtClean="0"/>
              <a:t> (</a:t>
            </a:r>
            <a:r>
              <a:rPr lang="en-US" sz="2400" dirty="0"/>
              <a:t>International </a:t>
            </a:r>
            <a:r>
              <a:rPr lang="en-US" sz="2400" dirty="0" err="1"/>
              <a:t>Electrotechnical</a:t>
            </a:r>
            <a:r>
              <a:rPr lang="en-US" sz="2400" dirty="0"/>
              <a:t> </a:t>
            </a:r>
            <a:endParaRPr lang="en-US" sz="2400" dirty="0" smtClean="0"/>
          </a:p>
          <a:p>
            <a:pPr marL="0" lvl="0" indent="0">
              <a:buNone/>
            </a:pPr>
            <a:r>
              <a:rPr lang="en-US" sz="2400" dirty="0" smtClean="0"/>
              <a:t>Commission</a:t>
            </a:r>
            <a:r>
              <a:rPr lang="en-US" sz="2400" dirty="0" smtClean="0"/>
              <a:t>, European </a:t>
            </a:r>
            <a:r>
              <a:rPr lang="en-US" sz="2400" dirty="0"/>
              <a:t>Environment </a:t>
            </a:r>
            <a:r>
              <a:rPr lang="en-US" sz="2400" dirty="0" err="1"/>
              <a:t>Grenelle</a:t>
            </a:r>
            <a:r>
              <a:rPr lang="en-US" sz="2400" dirty="0"/>
              <a:t> </a:t>
            </a:r>
            <a:r>
              <a:rPr lang="en-US" sz="2400" dirty="0" smtClean="0"/>
              <a:t>…)</a:t>
            </a:r>
          </a:p>
          <a:p>
            <a:pPr marL="0" lvl="0" indent="0">
              <a:buNone/>
            </a:pPr>
            <a:r>
              <a:rPr lang="en-US" sz="2400" dirty="0" smtClean="0">
                <a:sym typeface="Wingdings" panose="05000000000000000000" pitchFamily="2" charset="2"/>
              </a:rPr>
              <a:t></a:t>
            </a:r>
            <a:r>
              <a:rPr lang="en-US" sz="2400" b="1" dirty="0" smtClean="0">
                <a:sym typeface="Wingdings" panose="05000000000000000000" pitchFamily="2" charset="2"/>
              </a:rPr>
              <a:t>WHAT</a:t>
            </a:r>
            <a:r>
              <a:rPr lang="en-US" sz="2400" dirty="0" smtClean="0">
                <a:sym typeface="Wingdings" panose="05000000000000000000" pitchFamily="2" charset="2"/>
              </a:rPr>
              <a:t>? Creation </a:t>
            </a:r>
            <a:r>
              <a:rPr lang="en-US" sz="2400" dirty="0" smtClean="0">
                <a:sym typeface="Wingdings" panose="05000000000000000000" pitchFamily="2" charset="2"/>
              </a:rPr>
              <a:t>of a section “EV charging stations” in the National </a:t>
            </a:r>
            <a:endParaRPr lang="en-US" sz="2400" dirty="0" smtClean="0">
              <a:sym typeface="Wingdings" panose="05000000000000000000" pitchFamily="2" charset="2"/>
            </a:endParaRPr>
          </a:p>
          <a:p>
            <a:pPr marL="0" lvl="0" indent="0">
              <a:buNone/>
            </a:pPr>
            <a:r>
              <a:rPr lang="en-US" sz="2400" dirty="0" smtClean="0">
                <a:sym typeface="Wingdings" panose="05000000000000000000" pitchFamily="2" charset="2"/>
              </a:rPr>
              <a:t>Electronic </a:t>
            </a:r>
            <a:r>
              <a:rPr lang="en-US" sz="2400" dirty="0" smtClean="0">
                <a:sym typeface="Wingdings" panose="05000000000000000000" pitchFamily="2" charset="2"/>
              </a:rPr>
              <a:t>Code (NEC, US)</a:t>
            </a:r>
            <a:endParaRPr lang="fr-FR" sz="2400" dirty="0"/>
          </a:p>
          <a:p>
            <a:pPr marL="0" lvl="0" indent="0">
              <a:buNone/>
            </a:pPr>
            <a:r>
              <a:rPr lang="en-US" sz="2400" b="1" u="sng" dirty="0" smtClean="0"/>
              <a:t>Overview: </a:t>
            </a:r>
            <a:r>
              <a:rPr lang="en-US" sz="2400" dirty="0" smtClean="0"/>
              <a:t>Rating </a:t>
            </a:r>
            <a:r>
              <a:rPr lang="en-US" sz="2400" dirty="0"/>
              <a:t>of the supply </a:t>
            </a:r>
            <a:r>
              <a:rPr lang="en-US" sz="2400" dirty="0" smtClean="0"/>
              <a:t>voltage, </a:t>
            </a:r>
            <a:r>
              <a:rPr lang="en-US" sz="2400" dirty="0"/>
              <a:t>Safety </a:t>
            </a:r>
            <a:r>
              <a:rPr lang="en-US" sz="2400" dirty="0" smtClean="0"/>
              <a:t>standards, </a:t>
            </a:r>
            <a:r>
              <a:rPr lang="en-US" sz="2400" dirty="0"/>
              <a:t>Framework (Agents, </a:t>
            </a:r>
            <a:r>
              <a:rPr lang="en-US" sz="2400" dirty="0" smtClean="0"/>
              <a:t>Grids, </a:t>
            </a:r>
            <a:r>
              <a:rPr lang="en-US" sz="2400" dirty="0"/>
              <a:t>metering, communication and control, </a:t>
            </a:r>
            <a:r>
              <a:rPr lang="en-US" sz="2400" dirty="0" smtClean="0"/>
              <a:t> …)</a:t>
            </a:r>
          </a:p>
        </p:txBody>
      </p:sp>
    </p:spTree>
    <p:extLst>
      <p:ext uri="{BB962C8B-B14F-4D97-AF65-F5344CB8AC3E}">
        <p14:creationId xmlns:p14="http://schemas.microsoft.com/office/powerpoint/2010/main" val="491605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</TotalTime>
  <Words>206</Words>
  <Application>Microsoft Office PowerPoint</Application>
  <PresentationFormat>Personnalisé</PresentationFormat>
  <Paragraphs>24</Paragraphs>
  <Slides>4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5" baseType="lpstr">
      <vt:lpstr>Thème Office</vt:lpstr>
      <vt:lpstr>Présentation PowerPoint</vt:lpstr>
      <vt:lpstr>Architecture and zoning  Parking space issues </vt:lpstr>
      <vt:lpstr>Architecture and zoning  The range anxiety effect</vt:lpstr>
      <vt:lpstr>Regulations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Vincent</dc:creator>
  <cp:lastModifiedBy>Jacquelin</cp:lastModifiedBy>
  <cp:revision>13</cp:revision>
  <dcterms:created xsi:type="dcterms:W3CDTF">2015-04-13T07:35:40Z</dcterms:created>
  <dcterms:modified xsi:type="dcterms:W3CDTF">2015-04-14T00:21:05Z</dcterms:modified>
</cp:coreProperties>
</file>