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A8F4D-C736-49A6-BFCB-BC185CECC623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87CA-2AB7-44B5-81A8-29242A22EE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2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7CA-2AB7-44B5-81A8-29242A22EE6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6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3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56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4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0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01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00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3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7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92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06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9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B97B-AC4A-42C7-A5D7-1437D7464147}" type="datetimeFigureOut">
              <a:rPr lang="tr-TR" smtClean="0"/>
              <a:t>13.4.2015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6BEF-8A89-4F56-9359-277B79547D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9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285462"/>
              </p:ext>
            </p:extLst>
          </p:nvPr>
        </p:nvGraphicFramePr>
        <p:xfrm>
          <a:off x="3725838" y="4742180"/>
          <a:ext cx="5186871" cy="1951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893"/>
                <a:gridCol w="1610436"/>
                <a:gridCol w="1092542"/>
              </a:tblGrid>
              <a:tr h="219155"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Charging time for 100 km of 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BEV range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Power supply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Voltage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219155"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3–4 hours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Single phase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- 7 kW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230 VAC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219155"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2–3 hours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Three phase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- 10 kW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 VAC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219155"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1–2 hours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Three phase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- 22 kW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 VAC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219155"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20–30 minutes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Three phase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- 43 kW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 VAC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219155"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20–30 minutes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Direct current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- 50 kW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400 - 500 VDC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219155">
                <a:tc>
                  <a:txBody>
                    <a:bodyPr/>
                    <a:lstStyle/>
                    <a:p>
                      <a:pPr algn="ctr"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10 minutes</a:t>
                      </a:r>
                      <a:endParaRPr lang="tr-T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Direct current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- 120 kW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65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300 - 500 VDC</a:t>
                      </a:r>
                      <a:endParaRPr lang="tr-T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2"/>
          <a:srcRect t="12350" b="4625"/>
          <a:stretch/>
        </p:blipFill>
        <p:spPr bwMode="auto">
          <a:xfrm>
            <a:off x="1037230" y="0"/>
            <a:ext cx="10181230" cy="4749421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01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edes-battery-swap-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1" y="266649"/>
            <a:ext cx="7768890" cy="63066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0418" y="638663"/>
            <a:ext cx="381791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Less then 5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 need to own battery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maintenance costs switch station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Capital costs switch station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Technology costs switch station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Battery life costs switch station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spare batteries at swap stations could participate in vehicle to grid storage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reless-EV-Charger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11" y="0"/>
            <a:ext cx="8410687" cy="476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490" y="545910"/>
            <a:ext cx="37258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Over %91 efficiency with 10’’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Unaffected up to %25 misalignment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 need to remember connecting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 moving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Waterproof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Bus stations (predefined routes and planned stops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2245" y="212891"/>
            <a:ext cx="4270612" cy="488042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roads (in-motion charging)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Possible for normal speed in city.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Traffic congestion allows longer charge times</a:t>
            </a:r>
            <a:endParaRPr lang="tr-T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C:\Users\Emre\AppData\Local\Microsoft\Windows\INetCache\Content.Word\overview-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9451"/>
          <a:stretch/>
        </p:blipFill>
        <p:spPr bwMode="auto">
          <a:xfrm>
            <a:off x="259307" y="212891"/>
            <a:ext cx="6114198" cy="435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3095" r="4574" b="18207"/>
          <a:stretch/>
        </p:blipFill>
        <p:spPr>
          <a:xfrm>
            <a:off x="3744896" y="2932207"/>
            <a:ext cx="7349597" cy="38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144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Yıldız</dc:creator>
  <cp:lastModifiedBy>Emre Yıldız</cp:lastModifiedBy>
  <cp:revision>11</cp:revision>
  <dcterms:created xsi:type="dcterms:W3CDTF">2015-04-13T08:29:07Z</dcterms:created>
  <dcterms:modified xsi:type="dcterms:W3CDTF">2015-04-13T12:13:13Z</dcterms:modified>
</cp:coreProperties>
</file>