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 smtClean="0"/>
              <a:t>	Parking </a:t>
            </a:r>
            <a:r>
              <a:rPr lang="fr-FR" dirty="0" err="1" smtClean="0"/>
              <a:t>space</a:t>
            </a:r>
            <a:r>
              <a:rPr lang="fr-FR" dirty="0" smtClean="0"/>
              <a:t> issues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Design of the parking spot</a:t>
            </a:r>
          </a:p>
          <a:p>
            <a:pPr marL="0" indent="0">
              <a:buNone/>
            </a:pPr>
            <a:r>
              <a:rPr lang="fr-FR" dirty="0" smtClean="0"/>
              <a:t>-&gt; The </a:t>
            </a:r>
            <a:r>
              <a:rPr lang="fr-FR" dirty="0" err="1" smtClean="0"/>
              <a:t>current</a:t>
            </a:r>
            <a:r>
              <a:rPr lang="fr-FR" dirty="0" smtClean="0"/>
              <a:t> infrastructure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/>
              <a:t>n</a:t>
            </a:r>
            <a:r>
              <a:rPr lang="fr-FR" dirty="0" err="1" smtClean="0"/>
              <a:t>eed</a:t>
            </a:r>
            <a:r>
              <a:rPr lang="fr-FR" dirty="0" smtClean="0"/>
              <a:t> of extra </a:t>
            </a:r>
            <a:r>
              <a:rPr lang="fr-FR" dirty="0" err="1" smtClean="0"/>
              <a:t>space</a:t>
            </a:r>
            <a:r>
              <a:rPr lang="fr-FR" dirty="0" smtClean="0"/>
              <a:t> on the front and the </a:t>
            </a:r>
            <a:r>
              <a:rPr lang="fr-FR" dirty="0" err="1" smtClean="0"/>
              <a:t>sides</a:t>
            </a:r>
            <a:r>
              <a:rPr lang="fr-FR" dirty="0" smtClean="0"/>
              <a:t> of a parking spot, </a:t>
            </a:r>
            <a:r>
              <a:rPr lang="fr-FR" dirty="0" err="1" smtClean="0"/>
              <a:t>electric</a:t>
            </a:r>
            <a:r>
              <a:rPr lang="fr-FR" dirty="0" smtClean="0"/>
              <a:t> </a:t>
            </a:r>
            <a:r>
              <a:rPr lang="fr-FR" dirty="0" err="1" smtClean="0"/>
              <a:t>infrastrucure</a:t>
            </a:r>
            <a:r>
              <a:rPr lang="fr-FR" dirty="0" smtClean="0"/>
              <a:t> on parking areas)</a:t>
            </a:r>
          </a:p>
          <a:p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to have a parking spot at home (high </a:t>
            </a:r>
            <a:r>
              <a:rPr lang="fr-FR" dirty="0" err="1" smtClean="0"/>
              <a:t>density</a:t>
            </a:r>
            <a:r>
              <a:rPr lang="fr-FR" dirty="0" smtClean="0"/>
              <a:t> </a:t>
            </a:r>
            <a:r>
              <a:rPr lang="fr-FR" dirty="0" err="1" smtClean="0"/>
              <a:t>cities</a:t>
            </a:r>
            <a:r>
              <a:rPr lang="fr-FR" dirty="0" smtClean="0"/>
              <a:t>) or at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20 million people </a:t>
            </a:r>
            <a:r>
              <a:rPr lang="fr-FR" dirty="0" err="1" smtClean="0"/>
              <a:t>cities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20400"/>
            <a:ext cx="4145280" cy="3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741" y="3292873"/>
            <a:ext cx="2377440" cy="343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3292872"/>
            <a:ext cx="2819400" cy="3565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The range </a:t>
            </a:r>
            <a:r>
              <a:rPr lang="fr-FR" dirty="0" err="1" smtClean="0"/>
              <a:t>anxiety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4305300" cy="4163695"/>
          </a:xfrm>
        </p:spPr>
        <p:txBody>
          <a:bodyPr/>
          <a:lstStyle/>
          <a:p>
            <a:r>
              <a:rPr lang="fr-FR" dirty="0" smtClean="0"/>
              <a:t>95% of the </a:t>
            </a:r>
            <a:r>
              <a:rPr lang="fr-FR" dirty="0" err="1" smtClean="0"/>
              <a:t>days</a:t>
            </a:r>
            <a:r>
              <a:rPr lang="fr-FR" dirty="0" smtClean="0"/>
              <a:t>, </a:t>
            </a:r>
            <a:r>
              <a:rPr lang="fr-FR" dirty="0" err="1" smtClean="0"/>
              <a:t>mileage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exceed</a:t>
            </a:r>
            <a:r>
              <a:rPr lang="fr-FR" dirty="0" smtClean="0"/>
              <a:t> 100 miles</a:t>
            </a:r>
          </a:p>
          <a:p>
            <a:pPr marL="0" indent="0">
              <a:buNone/>
            </a:pPr>
            <a:r>
              <a:rPr lang="fr-FR" dirty="0" smtClean="0"/>
              <a:t>-&gt; </a:t>
            </a:r>
            <a:r>
              <a:rPr lang="fr-FR" dirty="0" err="1" smtClean="0"/>
              <a:t>enough</a:t>
            </a:r>
            <a:r>
              <a:rPr lang="fr-FR" dirty="0" smtClean="0"/>
              <a:t> for EV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But </a:t>
            </a:r>
            <a:r>
              <a:rPr lang="fr-FR" dirty="0" err="1" smtClean="0"/>
              <a:t>fear</a:t>
            </a:r>
            <a:r>
              <a:rPr lang="fr-FR" dirty="0" smtClean="0"/>
              <a:t> of </a:t>
            </a:r>
            <a:r>
              <a:rPr lang="fr-FR" dirty="0" err="1" smtClean="0"/>
              <a:t>being</a:t>
            </a:r>
            <a:r>
              <a:rPr lang="fr-FR" dirty="0" smtClean="0"/>
              <a:t> out of </a:t>
            </a:r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in the </a:t>
            </a:r>
            <a:r>
              <a:rPr lang="fr-FR" dirty="0" err="1" smtClean="0"/>
              <a:t>minds</a:t>
            </a: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825625"/>
            <a:ext cx="6819900" cy="393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Regulations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u="sng" dirty="0" err="1" smtClean="0"/>
              <a:t>Creation</a:t>
            </a:r>
            <a:r>
              <a:rPr lang="fr-FR" sz="2400" u="sng" dirty="0" smtClean="0"/>
              <a:t> of new </a:t>
            </a:r>
            <a:r>
              <a:rPr lang="fr-FR" sz="2400" u="sng" dirty="0" err="1" smtClean="0"/>
              <a:t>rules</a:t>
            </a:r>
            <a:r>
              <a:rPr lang="fr-FR" sz="2400" u="sng" dirty="0" smtClean="0"/>
              <a:t> and standards:</a:t>
            </a:r>
            <a:endParaRPr lang="fr-FR" sz="2400" u="sng" dirty="0" smtClean="0"/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Companies</a:t>
            </a:r>
            <a:r>
              <a:rPr lang="fr-FR" sz="2400" dirty="0" smtClean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ChargePoint</a:t>
            </a:r>
            <a:r>
              <a:rPr lang="fr-FR" sz="2400" dirty="0" smtClean="0"/>
              <a:t>, </a:t>
            </a:r>
            <a:r>
              <a:rPr lang="fr-FR" sz="2400" dirty="0" err="1" smtClean="0"/>
              <a:t>CHAdeMO</a:t>
            </a:r>
            <a:r>
              <a:rPr lang="fr-FR" sz="2400" dirty="0" smtClean="0"/>
              <a:t>)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err="1" smtClean="0"/>
              <a:t>E.g</a:t>
            </a:r>
            <a:r>
              <a:rPr lang="fr-FR" sz="2400" dirty="0" smtClean="0"/>
              <a:t>. Plug in system, standardisation of the </a:t>
            </a:r>
            <a:r>
              <a:rPr lang="en-US" sz="2400" dirty="0" smtClean="0"/>
              <a:t>models to ONE model</a:t>
            </a:r>
          </a:p>
          <a:p>
            <a:pPr marL="0" indent="0">
              <a:buNone/>
            </a:pPr>
            <a:r>
              <a:rPr lang="fr-FR" sz="2400" b="1" u="sng" dirty="0" err="1" smtClean="0"/>
              <a:t>Overview</a:t>
            </a:r>
            <a:r>
              <a:rPr lang="fr-FR" sz="2400" dirty="0" smtClean="0"/>
              <a:t>: </a:t>
            </a:r>
            <a:r>
              <a:rPr lang="en-US" sz="2400" dirty="0"/>
              <a:t>Specific </a:t>
            </a:r>
            <a:r>
              <a:rPr lang="en-US" sz="2400" dirty="0" smtClean="0"/>
              <a:t>inlet/connector/plug/socket-outlet </a:t>
            </a:r>
            <a:r>
              <a:rPr lang="en-US" sz="2400" dirty="0"/>
              <a:t>requirements, General system requirement and interface, Charging </a:t>
            </a:r>
            <a:r>
              <a:rPr lang="en-US" sz="2400" dirty="0" smtClean="0"/>
              <a:t>levels/Modes, </a:t>
            </a:r>
            <a:r>
              <a:rPr lang="en-US" sz="2400" dirty="0"/>
              <a:t>Design </a:t>
            </a:r>
            <a:r>
              <a:rPr lang="en-US" sz="2400"/>
              <a:t>standards </a:t>
            </a:r>
            <a:r>
              <a:rPr lang="en-US" sz="2400" smtClean="0"/>
              <a:t>…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u="sng" dirty="0" smtClean="0"/>
              <a:t>Adaptations of </a:t>
            </a:r>
            <a:r>
              <a:rPr lang="fr-FR" sz="2400" u="sng" dirty="0" err="1" smtClean="0"/>
              <a:t>existing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rules</a:t>
            </a:r>
            <a:r>
              <a:rPr lang="fr-FR" sz="2400" u="sng" dirty="0" smtClean="0"/>
              <a:t> and </a:t>
            </a:r>
            <a:r>
              <a:rPr lang="fr-FR" sz="2400" u="sng" dirty="0" err="1" smtClean="0"/>
              <a:t>laws</a:t>
            </a:r>
            <a:r>
              <a:rPr lang="fr-FR" sz="2400" u="sng" dirty="0" smtClean="0"/>
              <a:t>:</a:t>
            </a:r>
            <a:endParaRPr lang="fr-FR" sz="2400" u="sng" dirty="0" smtClean="0"/>
          </a:p>
          <a:p>
            <a:pPr marL="0" lv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Governments</a:t>
            </a:r>
            <a:r>
              <a:rPr lang="fr-FR" sz="2400" dirty="0" smtClean="0"/>
              <a:t> </a:t>
            </a:r>
            <a:r>
              <a:rPr lang="fr-FR" sz="2400" dirty="0" smtClean="0"/>
              <a:t>and </a:t>
            </a:r>
            <a:r>
              <a:rPr lang="fr-FR" sz="2400" dirty="0" err="1" smtClean="0"/>
              <a:t>organizations</a:t>
            </a:r>
            <a:r>
              <a:rPr lang="fr-FR" sz="2400" dirty="0" smtClean="0"/>
              <a:t> (</a:t>
            </a:r>
            <a:r>
              <a:rPr lang="en-US" sz="2400" dirty="0"/>
              <a:t>International </a:t>
            </a:r>
            <a:r>
              <a:rPr lang="en-US" sz="2400" dirty="0" err="1"/>
              <a:t>Electrotechnical</a:t>
            </a:r>
            <a:r>
              <a:rPr lang="en-US" sz="2400" dirty="0"/>
              <a:t> </a:t>
            </a:r>
            <a:r>
              <a:rPr lang="en-US" sz="2400" dirty="0" smtClean="0"/>
              <a:t>Commission, European </a:t>
            </a:r>
            <a:r>
              <a:rPr lang="en-US" sz="2400" dirty="0"/>
              <a:t>Environment </a:t>
            </a:r>
            <a:r>
              <a:rPr lang="en-US" sz="2400" dirty="0" err="1"/>
              <a:t>Grenelle</a:t>
            </a:r>
            <a:r>
              <a:rPr lang="en-US" sz="2400" dirty="0"/>
              <a:t> </a:t>
            </a:r>
            <a:r>
              <a:rPr lang="en-US" sz="2400" dirty="0" smtClean="0"/>
              <a:t>…)</a:t>
            </a:r>
          </a:p>
          <a:p>
            <a:pPr marL="0" lv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E.g</a:t>
            </a:r>
            <a:r>
              <a:rPr lang="en-US" sz="2400" dirty="0" smtClean="0">
                <a:sym typeface="Wingdings" panose="05000000000000000000" pitchFamily="2" charset="2"/>
              </a:rPr>
              <a:t> Creation of a section “EV charging stations” in the National Electronic Code (NEC, US)</a:t>
            </a:r>
            <a:endParaRPr lang="fr-FR" sz="2400" dirty="0"/>
          </a:p>
          <a:p>
            <a:pPr marL="0" lvl="0" indent="0">
              <a:buNone/>
            </a:pPr>
            <a:r>
              <a:rPr lang="en-US" sz="2400" b="1" u="sng" dirty="0" smtClean="0"/>
              <a:t>Overview: </a:t>
            </a:r>
            <a:r>
              <a:rPr lang="en-US" sz="2400" dirty="0" smtClean="0"/>
              <a:t>Rating </a:t>
            </a:r>
            <a:r>
              <a:rPr lang="en-US" sz="2400" dirty="0"/>
              <a:t>of the supply </a:t>
            </a:r>
            <a:r>
              <a:rPr lang="en-US" sz="2400" dirty="0" smtClean="0"/>
              <a:t>voltage, </a:t>
            </a:r>
            <a:r>
              <a:rPr lang="en-US" sz="2400" dirty="0"/>
              <a:t>Safety </a:t>
            </a:r>
            <a:r>
              <a:rPr lang="en-US" sz="2400" dirty="0" smtClean="0"/>
              <a:t>standards, </a:t>
            </a:r>
            <a:r>
              <a:rPr lang="en-US" sz="2400" dirty="0"/>
              <a:t>Framework (Agents, </a:t>
            </a:r>
            <a:r>
              <a:rPr lang="en-US" sz="2400" dirty="0" smtClean="0"/>
              <a:t>Grids, </a:t>
            </a:r>
            <a:r>
              <a:rPr lang="en-US" sz="2400" dirty="0"/>
              <a:t>metering, communication and control, </a:t>
            </a:r>
            <a:r>
              <a:rPr lang="en-US" sz="2400" dirty="0" smtClean="0"/>
              <a:t> …)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16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201</Words>
  <Application>Microsoft Office PowerPoint</Application>
  <PresentationFormat>Personnalisé</PresentationFormat>
  <Paragraphs>22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Architecture and zoning  Parking space issues </vt:lpstr>
      <vt:lpstr>Architecture and zoning  The range anxiety effect</vt:lpstr>
      <vt:lpstr>Regulations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Jacquelin</cp:lastModifiedBy>
  <cp:revision>11</cp:revision>
  <dcterms:created xsi:type="dcterms:W3CDTF">2015-04-13T07:35:40Z</dcterms:created>
  <dcterms:modified xsi:type="dcterms:W3CDTF">2015-04-13T12:50:57Z</dcterms:modified>
</cp:coreProperties>
</file>