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</a:t>
            </a:r>
            <a:r>
              <a:rPr lang="en-US" dirty="0"/>
              <a:t>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294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PowerPoint Presentation</vt:lpstr>
      <vt:lpstr>Better Place</vt:lpstr>
      <vt:lpstr>ChargePoint</vt:lpstr>
      <vt:lpstr>CHAdeMO</vt:lpstr>
      <vt:lpstr>PowerPoint Presentation</vt:lpstr>
      <vt:lpstr>California</vt:lpstr>
      <vt:lpstr>Estonia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Emre Yıldız</cp:lastModifiedBy>
  <cp:revision>16</cp:revision>
  <dcterms:created xsi:type="dcterms:W3CDTF">2015-05-12T04:07:16Z</dcterms:created>
  <dcterms:modified xsi:type="dcterms:W3CDTF">2015-05-12T22:29:42Z</dcterms:modified>
</cp:coreProperties>
</file>