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2" r:id="rId8"/>
    <p:sldId id="265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42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04293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09971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273134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58016" y="2786824"/>
            <a:ext cx="7936926" cy="94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 smtClean="0">
                <a:solidFill>
                  <a:srgbClr val="7F7F7F"/>
                </a:solidFill>
              </a:rPr>
              <a:t>[</a:t>
            </a:r>
            <a:r>
              <a:rPr lang="en-US" sz="2400" i="1" dirty="0" err="1" smtClean="0">
                <a:solidFill>
                  <a:srgbClr val="7F7F7F"/>
                </a:solidFill>
              </a:rPr>
              <a:t>Emre</a:t>
            </a:r>
            <a:r>
              <a:rPr lang="en-US" sz="2400" i="1" dirty="0" smtClean="0">
                <a:solidFill>
                  <a:srgbClr val="7F7F7F"/>
                </a:solidFill>
              </a:rPr>
              <a:t>, Insert the video here]</a:t>
            </a:r>
            <a:endParaRPr lang="en-US" sz="24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2449749"/>
            <a:ext cx="4178320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5223515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7"/>
            <a:ext cx="7702172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" y="6228555"/>
            <a:ext cx="530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</a:t>
            </a:r>
            <a:r>
              <a:rPr lang="en-US" sz="900" u="sng" dirty="0" err="1" smtClean="0">
                <a:solidFill>
                  <a:schemeClr val="bg1"/>
                </a:solidFill>
              </a:rPr>
              <a:t>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391460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771" y="2932609"/>
            <a:ext cx="526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Our Project Model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5585" y="2262297"/>
            <a:ext cx="19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85" y="1745646"/>
            <a:ext cx="19710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/>
              <a:t>The team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support from the professor, the TA, and their contacts (technical assistance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one semester-long course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Infrastructure of Tsinghua University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833" y="1745646"/>
            <a:ext cx="251335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rovide </a:t>
            </a:r>
            <a:r>
              <a:rPr lang="en-US" sz="1600" dirty="0"/>
              <a:t>an open-sourced Industrial Analysis </a:t>
            </a:r>
            <a:r>
              <a:rPr lang="en-US" sz="1600" dirty="0" smtClean="0"/>
              <a:t>Report.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Market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Research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Investment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anufacturing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Suppliers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Stakeholder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Infrastructure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Law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Public policy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Current challenges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Society acceptance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Deliver a recorded presentation of the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410" y="714409"/>
            <a:ext cx="17593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Input</a:t>
            </a:r>
            <a:endParaRPr lang="en-US" sz="40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740869"/>
            <a:ext cx="1759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Output</a:t>
            </a:r>
            <a:endParaRPr lang="en-US" sz="36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985" y="899625"/>
            <a:ext cx="175935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0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Participants</a:t>
            </a:r>
            <a:endParaRPr lang="en-US" sz="20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Plus 12"/>
          <p:cNvSpPr/>
          <p:nvPr/>
        </p:nvSpPr>
        <p:spPr>
          <a:xfrm>
            <a:off x="2579500" y="668196"/>
            <a:ext cx="971998" cy="959420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5546063" y="668196"/>
            <a:ext cx="971998" cy="959420"/>
          </a:xfrm>
          <a:prstGeom prst="mathEqual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79019" y="1745647"/>
            <a:ext cx="2090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Professor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Companies in the field of electric chargers, oil suppliers, electricity,  </a:t>
            </a:r>
            <a:r>
              <a:rPr lang="en-US" sz="1600" dirty="0" smtClean="0"/>
              <a:t>individuals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Our team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79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otched Right Arrow 28"/>
          <p:cNvSpPr/>
          <p:nvPr/>
        </p:nvSpPr>
        <p:spPr>
          <a:xfrm>
            <a:off x="2645642" y="754099"/>
            <a:ext cx="3862636" cy="688300"/>
          </a:xfrm>
          <a:prstGeom prst="notched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7550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Short-term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62850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Long-term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985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Medium-</a:t>
            </a:r>
          </a:p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813" y="1745646"/>
            <a:ext cx="20768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We as a team know better each other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Improved knowledge about the management of a project and its different tools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good mark  for the course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Get inspired by this market for our career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79018" y="1746335"/>
            <a:ext cx="2090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Companies develop better strategies and decisions about this </a:t>
            </a:r>
            <a:r>
              <a:rPr lang="en-US" sz="1600" dirty="0" smtClean="0"/>
              <a:t>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Help new innovative companies enter the 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Implementation of the acquired skills in internship, job and other projects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8061" y="1745646"/>
            <a:ext cx="2080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Increased </a:t>
            </a:r>
            <a:r>
              <a:rPr lang="en-US" sz="1600" dirty="0"/>
              <a:t>feasibility, reliability of electric cars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Increased development of the electric car market and charging stations market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Better environment due to the decrease of emissions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22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3066" y="2932609"/>
            <a:ext cx="6397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Based on the following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24397" y="1967930"/>
            <a:ext cx="3407497" cy="3934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5474" y="1933902"/>
            <a:ext cx="3430506" cy="396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-1858215" y="628317"/>
            <a:ext cx="12713367" cy="1577474"/>
          </a:xfrm>
          <a:prstGeom prst="mathMin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4398" y="823426"/>
            <a:ext cx="340749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25474" y="823426"/>
            <a:ext cx="3430506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2143" y="1144180"/>
            <a:ext cx="253859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Assumptions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684" y="979794"/>
            <a:ext cx="278063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External Factors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4398" y="2122537"/>
            <a:ext cx="2966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 work correctly together 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We can be interested in the subject for the semester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resources are adequate and available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companies know about the existence of this industrial analysis report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This industrial analysis report is relevant and useful for companies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25474" y="2134422"/>
            <a:ext cx="29811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</a:rPr>
              <a:t>developments of technology in the vehicle market and their relevance, f.e.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pPr fontAlgn="t"/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Hybrid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Electric technology 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technologies </a:t>
            </a:r>
            <a:endParaRPr lang="en-US" sz="1600" b="0" i="0" u="none" strike="noStrike" dirty="0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289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Assepoester Deville</cp:lastModifiedBy>
  <cp:revision>16</cp:revision>
  <dcterms:created xsi:type="dcterms:W3CDTF">2015-03-17T13:02:54Z</dcterms:created>
  <dcterms:modified xsi:type="dcterms:W3CDTF">2015-03-24T16:24:41Z</dcterms:modified>
</cp:coreProperties>
</file>