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8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F4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38" autoAdjust="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15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145E7A-0422-C14B-8893-018EEFB91FD8}" type="doc">
      <dgm:prSet loTypeId="urn:microsoft.com/office/officeart/2009/3/layout/CircleRelationship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4791D1-3F5B-9449-B222-5D2D9A98E774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600" b="1" i="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Electrical Car Charging</a:t>
          </a:r>
          <a:endParaRPr lang="en-US" sz="3600" b="1" i="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gm:t>
    </dgm:pt>
    <dgm:pt modelId="{A18187FD-1D0D-CA41-97A0-37AD290D4263}" type="parTrans" cxnId="{FBD00F80-ADEB-FD4F-BF6B-DE4352730A5B}">
      <dgm:prSet/>
      <dgm:spPr/>
      <dgm:t>
        <a:bodyPr/>
        <a:lstStyle/>
        <a:p>
          <a:endParaRPr lang="en-US"/>
        </a:p>
      </dgm:t>
    </dgm:pt>
    <dgm:pt modelId="{F686E164-42F2-8348-9042-BE15406CAE79}" type="sibTrans" cxnId="{FBD00F80-ADEB-FD4F-BF6B-DE4352730A5B}">
      <dgm:prSet/>
      <dgm:spPr/>
      <dgm:t>
        <a:bodyPr/>
        <a:lstStyle/>
        <a:p>
          <a:endParaRPr lang="en-US"/>
        </a:p>
      </dgm:t>
    </dgm:pt>
    <dgm:pt modelId="{FCED15F3-10C5-BA4B-A14C-462302E5670A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100" b="1" i="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Connecting</a:t>
          </a:r>
        </a:p>
        <a:p>
          <a:r>
            <a:rPr lang="en-US" sz="1100" b="1" i="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The Grid</a:t>
          </a:r>
          <a:endParaRPr lang="en-US" sz="1100" b="1" i="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gm:t>
    </dgm:pt>
    <dgm:pt modelId="{1036CA6F-D18F-5945-9641-F5F0E3DD59C0}" type="parTrans" cxnId="{16344532-A2DC-2C4F-9AF3-7FF6940FF5B6}">
      <dgm:prSet/>
      <dgm:spPr/>
      <dgm:t>
        <a:bodyPr/>
        <a:lstStyle/>
        <a:p>
          <a:endParaRPr lang="en-US"/>
        </a:p>
      </dgm:t>
    </dgm:pt>
    <dgm:pt modelId="{D6F1FAC4-FF98-024E-9D02-CA02BAA3E629}" type="sibTrans" cxnId="{16344532-A2DC-2C4F-9AF3-7FF6940FF5B6}">
      <dgm:prSet/>
      <dgm:spPr/>
      <dgm:t>
        <a:bodyPr/>
        <a:lstStyle/>
        <a:p>
          <a:endParaRPr lang="en-US"/>
        </a:p>
      </dgm:t>
    </dgm:pt>
    <dgm:pt modelId="{77C31904-20FC-AE41-9588-CA866F4DE582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200" b="1" i="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Accessibility</a:t>
          </a:r>
          <a:endParaRPr lang="en-US" sz="1200" b="1" i="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gm:t>
    </dgm:pt>
    <dgm:pt modelId="{69CF30C7-5977-6B4F-8023-D7A4A5D60A6C}" type="parTrans" cxnId="{213B930C-AFA8-344D-B20C-C0541E4273C1}">
      <dgm:prSet/>
      <dgm:spPr/>
      <dgm:t>
        <a:bodyPr/>
        <a:lstStyle/>
        <a:p>
          <a:endParaRPr lang="en-US"/>
        </a:p>
      </dgm:t>
    </dgm:pt>
    <dgm:pt modelId="{9B243B49-1664-514B-8832-8F925D1510B4}" type="sibTrans" cxnId="{213B930C-AFA8-344D-B20C-C0541E4273C1}">
      <dgm:prSet/>
      <dgm:spPr/>
      <dgm:t>
        <a:bodyPr/>
        <a:lstStyle/>
        <a:p>
          <a:endParaRPr lang="en-US"/>
        </a:p>
      </dgm:t>
    </dgm:pt>
    <dgm:pt modelId="{30AD9A2A-463E-9747-B427-7F20058C6073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100" b="1" i="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Environment</a:t>
          </a:r>
          <a:endParaRPr lang="en-US" sz="1100" b="1" i="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gm:t>
    </dgm:pt>
    <dgm:pt modelId="{922B9C97-364C-4D4A-B1EA-B6D341E82F2E}" type="parTrans" cxnId="{0D461D19-369E-794F-B3F1-1B856115CD12}">
      <dgm:prSet/>
      <dgm:spPr/>
      <dgm:t>
        <a:bodyPr/>
        <a:lstStyle/>
        <a:p>
          <a:endParaRPr lang="en-US"/>
        </a:p>
      </dgm:t>
    </dgm:pt>
    <dgm:pt modelId="{6CB6BD5B-0258-5E49-A718-C04BBA8CFB69}" type="sibTrans" cxnId="{0D461D19-369E-794F-B3F1-1B856115CD12}">
      <dgm:prSet/>
      <dgm:spPr/>
      <dgm:t>
        <a:bodyPr/>
        <a:lstStyle/>
        <a:p>
          <a:endParaRPr lang="en-US"/>
        </a:p>
      </dgm:t>
    </dgm:pt>
    <dgm:pt modelId="{6C404DC3-F448-1642-8807-7D80C354B908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1" i="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Energy distribution</a:t>
          </a:r>
        </a:p>
      </dgm:t>
    </dgm:pt>
    <dgm:pt modelId="{D91C6041-05F4-1E40-B4BF-501EEA8F2914}" type="parTrans" cxnId="{6100F3C4-9E46-F448-98E1-D44E83122125}">
      <dgm:prSet/>
      <dgm:spPr/>
      <dgm:t>
        <a:bodyPr/>
        <a:lstStyle/>
        <a:p>
          <a:endParaRPr lang="en-US"/>
        </a:p>
      </dgm:t>
    </dgm:pt>
    <dgm:pt modelId="{3275DC26-3EA0-074F-B884-BCBEB3464980}" type="sibTrans" cxnId="{6100F3C4-9E46-F448-98E1-D44E83122125}">
      <dgm:prSet/>
      <dgm:spPr/>
      <dgm:t>
        <a:bodyPr/>
        <a:lstStyle/>
        <a:p>
          <a:endParaRPr lang="en-US"/>
        </a:p>
      </dgm:t>
    </dgm:pt>
    <dgm:pt modelId="{E51B0F01-0774-1746-AB50-A061C4380AFD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100" b="1" i="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Data Technology</a:t>
          </a:r>
          <a:endParaRPr lang="en-US" sz="1100" b="1" i="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gm:t>
    </dgm:pt>
    <dgm:pt modelId="{B143E808-D0D9-634F-A9B1-A43E65BC3473}" type="parTrans" cxnId="{86644E30-921D-BA47-801A-C1890AD130D6}">
      <dgm:prSet/>
      <dgm:spPr/>
      <dgm:t>
        <a:bodyPr/>
        <a:lstStyle/>
        <a:p>
          <a:endParaRPr lang="en-US"/>
        </a:p>
      </dgm:t>
    </dgm:pt>
    <dgm:pt modelId="{8C8B5FF8-10DA-9C44-8D22-69E1EDECE47F}" type="sibTrans" cxnId="{86644E30-921D-BA47-801A-C1890AD130D6}">
      <dgm:prSet/>
      <dgm:spPr/>
      <dgm:t>
        <a:bodyPr/>
        <a:lstStyle/>
        <a:p>
          <a:endParaRPr lang="en-US"/>
        </a:p>
      </dgm:t>
    </dgm:pt>
    <dgm:pt modelId="{379951D8-3B58-124C-8318-770ABACE261C}" type="pres">
      <dgm:prSet presAssocID="{0F145E7A-0422-C14B-8893-018EEFB91FD8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DE0303A9-53C5-9842-A376-A090D0BEA8A7}" type="pres">
      <dgm:prSet presAssocID="{754791D1-3F5B-9449-B222-5D2D9A98E774}" presName="Parent" presStyleLbl="node0" presStyleIdx="0" presStyleCnt="1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542E611C-773C-ED43-9C33-8C359DC4F551}" type="pres">
      <dgm:prSet presAssocID="{754791D1-3F5B-9449-B222-5D2D9A98E774}" presName="Accent2" presStyleLbl="node1" presStyleIdx="0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AEB8B37B-F171-DC4F-B110-AA17816F43AB}" type="pres">
      <dgm:prSet presAssocID="{754791D1-3F5B-9449-B222-5D2D9A98E774}" presName="Accent3" presStyleLbl="node1" presStyleIdx="1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E4798220-EE63-F542-AA41-9DFADEAF8CBE}" type="pres">
      <dgm:prSet presAssocID="{754791D1-3F5B-9449-B222-5D2D9A98E774}" presName="Accent4" presStyleLbl="node1" presStyleIdx="2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0534F88E-029C-0745-A35A-AC70F98E23D7}" type="pres">
      <dgm:prSet presAssocID="{754791D1-3F5B-9449-B222-5D2D9A98E774}" presName="Accent5" presStyleLbl="node1" presStyleIdx="3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442E78E7-3540-4C47-BC52-4B1C8CCFBB8B}" type="pres">
      <dgm:prSet presAssocID="{754791D1-3F5B-9449-B222-5D2D9A98E774}" presName="Accent6" presStyleLbl="node1" presStyleIdx="4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76925419-32D8-B74F-9AB1-5FFA11BFB6B5}" type="pres">
      <dgm:prSet presAssocID="{FCED15F3-10C5-BA4B-A14C-462302E5670A}" presName="Child1" presStyleLbl="node1" presStyleIdx="5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705F52A-00EA-6C45-898B-CAFA6C9EAE0C}" type="pres">
      <dgm:prSet presAssocID="{FCED15F3-10C5-BA4B-A14C-462302E5670A}" presName="Accent7" presStyleCnt="0"/>
      <dgm:spPr/>
    </dgm:pt>
    <dgm:pt modelId="{1BF5A898-1693-F840-8BA7-AF4C116C56E3}" type="pres">
      <dgm:prSet presAssocID="{FCED15F3-10C5-BA4B-A14C-462302E5670A}" presName="AccentHold1" presStyleLbl="node1" presStyleIdx="6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429E0AB0-0AA4-AF40-95E6-60DB416C1350}" type="pres">
      <dgm:prSet presAssocID="{FCED15F3-10C5-BA4B-A14C-462302E5670A}" presName="Accent8" presStyleCnt="0"/>
      <dgm:spPr/>
    </dgm:pt>
    <dgm:pt modelId="{DFC8D300-5AF2-FB45-AFD6-E2D1F6B454EF}" type="pres">
      <dgm:prSet presAssocID="{FCED15F3-10C5-BA4B-A14C-462302E5670A}" presName="AccentHold2" presStyleLbl="node1" presStyleIdx="7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1B1B4883-C09D-5D49-A92B-AA337716F45D}" type="pres">
      <dgm:prSet presAssocID="{77C31904-20FC-AE41-9588-CA866F4DE582}" presName="Child2" presStyleLbl="node1" presStyleIdx="8" presStyleCnt="19" custScaleX="125658" custScaleY="124791" custLinFactNeighborX="-8482" custLinFactNeighborY="565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7D139B0-D2E1-ED47-8043-A89816CBF278}" type="pres">
      <dgm:prSet presAssocID="{77C31904-20FC-AE41-9588-CA866F4DE582}" presName="Accent9" presStyleCnt="0"/>
      <dgm:spPr/>
    </dgm:pt>
    <dgm:pt modelId="{04A54448-6A14-A046-B330-80FDC40FC7CC}" type="pres">
      <dgm:prSet presAssocID="{77C31904-20FC-AE41-9588-CA866F4DE582}" presName="AccentHold1" presStyleLbl="node1" presStyleIdx="9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294997D3-2EEC-0242-8C9C-3B046C2C2E7A}" type="pres">
      <dgm:prSet presAssocID="{77C31904-20FC-AE41-9588-CA866F4DE582}" presName="Accent10" presStyleCnt="0"/>
      <dgm:spPr/>
    </dgm:pt>
    <dgm:pt modelId="{5DA586FF-E0DC-6842-850E-8C3826DE0448}" type="pres">
      <dgm:prSet presAssocID="{77C31904-20FC-AE41-9588-CA866F4DE582}" presName="AccentHold2" presStyleLbl="node1" presStyleIdx="10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F0685121-BFC8-E94F-8CE4-96887FDB334A}" type="pres">
      <dgm:prSet presAssocID="{77C31904-20FC-AE41-9588-CA866F4DE582}" presName="Accent11" presStyleCnt="0"/>
      <dgm:spPr/>
    </dgm:pt>
    <dgm:pt modelId="{88B363DA-3B18-7D40-BAE4-267F350760FF}" type="pres">
      <dgm:prSet presAssocID="{77C31904-20FC-AE41-9588-CA866F4DE582}" presName="AccentHold3" presStyleLbl="node1" presStyleIdx="11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FE8AE9E6-76C0-4842-B0E7-C4D4CC348F36}" type="pres">
      <dgm:prSet presAssocID="{30AD9A2A-463E-9747-B427-7F20058C6073}" presName="Child3" presStyleLbl="node1" presStyleIdx="12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9263288-8908-3B4B-A351-94A22CB583E7}" type="pres">
      <dgm:prSet presAssocID="{30AD9A2A-463E-9747-B427-7F20058C6073}" presName="Accent12" presStyleCnt="0"/>
      <dgm:spPr/>
    </dgm:pt>
    <dgm:pt modelId="{230C216C-122E-AC4C-AFE0-C5C256EC7ADD}" type="pres">
      <dgm:prSet presAssocID="{30AD9A2A-463E-9747-B427-7F20058C6073}" presName="AccentHold1" presStyleLbl="node1" presStyleIdx="13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6CA3D47C-B4B5-2143-ABF6-27B483DC7E50}" type="pres">
      <dgm:prSet presAssocID="{6C404DC3-F448-1642-8807-7D80C354B908}" presName="Child4" presStyleLbl="node1" presStyleIdx="14" presStyleCnt="19" custScaleX="125653" custScaleY="12063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D419EB1-2472-0E46-B8C6-B088AED6125A}" type="pres">
      <dgm:prSet presAssocID="{6C404DC3-F448-1642-8807-7D80C354B908}" presName="Accent13" presStyleCnt="0"/>
      <dgm:spPr/>
    </dgm:pt>
    <dgm:pt modelId="{3D6757D4-6B08-3747-AC14-7FA69F109B0B}" type="pres">
      <dgm:prSet presAssocID="{6C404DC3-F448-1642-8807-7D80C354B908}" presName="AccentHold1" presStyleLbl="node1" presStyleIdx="15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1003E80A-EC39-ED47-A308-5223BED7AF11}" type="pres">
      <dgm:prSet presAssocID="{E51B0F01-0774-1746-AB50-A061C4380AFD}" presName="Child5" presStyleLbl="node1" presStyleIdx="16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CCBA214-DA2A-534C-BF31-BF117BD84F1B}" type="pres">
      <dgm:prSet presAssocID="{E51B0F01-0774-1746-AB50-A061C4380AFD}" presName="Accent15" presStyleCnt="0"/>
      <dgm:spPr/>
    </dgm:pt>
    <dgm:pt modelId="{4AF4E1BC-AFCE-4240-887A-02C1DE8FD59A}" type="pres">
      <dgm:prSet presAssocID="{E51B0F01-0774-1746-AB50-A061C4380AFD}" presName="AccentHold2" presStyleLbl="node1" presStyleIdx="17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2A7CC57C-ED34-3D4B-8CEE-A40DEB15E9B8}" type="pres">
      <dgm:prSet presAssocID="{E51B0F01-0774-1746-AB50-A061C4380AFD}" presName="Accent16" presStyleCnt="0"/>
      <dgm:spPr/>
    </dgm:pt>
    <dgm:pt modelId="{CA10C879-5225-FF45-876A-DA3110C26ECB}" type="pres">
      <dgm:prSet presAssocID="{E51B0F01-0774-1746-AB50-A061C4380AFD}" presName="AccentHold3" presStyleLbl="node1" presStyleIdx="18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</dgm:ptLst>
  <dgm:cxnLst>
    <dgm:cxn modelId="{2BE79DA8-08C3-E64B-B8CD-E78244388400}" type="presOf" srcId="{6C404DC3-F448-1642-8807-7D80C354B908}" destId="{6CA3D47C-B4B5-2143-ABF6-27B483DC7E50}" srcOrd="0" destOrd="0" presId="urn:microsoft.com/office/officeart/2009/3/layout/CircleRelationship"/>
    <dgm:cxn modelId="{6100F3C4-9E46-F448-98E1-D44E83122125}" srcId="{754791D1-3F5B-9449-B222-5D2D9A98E774}" destId="{6C404DC3-F448-1642-8807-7D80C354B908}" srcOrd="3" destOrd="0" parTransId="{D91C6041-05F4-1E40-B4BF-501EEA8F2914}" sibTransId="{3275DC26-3EA0-074F-B884-BCBEB3464980}"/>
    <dgm:cxn modelId="{B514BBF9-4412-FD45-B9ED-C7B70FBF999C}" type="presOf" srcId="{30AD9A2A-463E-9747-B427-7F20058C6073}" destId="{FE8AE9E6-76C0-4842-B0E7-C4D4CC348F36}" srcOrd="0" destOrd="0" presId="urn:microsoft.com/office/officeart/2009/3/layout/CircleRelationship"/>
    <dgm:cxn modelId="{0D461D19-369E-794F-B3F1-1B856115CD12}" srcId="{754791D1-3F5B-9449-B222-5D2D9A98E774}" destId="{30AD9A2A-463E-9747-B427-7F20058C6073}" srcOrd="2" destOrd="0" parTransId="{922B9C97-364C-4D4A-B1EA-B6D341E82F2E}" sibTransId="{6CB6BD5B-0258-5E49-A718-C04BBA8CFB69}"/>
    <dgm:cxn modelId="{50E4E31C-ED46-F94F-96A2-ABDBC65881A5}" type="presOf" srcId="{E51B0F01-0774-1746-AB50-A061C4380AFD}" destId="{1003E80A-EC39-ED47-A308-5223BED7AF11}" srcOrd="0" destOrd="0" presId="urn:microsoft.com/office/officeart/2009/3/layout/CircleRelationship"/>
    <dgm:cxn modelId="{CFD636C4-56E3-A845-9483-2707D5F86D12}" type="presOf" srcId="{77C31904-20FC-AE41-9588-CA866F4DE582}" destId="{1B1B4883-C09D-5D49-A92B-AA337716F45D}" srcOrd="0" destOrd="0" presId="urn:microsoft.com/office/officeart/2009/3/layout/CircleRelationship"/>
    <dgm:cxn modelId="{3C84183F-C141-F849-8D3E-9F9C1AF9A523}" type="presOf" srcId="{0F145E7A-0422-C14B-8893-018EEFB91FD8}" destId="{379951D8-3B58-124C-8318-770ABACE261C}" srcOrd="0" destOrd="0" presId="urn:microsoft.com/office/officeart/2009/3/layout/CircleRelationship"/>
    <dgm:cxn modelId="{16344532-A2DC-2C4F-9AF3-7FF6940FF5B6}" srcId="{754791D1-3F5B-9449-B222-5D2D9A98E774}" destId="{FCED15F3-10C5-BA4B-A14C-462302E5670A}" srcOrd="0" destOrd="0" parTransId="{1036CA6F-D18F-5945-9641-F5F0E3DD59C0}" sibTransId="{D6F1FAC4-FF98-024E-9D02-CA02BAA3E629}"/>
    <dgm:cxn modelId="{212BBC73-0B12-4244-A2B2-41E70E653319}" type="presOf" srcId="{754791D1-3F5B-9449-B222-5D2D9A98E774}" destId="{DE0303A9-53C5-9842-A376-A090D0BEA8A7}" srcOrd="0" destOrd="0" presId="urn:microsoft.com/office/officeart/2009/3/layout/CircleRelationship"/>
    <dgm:cxn modelId="{213B930C-AFA8-344D-B20C-C0541E4273C1}" srcId="{754791D1-3F5B-9449-B222-5D2D9A98E774}" destId="{77C31904-20FC-AE41-9588-CA866F4DE582}" srcOrd="1" destOrd="0" parTransId="{69CF30C7-5977-6B4F-8023-D7A4A5D60A6C}" sibTransId="{9B243B49-1664-514B-8832-8F925D1510B4}"/>
    <dgm:cxn modelId="{86644E30-921D-BA47-801A-C1890AD130D6}" srcId="{754791D1-3F5B-9449-B222-5D2D9A98E774}" destId="{E51B0F01-0774-1746-AB50-A061C4380AFD}" srcOrd="4" destOrd="0" parTransId="{B143E808-D0D9-634F-A9B1-A43E65BC3473}" sibTransId="{8C8B5FF8-10DA-9C44-8D22-69E1EDECE47F}"/>
    <dgm:cxn modelId="{AB735C62-083C-FE4C-B9FC-45E73ABF7D82}" type="presOf" srcId="{FCED15F3-10C5-BA4B-A14C-462302E5670A}" destId="{76925419-32D8-B74F-9AB1-5FFA11BFB6B5}" srcOrd="0" destOrd="0" presId="urn:microsoft.com/office/officeart/2009/3/layout/CircleRelationship"/>
    <dgm:cxn modelId="{FBD00F80-ADEB-FD4F-BF6B-DE4352730A5B}" srcId="{0F145E7A-0422-C14B-8893-018EEFB91FD8}" destId="{754791D1-3F5B-9449-B222-5D2D9A98E774}" srcOrd="0" destOrd="0" parTransId="{A18187FD-1D0D-CA41-97A0-37AD290D4263}" sibTransId="{F686E164-42F2-8348-9042-BE15406CAE79}"/>
    <dgm:cxn modelId="{6D537839-A70D-904B-B4F6-CDD0C417DFBC}" type="presParOf" srcId="{379951D8-3B58-124C-8318-770ABACE261C}" destId="{DE0303A9-53C5-9842-A376-A090D0BEA8A7}" srcOrd="0" destOrd="0" presId="urn:microsoft.com/office/officeart/2009/3/layout/CircleRelationship"/>
    <dgm:cxn modelId="{EE8C16FA-F1CA-1C45-82DD-AA10BCDB78BE}" type="presParOf" srcId="{379951D8-3B58-124C-8318-770ABACE261C}" destId="{542E611C-773C-ED43-9C33-8C359DC4F551}" srcOrd="1" destOrd="0" presId="urn:microsoft.com/office/officeart/2009/3/layout/CircleRelationship"/>
    <dgm:cxn modelId="{0463A1F9-9FA3-124C-B577-836C004BF9D2}" type="presParOf" srcId="{379951D8-3B58-124C-8318-770ABACE261C}" destId="{AEB8B37B-F171-DC4F-B110-AA17816F43AB}" srcOrd="2" destOrd="0" presId="urn:microsoft.com/office/officeart/2009/3/layout/CircleRelationship"/>
    <dgm:cxn modelId="{4365BB5E-B9AB-2C40-B72B-C98F340DE494}" type="presParOf" srcId="{379951D8-3B58-124C-8318-770ABACE261C}" destId="{E4798220-EE63-F542-AA41-9DFADEAF8CBE}" srcOrd="3" destOrd="0" presId="urn:microsoft.com/office/officeart/2009/3/layout/CircleRelationship"/>
    <dgm:cxn modelId="{510E07B8-DFCA-FF4A-85EE-39A6141F08A5}" type="presParOf" srcId="{379951D8-3B58-124C-8318-770ABACE261C}" destId="{0534F88E-029C-0745-A35A-AC70F98E23D7}" srcOrd="4" destOrd="0" presId="urn:microsoft.com/office/officeart/2009/3/layout/CircleRelationship"/>
    <dgm:cxn modelId="{186207C8-148C-1C4F-B828-E7A51869EC93}" type="presParOf" srcId="{379951D8-3B58-124C-8318-770ABACE261C}" destId="{442E78E7-3540-4C47-BC52-4B1C8CCFBB8B}" srcOrd="5" destOrd="0" presId="urn:microsoft.com/office/officeart/2009/3/layout/CircleRelationship"/>
    <dgm:cxn modelId="{17F93B34-B0B8-FE4F-BAEF-1B5EF54FDF69}" type="presParOf" srcId="{379951D8-3B58-124C-8318-770ABACE261C}" destId="{76925419-32D8-B74F-9AB1-5FFA11BFB6B5}" srcOrd="6" destOrd="0" presId="urn:microsoft.com/office/officeart/2009/3/layout/CircleRelationship"/>
    <dgm:cxn modelId="{B4B28088-223F-B84E-8BA0-388890638BB3}" type="presParOf" srcId="{379951D8-3B58-124C-8318-770ABACE261C}" destId="{3705F52A-00EA-6C45-898B-CAFA6C9EAE0C}" srcOrd="7" destOrd="0" presId="urn:microsoft.com/office/officeart/2009/3/layout/CircleRelationship"/>
    <dgm:cxn modelId="{61909298-34CE-9D40-A051-F771017FA9EE}" type="presParOf" srcId="{3705F52A-00EA-6C45-898B-CAFA6C9EAE0C}" destId="{1BF5A898-1693-F840-8BA7-AF4C116C56E3}" srcOrd="0" destOrd="0" presId="urn:microsoft.com/office/officeart/2009/3/layout/CircleRelationship"/>
    <dgm:cxn modelId="{8C2C2235-75BA-5F48-A38C-13E5CB25E5BC}" type="presParOf" srcId="{379951D8-3B58-124C-8318-770ABACE261C}" destId="{429E0AB0-0AA4-AF40-95E6-60DB416C1350}" srcOrd="8" destOrd="0" presId="urn:microsoft.com/office/officeart/2009/3/layout/CircleRelationship"/>
    <dgm:cxn modelId="{3FA78115-9282-0C46-A783-1D86F782A36E}" type="presParOf" srcId="{429E0AB0-0AA4-AF40-95E6-60DB416C1350}" destId="{DFC8D300-5AF2-FB45-AFD6-E2D1F6B454EF}" srcOrd="0" destOrd="0" presId="urn:microsoft.com/office/officeart/2009/3/layout/CircleRelationship"/>
    <dgm:cxn modelId="{8598D258-C72B-EA48-9A70-DE201B688C48}" type="presParOf" srcId="{379951D8-3B58-124C-8318-770ABACE261C}" destId="{1B1B4883-C09D-5D49-A92B-AA337716F45D}" srcOrd="9" destOrd="0" presId="urn:microsoft.com/office/officeart/2009/3/layout/CircleRelationship"/>
    <dgm:cxn modelId="{F6CD3DAD-8342-094E-B773-49145A1794CF}" type="presParOf" srcId="{379951D8-3B58-124C-8318-770ABACE261C}" destId="{B7D139B0-D2E1-ED47-8043-A89816CBF278}" srcOrd="10" destOrd="0" presId="urn:microsoft.com/office/officeart/2009/3/layout/CircleRelationship"/>
    <dgm:cxn modelId="{E7056339-A5A6-764C-A624-4C09DB39596D}" type="presParOf" srcId="{B7D139B0-D2E1-ED47-8043-A89816CBF278}" destId="{04A54448-6A14-A046-B330-80FDC40FC7CC}" srcOrd="0" destOrd="0" presId="urn:microsoft.com/office/officeart/2009/3/layout/CircleRelationship"/>
    <dgm:cxn modelId="{2BCD562C-54FC-1448-81A6-BE6594C586EB}" type="presParOf" srcId="{379951D8-3B58-124C-8318-770ABACE261C}" destId="{294997D3-2EEC-0242-8C9C-3B046C2C2E7A}" srcOrd="11" destOrd="0" presId="urn:microsoft.com/office/officeart/2009/3/layout/CircleRelationship"/>
    <dgm:cxn modelId="{350C8C8D-143B-7842-BD33-3E7F9CD61C02}" type="presParOf" srcId="{294997D3-2EEC-0242-8C9C-3B046C2C2E7A}" destId="{5DA586FF-E0DC-6842-850E-8C3826DE0448}" srcOrd="0" destOrd="0" presId="urn:microsoft.com/office/officeart/2009/3/layout/CircleRelationship"/>
    <dgm:cxn modelId="{14531889-7B52-E741-958B-91141A93A4C9}" type="presParOf" srcId="{379951D8-3B58-124C-8318-770ABACE261C}" destId="{F0685121-BFC8-E94F-8CE4-96887FDB334A}" srcOrd="12" destOrd="0" presId="urn:microsoft.com/office/officeart/2009/3/layout/CircleRelationship"/>
    <dgm:cxn modelId="{DC934E83-EB61-9745-9562-CCB6ADF402BE}" type="presParOf" srcId="{F0685121-BFC8-E94F-8CE4-96887FDB334A}" destId="{88B363DA-3B18-7D40-BAE4-267F350760FF}" srcOrd="0" destOrd="0" presId="urn:microsoft.com/office/officeart/2009/3/layout/CircleRelationship"/>
    <dgm:cxn modelId="{26B63A6B-2695-A941-971D-297B0F857667}" type="presParOf" srcId="{379951D8-3B58-124C-8318-770ABACE261C}" destId="{FE8AE9E6-76C0-4842-B0E7-C4D4CC348F36}" srcOrd="13" destOrd="0" presId="urn:microsoft.com/office/officeart/2009/3/layout/CircleRelationship"/>
    <dgm:cxn modelId="{17182099-AF44-744D-95A7-1D3862AC554F}" type="presParOf" srcId="{379951D8-3B58-124C-8318-770ABACE261C}" destId="{89263288-8908-3B4B-A351-94A22CB583E7}" srcOrd="14" destOrd="0" presId="urn:microsoft.com/office/officeart/2009/3/layout/CircleRelationship"/>
    <dgm:cxn modelId="{B1167BDF-ECAC-EB48-897B-A02ADE250D2B}" type="presParOf" srcId="{89263288-8908-3B4B-A351-94A22CB583E7}" destId="{230C216C-122E-AC4C-AFE0-C5C256EC7ADD}" srcOrd="0" destOrd="0" presId="urn:microsoft.com/office/officeart/2009/3/layout/CircleRelationship"/>
    <dgm:cxn modelId="{703AE0F1-C9A8-C041-953E-4CE6829DB35C}" type="presParOf" srcId="{379951D8-3B58-124C-8318-770ABACE261C}" destId="{6CA3D47C-B4B5-2143-ABF6-27B483DC7E50}" srcOrd="15" destOrd="0" presId="urn:microsoft.com/office/officeart/2009/3/layout/CircleRelationship"/>
    <dgm:cxn modelId="{09C85BC3-111E-5D43-9851-A129C58DE06E}" type="presParOf" srcId="{379951D8-3B58-124C-8318-770ABACE261C}" destId="{BD419EB1-2472-0E46-B8C6-B088AED6125A}" srcOrd="16" destOrd="0" presId="urn:microsoft.com/office/officeart/2009/3/layout/CircleRelationship"/>
    <dgm:cxn modelId="{E190A6BA-DCE3-BB40-97E3-D9E4B043046F}" type="presParOf" srcId="{BD419EB1-2472-0E46-B8C6-B088AED6125A}" destId="{3D6757D4-6B08-3747-AC14-7FA69F109B0B}" srcOrd="0" destOrd="0" presId="urn:microsoft.com/office/officeart/2009/3/layout/CircleRelationship"/>
    <dgm:cxn modelId="{FDD6F7B0-12F6-0344-A314-658C6500426F}" type="presParOf" srcId="{379951D8-3B58-124C-8318-770ABACE261C}" destId="{1003E80A-EC39-ED47-A308-5223BED7AF11}" srcOrd="17" destOrd="0" presId="urn:microsoft.com/office/officeart/2009/3/layout/CircleRelationship"/>
    <dgm:cxn modelId="{FFB12558-3837-3C4D-A285-749869F21D8E}" type="presParOf" srcId="{379951D8-3B58-124C-8318-770ABACE261C}" destId="{2CCBA214-DA2A-534C-BF31-BF117BD84F1B}" srcOrd="18" destOrd="0" presId="urn:microsoft.com/office/officeart/2009/3/layout/CircleRelationship"/>
    <dgm:cxn modelId="{22F73266-B362-EB46-8D84-95ACBD63F0AD}" type="presParOf" srcId="{2CCBA214-DA2A-534C-BF31-BF117BD84F1B}" destId="{4AF4E1BC-AFCE-4240-887A-02C1DE8FD59A}" srcOrd="0" destOrd="0" presId="urn:microsoft.com/office/officeart/2009/3/layout/CircleRelationship"/>
    <dgm:cxn modelId="{32C9BF2B-5A06-FB4B-91F1-A779D62B1DD6}" type="presParOf" srcId="{379951D8-3B58-124C-8318-770ABACE261C}" destId="{2A7CC57C-ED34-3D4B-8CEE-A40DEB15E9B8}" srcOrd="19" destOrd="0" presId="urn:microsoft.com/office/officeart/2009/3/layout/CircleRelationship"/>
    <dgm:cxn modelId="{4C39A2F1-76E0-CD42-B92B-57E483E8D43A}" type="presParOf" srcId="{2A7CC57C-ED34-3D4B-8CEE-A40DEB15E9B8}" destId="{CA10C879-5225-FF45-876A-DA3110C26ECB}" srcOrd="0" destOrd="0" presId="urn:microsoft.com/office/officeart/2009/3/layout/CircleRelationship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0303A9-53C5-9842-A376-A090D0BEA8A7}">
      <dsp:nvSpPr>
        <dsp:cNvPr id="0" name=""/>
        <dsp:cNvSpPr/>
      </dsp:nvSpPr>
      <dsp:spPr>
        <a:xfrm>
          <a:off x="1961257" y="1104293"/>
          <a:ext cx="3452388" cy="3452982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i="0" kern="120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Electrical Car Charging</a:t>
          </a:r>
          <a:endParaRPr lang="en-US" sz="3600" b="1" i="0" kern="120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sp:txBody>
      <dsp:txXfrm>
        <a:off x="2466848" y="1609971"/>
        <a:ext cx="2441206" cy="2441626"/>
      </dsp:txXfrm>
    </dsp:sp>
    <dsp:sp modelId="{542E611C-773C-ED43-9C33-8C359DC4F551}">
      <dsp:nvSpPr>
        <dsp:cNvPr id="0" name=""/>
        <dsp:cNvSpPr/>
      </dsp:nvSpPr>
      <dsp:spPr>
        <a:xfrm>
          <a:off x="3022822" y="4300585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AEB8B37B-F171-DC4F-B110-AA17816F43AB}">
      <dsp:nvSpPr>
        <dsp:cNvPr id="0" name=""/>
        <dsp:cNvSpPr/>
      </dsp:nvSpPr>
      <dsp:spPr>
        <a:xfrm>
          <a:off x="5636014" y="2505602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E4798220-EE63-F542-AA41-9DFADEAF8CBE}">
      <dsp:nvSpPr>
        <dsp:cNvPr id="0" name=""/>
        <dsp:cNvSpPr/>
      </dsp:nvSpPr>
      <dsp:spPr>
        <a:xfrm>
          <a:off x="4306048" y="4596766"/>
          <a:ext cx="383834" cy="384418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0534F88E-029C-0745-A35A-AC70F98E23D7}">
      <dsp:nvSpPr>
        <dsp:cNvPr id="0" name=""/>
        <dsp:cNvSpPr/>
      </dsp:nvSpPr>
      <dsp:spPr>
        <a:xfrm>
          <a:off x="3100722" y="1492415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442E78E7-3540-4C47-BC52-4B1C8CCFBB8B}">
      <dsp:nvSpPr>
        <dsp:cNvPr id="0" name=""/>
        <dsp:cNvSpPr/>
      </dsp:nvSpPr>
      <dsp:spPr>
        <a:xfrm>
          <a:off x="2224700" y="3085007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76925419-32D8-B74F-9AB1-5FFA11BFB6B5}">
      <dsp:nvSpPr>
        <dsp:cNvPr id="0" name=""/>
        <dsp:cNvSpPr/>
      </dsp:nvSpPr>
      <dsp:spPr>
        <a:xfrm>
          <a:off x="881987" y="1727509"/>
          <a:ext cx="1403617" cy="1403776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i="0" kern="120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Connecting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i="0" kern="120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The Grid</a:t>
          </a:r>
          <a:endParaRPr lang="en-US" sz="1100" b="1" i="0" kern="120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sp:txBody>
      <dsp:txXfrm>
        <a:off x="1087542" y="1933087"/>
        <a:ext cx="992507" cy="992620"/>
      </dsp:txXfrm>
    </dsp:sp>
    <dsp:sp modelId="{1BF5A898-1693-F840-8BA7-AF4C116C56E3}">
      <dsp:nvSpPr>
        <dsp:cNvPr id="0" name=""/>
        <dsp:cNvSpPr/>
      </dsp:nvSpPr>
      <dsp:spPr>
        <a:xfrm>
          <a:off x="3543336" y="1504755"/>
          <a:ext cx="383834" cy="384418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DFC8D300-5AF2-FB45-AFD6-E2D1F6B454EF}">
      <dsp:nvSpPr>
        <dsp:cNvPr id="0" name=""/>
        <dsp:cNvSpPr/>
      </dsp:nvSpPr>
      <dsp:spPr>
        <a:xfrm>
          <a:off x="1014417" y="3542237"/>
          <a:ext cx="694018" cy="694175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1B1B4883-C09D-5D49-A92B-AA337716F45D}">
      <dsp:nvSpPr>
        <dsp:cNvPr id="0" name=""/>
        <dsp:cNvSpPr/>
      </dsp:nvSpPr>
      <dsp:spPr>
        <a:xfrm>
          <a:off x="5469319" y="972649"/>
          <a:ext cx="1763757" cy="1751786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0" kern="120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Accessibility</a:t>
          </a:r>
          <a:endParaRPr lang="en-US" sz="1200" b="1" i="0" kern="120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sp:txBody>
      <dsp:txXfrm>
        <a:off x="5727615" y="1229192"/>
        <a:ext cx="1247165" cy="1238700"/>
      </dsp:txXfrm>
    </dsp:sp>
    <dsp:sp modelId="{04A54448-6A14-A046-B330-80FDC40FC7CC}">
      <dsp:nvSpPr>
        <dsp:cNvPr id="0" name=""/>
        <dsp:cNvSpPr/>
      </dsp:nvSpPr>
      <dsp:spPr>
        <a:xfrm>
          <a:off x="5141703" y="2036031"/>
          <a:ext cx="383834" cy="384418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5DA586FF-E0DC-6842-850E-8C3826DE0448}">
      <dsp:nvSpPr>
        <dsp:cNvPr id="0" name=""/>
        <dsp:cNvSpPr/>
      </dsp:nvSpPr>
      <dsp:spPr>
        <a:xfrm>
          <a:off x="750265" y="4368460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88B363DA-3B18-7D40-BAE4-267F350760FF}">
      <dsp:nvSpPr>
        <dsp:cNvPr id="0" name=""/>
        <dsp:cNvSpPr/>
      </dsp:nvSpPr>
      <dsp:spPr>
        <a:xfrm>
          <a:off x="3523506" y="3972317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FE8AE9E6-76C0-4842-B0E7-C4D4CC348F36}">
      <dsp:nvSpPr>
        <dsp:cNvPr id="0" name=""/>
        <dsp:cNvSpPr/>
      </dsp:nvSpPr>
      <dsp:spPr>
        <a:xfrm>
          <a:off x="6428470" y="3492873"/>
          <a:ext cx="1403617" cy="1403776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i="0" kern="120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Environment</a:t>
          </a:r>
          <a:endParaRPr lang="en-US" sz="1100" b="1" i="0" kern="120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sp:txBody>
      <dsp:txXfrm>
        <a:off x="6634025" y="3698451"/>
        <a:ext cx="992507" cy="992620"/>
      </dsp:txXfrm>
    </dsp:sp>
    <dsp:sp modelId="{230C216C-122E-AC4C-AFE0-C5C256EC7ADD}">
      <dsp:nvSpPr>
        <dsp:cNvPr id="0" name=""/>
        <dsp:cNvSpPr/>
      </dsp:nvSpPr>
      <dsp:spPr>
        <a:xfrm>
          <a:off x="6032596" y="3444127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6CA3D47C-B4B5-2143-ABF6-27B483DC7E50}">
      <dsp:nvSpPr>
        <dsp:cNvPr id="0" name=""/>
        <dsp:cNvSpPr/>
      </dsp:nvSpPr>
      <dsp:spPr>
        <a:xfrm>
          <a:off x="2219586" y="4549439"/>
          <a:ext cx="1763687" cy="169341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Energy distribution</a:t>
          </a:r>
        </a:p>
      </dsp:txBody>
      <dsp:txXfrm>
        <a:off x="2477872" y="4797434"/>
        <a:ext cx="1247115" cy="1197427"/>
      </dsp:txXfrm>
    </dsp:sp>
    <dsp:sp modelId="{3D6757D4-6B08-3747-AC14-7FA69F109B0B}">
      <dsp:nvSpPr>
        <dsp:cNvPr id="0" name=""/>
        <dsp:cNvSpPr/>
      </dsp:nvSpPr>
      <dsp:spPr>
        <a:xfrm>
          <a:off x="3653104" y="4646747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1003E80A-EC39-ED47-A308-5223BED7AF11}">
      <dsp:nvSpPr>
        <dsp:cNvPr id="0" name=""/>
        <dsp:cNvSpPr/>
      </dsp:nvSpPr>
      <dsp:spPr>
        <a:xfrm>
          <a:off x="3738086" y="-72410"/>
          <a:ext cx="1403617" cy="1403776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i="0" kern="120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Data Technology</a:t>
          </a:r>
          <a:endParaRPr lang="en-US" sz="1100" b="1" i="0" kern="120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sp:txBody>
      <dsp:txXfrm>
        <a:off x="3943641" y="133168"/>
        <a:ext cx="992507" cy="992620"/>
      </dsp:txXfrm>
    </dsp:sp>
    <dsp:sp modelId="{4AF4E1BC-AFCE-4240-887A-02C1DE8FD59A}">
      <dsp:nvSpPr>
        <dsp:cNvPr id="0" name=""/>
        <dsp:cNvSpPr/>
      </dsp:nvSpPr>
      <dsp:spPr>
        <a:xfrm>
          <a:off x="2007288" y="1449221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CA10C879-5225-FF45-876A-DA3110C26ECB}">
      <dsp:nvSpPr>
        <dsp:cNvPr id="0" name=""/>
        <dsp:cNvSpPr/>
      </dsp:nvSpPr>
      <dsp:spPr>
        <a:xfrm>
          <a:off x="5247930" y="273134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5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94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00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‹N°›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682" y="6053592"/>
            <a:ext cx="1442317" cy="53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583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8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65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87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43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24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77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8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E7539-BFEF-E349-A497-068EDCDC3B49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28A61-269F-5D4E-BE49-4CDCACD51ED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38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652" y="4691824"/>
            <a:ext cx="7936926" cy="946976"/>
          </a:xfrm>
        </p:spPr>
        <p:txBody>
          <a:bodyPr>
            <a:normAutofit/>
          </a:bodyPr>
          <a:lstStyle/>
          <a:p>
            <a:r>
              <a:rPr lang="en-US" sz="2400" i="1" dirty="0" smtClean="0"/>
              <a:t>Leaders in Environment Analysis and Definition of Strategy</a:t>
            </a:r>
            <a:endParaRPr lang="en-US" sz="24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374"/>
            <a:ext cx="8439598" cy="310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37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3-24 at 6.58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092" y="2449749"/>
            <a:ext cx="4178320" cy="35382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9400"/>
            <a:ext cx="5223515" cy="51712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058647"/>
            <a:ext cx="7702172" cy="51547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500" y="6228555"/>
            <a:ext cx="53045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Source: </a:t>
            </a:r>
            <a:r>
              <a:rPr lang="en-US" sz="900" u="sng" dirty="0">
                <a:solidFill>
                  <a:schemeClr val="bg1"/>
                </a:solidFill>
              </a:rPr>
              <a:t>http:/</a:t>
            </a:r>
            <a:r>
              <a:rPr lang="en-US" sz="900" u="sng" dirty="0" smtClean="0">
                <a:solidFill>
                  <a:schemeClr val="bg1"/>
                </a:solidFill>
              </a:rPr>
              <a:t>/www..</a:t>
            </a:r>
            <a:r>
              <a:rPr lang="en-US" sz="900" u="sng" dirty="0" err="1" smtClean="0">
                <a:solidFill>
                  <a:schemeClr val="bg1"/>
                </a:solidFill>
              </a:rPr>
              <a:t>clubcandoca.com.br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28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89391460"/>
              </p:ext>
            </p:extLst>
          </p:nvPr>
        </p:nvGraphicFramePr>
        <p:xfrm>
          <a:off x="333459" y="259237"/>
          <a:ext cx="8582353" cy="6170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753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46690" y="2932609"/>
            <a:ext cx="46506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[</a:t>
            </a:r>
            <a:r>
              <a:rPr lang="en-US" sz="4800" i="1" dirty="0" smtClean="0">
                <a:solidFill>
                  <a:srgbClr val="7F7F7F"/>
                </a:solidFill>
              </a:rPr>
              <a:t>Our Logic Model</a:t>
            </a:r>
            <a:r>
              <a:rPr lang="en-US" sz="4800" i="1" dirty="0" smtClean="0">
                <a:solidFill>
                  <a:srgbClr val="C3D69B"/>
                </a:solidFill>
              </a:rPr>
              <a:t>]</a:t>
            </a:r>
            <a:endParaRPr lang="en-US" sz="4800" i="1" dirty="0">
              <a:solidFill>
                <a:srgbClr val="C3D6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66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88" y="397564"/>
            <a:ext cx="8878114" cy="595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522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02031" y="2932609"/>
            <a:ext cx="193995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[</a:t>
            </a:r>
            <a:r>
              <a:rPr lang="en-US" sz="4800" i="1" dirty="0" err="1" smtClean="0">
                <a:solidFill>
                  <a:srgbClr val="7F7F7F"/>
                </a:solidFill>
              </a:rPr>
              <a:t>Layar</a:t>
            </a:r>
            <a:r>
              <a:rPr lang="en-US" sz="4800" i="1" dirty="0" smtClean="0">
                <a:solidFill>
                  <a:srgbClr val="C3D69B"/>
                </a:solidFill>
              </a:rPr>
              <a:t>]</a:t>
            </a:r>
            <a:endParaRPr lang="en-US" sz="4800" i="1" dirty="0">
              <a:solidFill>
                <a:srgbClr val="C3D6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26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/>
          <p:cNvGrpSpPr/>
          <p:nvPr/>
        </p:nvGrpSpPr>
        <p:grpSpPr>
          <a:xfrm>
            <a:off x="2126586" y="741481"/>
            <a:ext cx="5253069" cy="5675845"/>
            <a:chOff x="1802823" y="908388"/>
            <a:chExt cx="5253069" cy="5675845"/>
          </a:xfrm>
        </p:grpSpPr>
        <p:pic>
          <p:nvPicPr>
            <p:cNvPr id="1030" name="Picture 6" descr="http://www.dartmouthrailriver.co.uk/userfiles/layar%20logo%20v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1615" y="908388"/>
              <a:ext cx="2894277" cy="5675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http://upload.wikimedia.org/wikipedia/commons/3/31/Layar-Logo-Large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6549"/>
            <a:stretch/>
          </p:blipFill>
          <p:spPr bwMode="auto">
            <a:xfrm>
              <a:off x="1802823" y="2770495"/>
              <a:ext cx="2331494" cy="1951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upload.wikimedia.org/wikipedia/commons/3/31/Layar-Logo-Large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504"/>
            <a:stretch/>
          </p:blipFill>
          <p:spPr bwMode="auto">
            <a:xfrm>
              <a:off x="4567394" y="2770495"/>
              <a:ext cx="2028125" cy="1951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AutoShape 8" descr="https://wx2.qq.com/cgi-bin/mmwebwx-bin/webwxgetmsgimg?MsgID=1633030276&amp;skey=%40crypt_36f7045b_66824638818444aa5c405e45f128ff8b&amp;__r=-1572378554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422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748" y="81888"/>
            <a:ext cx="3769341" cy="670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7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652" y="4691824"/>
            <a:ext cx="7936926" cy="946976"/>
          </a:xfrm>
        </p:spPr>
        <p:txBody>
          <a:bodyPr>
            <a:normAutofit/>
          </a:bodyPr>
          <a:lstStyle/>
          <a:p>
            <a:r>
              <a:rPr lang="en-US" sz="2400" i="1" dirty="0" smtClean="0"/>
              <a:t>Leaders in Environment Analysis and Definition of Strategy</a:t>
            </a:r>
            <a:endParaRPr lang="en-US" sz="24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374"/>
            <a:ext cx="8439598" cy="310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77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43</Words>
  <Application>Microsoft Office PowerPoint</Application>
  <PresentationFormat>Affichage à l'écran (4:3)</PresentationFormat>
  <Paragraphs>12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Tralala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Assepoester Deville</dc:creator>
  <cp:lastModifiedBy>Jacquelin</cp:lastModifiedBy>
  <cp:revision>22</cp:revision>
  <dcterms:created xsi:type="dcterms:W3CDTF">2015-03-17T13:02:54Z</dcterms:created>
  <dcterms:modified xsi:type="dcterms:W3CDTF">2015-05-20T02:16:45Z</dcterms:modified>
</cp:coreProperties>
</file>