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38" d="100"/>
          <a:sy n="238" d="100"/>
        </p:scale>
        <p:origin x="417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45E7A-0422-C14B-8893-018EEFB91FD8}" type="doc">
      <dgm:prSet loTypeId="urn:microsoft.com/office/officeart/2009/3/layout/CircleRelationship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791D1-3F5B-9449-B222-5D2D9A98E774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b="1" i="0" cap="none" spc="5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Strategy</a:t>
          </a:r>
        </a:p>
      </dgm:t>
    </dgm:pt>
    <dgm:pt modelId="{A18187FD-1D0D-CA41-97A0-37AD290D4263}" type="parTrans" cxnId="{FBD00F80-ADEB-FD4F-BF6B-DE4352730A5B}">
      <dgm:prSet/>
      <dgm:spPr/>
      <dgm:t>
        <a:bodyPr/>
        <a:lstStyle/>
        <a:p>
          <a:endParaRPr lang="en-US"/>
        </a:p>
      </dgm:t>
    </dgm:pt>
    <dgm:pt modelId="{F686E164-42F2-8348-9042-BE15406CAE79}" type="sibTrans" cxnId="{FBD00F80-ADEB-FD4F-BF6B-DE4352730A5B}">
      <dgm:prSet/>
      <dgm:spPr/>
      <dgm:t>
        <a:bodyPr/>
        <a:lstStyle/>
        <a:p>
          <a:endParaRPr lang="en-US"/>
        </a:p>
      </dgm:t>
    </dgm:pt>
    <dgm:pt modelId="{FCED15F3-10C5-BA4B-A14C-462302E5670A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EV Market</a:t>
          </a:r>
          <a:endParaRPr lang="en-US" sz="1100" b="1" i="0" cap="none" spc="50" noProof="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1036CA6F-D18F-5945-9641-F5F0E3DD59C0}" type="parTrans" cxnId="{16344532-A2DC-2C4F-9AF3-7FF6940FF5B6}">
      <dgm:prSet/>
      <dgm:spPr/>
      <dgm:t>
        <a:bodyPr/>
        <a:lstStyle/>
        <a:p>
          <a:endParaRPr lang="en-US"/>
        </a:p>
      </dgm:t>
    </dgm:pt>
    <dgm:pt modelId="{D6F1FAC4-FF98-024E-9D02-CA02BAA3E629}" type="sibTrans" cxnId="{16344532-A2DC-2C4F-9AF3-7FF6940FF5B6}">
      <dgm:prSet/>
      <dgm:spPr/>
      <dgm:t>
        <a:bodyPr/>
        <a:lstStyle/>
        <a:p>
          <a:endParaRPr lang="en-US"/>
        </a:p>
      </dgm:t>
    </dgm:pt>
    <dgm:pt modelId="{77C31904-20FC-AE41-9588-CA866F4DE582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b="1" i="0" cap="none" spc="5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Laws &amp; Regulations</a:t>
          </a:r>
          <a:endParaRPr lang="en-US" sz="1200" b="1" i="0" cap="none" spc="50" noProof="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69CF30C7-5977-6B4F-8023-D7A4A5D60A6C}" type="parTrans" cxnId="{213B930C-AFA8-344D-B20C-C0541E4273C1}">
      <dgm:prSet/>
      <dgm:spPr/>
      <dgm:t>
        <a:bodyPr/>
        <a:lstStyle/>
        <a:p>
          <a:endParaRPr lang="en-US"/>
        </a:p>
      </dgm:t>
    </dgm:pt>
    <dgm:pt modelId="{9B243B49-1664-514B-8832-8F925D1510B4}" type="sibTrans" cxnId="{213B930C-AFA8-344D-B20C-C0541E4273C1}">
      <dgm:prSet/>
      <dgm:spPr/>
      <dgm:t>
        <a:bodyPr/>
        <a:lstStyle/>
        <a:p>
          <a:endParaRPr lang="en-US"/>
        </a:p>
      </dgm:t>
    </dgm:pt>
    <dgm:pt modelId="{30AD9A2A-463E-9747-B427-7F20058C6073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Technology</a:t>
          </a:r>
          <a:endParaRPr lang="en-US" sz="1100" b="1" i="0" cap="none" spc="50" noProof="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922B9C97-364C-4D4A-B1EA-B6D341E82F2E}" type="parTrans" cxnId="{0D461D19-369E-794F-B3F1-1B856115CD12}">
      <dgm:prSet/>
      <dgm:spPr/>
      <dgm:t>
        <a:bodyPr/>
        <a:lstStyle/>
        <a:p>
          <a:endParaRPr lang="en-US"/>
        </a:p>
      </dgm:t>
    </dgm:pt>
    <dgm:pt modelId="{6CB6BD5B-0258-5E49-A718-C04BBA8CFB69}" type="sibTrans" cxnId="{0D461D19-369E-794F-B3F1-1B856115CD12}">
      <dgm:prSet/>
      <dgm:spPr/>
      <dgm:t>
        <a:bodyPr/>
        <a:lstStyle/>
        <a:p>
          <a:endParaRPr lang="en-US"/>
        </a:p>
      </dgm:t>
    </dgm:pt>
    <dgm:pt modelId="{6C404DC3-F448-1642-8807-7D80C354B908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i="0" cap="none" spc="5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Zoning</a:t>
          </a:r>
          <a:endParaRPr lang="en-US" sz="1400" b="1" i="0" cap="none" spc="50" noProof="0" dirty="0" smtClean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D91C6041-05F4-1E40-B4BF-501EEA8F2914}" type="parTrans" cxnId="{6100F3C4-9E46-F448-98E1-D44E83122125}">
      <dgm:prSet/>
      <dgm:spPr/>
      <dgm:t>
        <a:bodyPr/>
        <a:lstStyle/>
        <a:p>
          <a:endParaRPr lang="en-US"/>
        </a:p>
      </dgm:t>
    </dgm:pt>
    <dgm:pt modelId="{3275DC26-3EA0-074F-B884-BCBEB3464980}" type="sibTrans" cxnId="{6100F3C4-9E46-F448-98E1-D44E83122125}">
      <dgm:prSet/>
      <dgm:spPr/>
      <dgm:t>
        <a:bodyPr/>
        <a:lstStyle/>
        <a:p>
          <a:endParaRPr lang="en-US"/>
        </a:p>
      </dgm:t>
    </dgm:pt>
    <dgm:pt modelId="{E51B0F01-0774-1746-AB50-A061C4380AFD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sz="1100" b="1" i="0" cap="none" spc="5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Energy</a:t>
          </a:r>
        </a:p>
        <a:p>
          <a:pPr algn="l"/>
          <a:r>
            <a:rPr lang="en-US" sz="300" b="1" i="0" cap="none" spc="5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  </a:t>
          </a:r>
          <a:r>
            <a:rPr lang="en-US" sz="400" b="1" i="0" cap="none" spc="5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Short term            Long term</a:t>
          </a:r>
          <a:endParaRPr lang="en-US" sz="400" b="1" i="0" cap="none" spc="50" noProof="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B143E808-D0D9-634F-A9B1-A43E65BC3473}" type="parTrans" cxnId="{86644E30-921D-BA47-801A-C1890AD130D6}">
      <dgm:prSet/>
      <dgm:spPr/>
      <dgm:t>
        <a:bodyPr/>
        <a:lstStyle/>
        <a:p>
          <a:endParaRPr lang="en-US"/>
        </a:p>
      </dgm:t>
    </dgm:pt>
    <dgm:pt modelId="{8C8B5FF8-10DA-9C44-8D22-69E1EDECE47F}" type="sibTrans" cxnId="{86644E30-921D-BA47-801A-C1890AD130D6}">
      <dgm:prSet/>
      <dgm:spPr/>
      <dgm:t>
        <a:bodyPr/>
        <a:lstStyle/>
        <a:p>
          <a:endParaRPr lang="en-US"/>
        </a:p>
      </dgm:t>
    </dgm:pt>
    <dgm:pt modelId="{379951D8-3B58-124C-8318-770ABACE261C}" type="pres">
      <dgm:prSet presAssocID="{0F145E7A-0422-C14B-8893-018EEFB91FD8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E0303A9-53C5-9842-A376-A090D0BEA8A7}" type="pres">
      <dgm:prSet presAssocID="{754791D1-3F5B-9449-B222-5D2D9A98E774}" presName="Parent" presStyleLbl="node0" presStyleIdx="0" presStyleCnt="1" custScaleX="97391" custScaleY="92977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542E611C-773C-ED43-9C33-8C359DC4F551}" type="pres">
      <dgm:prSet presAssocID="{754791D1-3F5B-9449-B222-5D2D9A98E774}" presName="Accent2" presStyleLbl="node1" presStyleIdx="0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AEB8B37B-F171-DC4F-B110-AA17816F43AB}" type="pres">
      <dgm:prSet presAssocID="{754791D1-3F5B-9449-B222-5D2D9A98E774}" presName="Accent3" presStyleLbl="node1" presStyleIdx="1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E4798220-EE63-F542-AA41-9DFADEAF8CBE}" type="pres">
      <dgm:prSet presAssocID="{754791D1-3F5B-9449-B222-5D2D9A98E774}" presName="Accent4" presStyleLbl="node1" presStyleIdx="2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0534F88E-029C-0745-A35A-AC70F98E23D7}" type="pres">
      <dgm:prSet presAssocID="{754791D1-3F5B-9449-B222-5D2D9A98E774}" presName="Accent5" presStyleLbl="node1" presStyleIdx="3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442E78E7-3540-4C47-BC52-4B1C8CCFBB8B}" type="pres">
      <dgm:prSet presAssocID="{754791D1-3F5B-9449-B222-5D2D9A98E774}" presName="Accent6" presStyleLbl="node1" presStyleIdx="4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76925419-32D8-B74F-9AB1-5FFA11BFB6B5}" type="pres">
      <dgm:prSet presAssocID="{FCED15F3-10C5-BA4B-A14C-462302E5670A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705F52A-00EA-6C45-898B-CAFA6C9EAE0C}" type="pres">
      <dgm:prSet presAssocID="{FCED15F3-10C5-BA4B-A14C-462302E5670A}" presName="Accent7" presStyleCnt="0"/>
      <dgm:spPr/>
    </dgm:pt>
    <dgm:pt modelId="{1BF5A898-1693-F840-8BA7-AF4C116C56E3}" type="pres">
      <dgm:prSet presAssocID="{FCED15F3-10C5-BA4B-A14C-462302E5670A}" presName="AccentHold1" presStyleLbl="node1" presStyleIdx="6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429E0AB0-0AA4-AF40-95E6-60DB416C1350}" type="pres">
      <dgm:prSet presAssocID="{FCED15F3-10C5-BA4B-A14C-462302E5670A}" presName="Accent8" presStyleCnt="0"/>
      <dgm:spPr/>
    </dgm:pt>
    <dgm:pt modelId="{DFC8D300-5AF2-FB45-AFD6-E2D1F6B454EF}" type="pres">
      <dgm:prSet presAssocID="{FCED15F3-10C5-BA4B-A14C-462302E5670A}" presName="AccentHold2" presStyleLbl="node1" presStyleIdx="7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1B1B4883-C09D-5D49-A92B-AA337716F45D}" type="pres">
      <dgm:prSet presAssocID="{77C31904-20FC-AE41-9588-CA866F4DE582}" presName="Child2" presStyleLbl="node1" presStyleIdx="8" presStyleCnt="19" custScaleX="125658" custScaleY="124791" custLinFactNeighborX="-8482" custLinFactNeighborY="565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7D139B0-D2E1-ED47-8043-A89816CBF278}" type="pres">
      <dgm:prSet presAssocID="{77C31904-20FC-AE41-9588-CA866F4DE582}" presName="Accent9" presStyleCnt="0"/>
      <dgm:spPr/>
    </dgm:pt>
    <dgm:pt modelId="{04A54448-6A14-A046-B330-80FDC40FC7CC}" type="pres">
      <dgm:prSet presAssocID="{77C31904-20FC-AE41-9588-CA866F4DE582}" presName="AccentHold1" presStyleLbl="node1" presStyleIdx="9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294997D3-2EEC-0242-8C9C-3B046C2C2E7A}" type="pres">
      <dgm:prSet presAssocID="{77C31904-20FC-AE41-9588-CA866F4DE582}" presName="Accent10" presStyleCnt="0"/>
      <dgm:spPr/>
    </dgm:pt>
    <dgm:pt modelId="{5DA586FF-E0DC-6842-850E-8C3826DE0448}" type="pres">
      <dgm:prSet presAssocID="{77C31904-20FC-AE41-9588-CA866F4DE582}" presName="AccentHold2" presStyleLbl="node1" presStyleIdx="10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F0685121-BFC8-E94F-8CE4-96887FDB334A}" type="pres">
      <dgm:prSet presAssocID="{77C31904-20FC-AE41-9588-CA866F4DE582}" presName="Accent11" presStyleCnt="0"/>
      <dgm:spPr/>
    </dgm:pt>
    <dgm:pt modelId="{88B363DA-3B18-7D40-BAE4-267F350760FF}" type="pres">
      <dgm:prSet presAssocID="{77C31904-20FC-AE41-9588-CA866F4DE582}" presName="AccentHold3" presStyleLbl="node1" presStyleIdx="11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FE8AE9E6-76C0-4842-B0E7-C4D4CC348F36}" type="pres">
      <dgm:prSet presAssocID="{30AD9A2A-463E-9747-B427-7F20058C6073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9263288-8908-3B4B-A351-94A22CB583E7}" type="pres">
      <dgm:prSet presAssocID="{30AD9A2A-463E-9747-B427-7F20058C6073}" presName="Accent12" presStyleCnt="0"/>
      <dgm:spPr/>
    </dgm:pt>
    <dgm:pt modelId="{230C216C-122E-AC4C-AFE0-C5C256EC7ADD}" type="pres">
      <dgm:prSet presAssocID="{30AD9A2A-463E-9747-B427-7F20058C6073}" presName="AccentHold1" presStyleLbl="node1" presStyleIdx="13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6CA3D47C-B4B5-2143-ABF6-27B483DC7E50}" type="pres">
      <dgm:prSet presAssocID="{6C404DC3-F448-1642-8807-7D80C354B908}" presName="Child4" presStyleLbl="node1" presStyleIdx="14" presStyleCnt="19" custScaleX="125653" custScaleY="12063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D419EB1-2472-0E46-B8C6-B088AED6125A}" type="pres">
      <dgm:prSet presAssocID="{6C404DC3-F448-1642-8807-7D80C354B908}" presName="Accent13" presStyleCnt="0"/>
      <dgm:spPr/>
    </dgm:pt>
    <dgm:pt modelId="{3D6757D4-6B08-3747-AC14-7FA69F109B0B}" type="pres">
      <dgm:prSet presAssocID="{6C404DC3-F448-1642-8807-7D80C354B908}" presName="AccentHold1" presStyleLbl="node1" presStyleIdx="15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1003E80A-EC39-ED47-A308-5223BED7AF11}" type="pres">
      <dgm:prSet presAssocID="{E51B0F01-0774-1746-AB50-A061C4380AFD}" presName="Child5" presStyleLbl="node1" presStyleIdx="16" presStyleCnt="19" custLinFactNeighborX="-25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CCBA214-DA2A-534C-BF31-BF117BD84F1B}" type="pres">
      <dgm:prSet presAssocID="{E51B0F01-0774-1746-AB50-A061C4380AFD}" presName="Accent15" presStyleCnt="0"/>
      <dgm:spPr/>
    </dgm:pt>
    <dgm:pt modelId="{4AF4E1BC-AFCE-4240-887A-02C1DE8FD59A}" type="pres">
      <dgm:prSet presAssocID="{E51B0F01-0774-1746-AB50-A061C4380AFD}" presName="AccentHold2" presStyleLbl="node1" presStyleIdx="17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2A7CC57C-ED34-3D4B-8CEE-A40DEB15E9B8}" type="pres">
      <dgm:prSet presAssocID="{E51B0F01-0774-1746-AB50-A061C4380AFD}" presName="Accent16" presStyleCnt="0"/>
      <dgm:spPr/>
    </dgm:pt>
    <dgm:pt modelId="{CA10C879-5225-FF45-876A-DA3110C26ECB}" type="pres">
      <dgm:prSet presAssocID="{E51B0F01-0774-1746-AB50-A061C4380AFD}" presName="AccentHold3" presStyleLbl="node1" presStyleIdx="18" presStyleCnt="19" custScaleX="217150" custScaleY="186450" custLinFactX="-300000" custLinFactY="52587" custLinFactNeighborX="-336881" custLinFactNeighborY="100000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</dgm:ptLst>
  <dgm:cxnLst>
    <dgm:cxn modelId="{6100F3C4-9E46-F448-98E1-D44E83122125}" srcId="{754791D1-3F5B-9449-B222-5D2D9A98E774}" destId="{6C404DC3-F448-1642-8807-7D80C354B908}" srcOrd="3" destOrd="0" parTransId="{D91C6041-05F4-1E40-B4BF-501EEA8F2914}" sibTransId="{3275DC26-3EA0-074F-B884-BCBEB3464980}"/>
    <dgm:cxn modelId="{916CBE56-AE43-4005-9943-2E08C024CA3A}" type="presOf" srcId="{6C404DC3-F448-1642-8807-7D80C354B908}" destId="{6CA3D47C-B4B5-2143-ABF6-27B483DC7E50}" srcOrd="0" destOrd="0" presId="urn:microsoft.com/office/officeart/2009/3/layout/CircleRelationship"/>
    <dgm:cxn modelId="{C6D82FD2-EB2C-4EC5-B0CA-482A1AFFC7E3}" type="presOf" srcId="{30AD9A2A-463E-9747-B427-7F20058C6073}" destId="{FE8AE9E6-76C0-4842-B0E7-C4D4CC348F36}" srcOrd="0" destOrd="0" presId="urn:microsoft.com/office/officeart/2009/3/layout/CircleRelationship"/>
    <dgm:cxn modelId="{0D461D19-369E-794F-B3F1-1B856115CD12}" srcId="{754791D1-3F5B-9449-B222-5D2D9A98E774}" destId="{30AD9A2A-463E-9747-B427-7F20058C6073}" srcOrd="2" destOrd="0" parTransId="{922B9C97-364C-4D4A-B1EA-B6D341E82F2E}" sibTransId="{6CB6BD5B-0258-5E49-A718-C04BBA8CFB69}"/>
    <dgm:cxn modelId="{19F8BE28-F1AD-43A9-9A81-3E84C731A219}" type="presOf" srcId="{754791D1-3F5B-9449-B222-5D2D9A98E774}" destId="{DE0303A9-53C5-9842-A376-A090D0BEA8A7}" srcOrd="0" destOrd="0" presId="urn:microsoft.com/office/officeart/2009/3/layout/CircleRelationship"/>
    <dgm:cxn modelId="{FB7EBFFA-7ACE-44B2-88F2-E1BABF65DE4B}" type="presOf" srcId="{E51B0F01-0774-1746-AB50-A061C4380AFD}" destId="{1003E80A-EC39-ED47-A308-5223BED7AF11}" srcOrd="0" destOrd="0" presId="urn:microsoft.com/office/officeart/2009/3/layout/CircleRelationship"/>
    <dgm:cxn modelId="{A5A21F54-39D1-48E5-A94D-7E3105EC3337}" type="presOf" srcId="{77C31904-20FC-AE41-9588-CA866F4DE582}" destId="{1B1B4883-C09D-5D49-A92B-AA337716F45D}" srcOrd="0" destOrd="0" presId="urn:microsoft.com/office/officeart/2009/3/layout/CircleRelationship"/>
    <dgm:cxn modelId="{86644E30-921D-BA47-801A-C1890AD130D6}" srcId="{754791D1-3F5B-9449-B222-5D2D9A98E774}" destId="{E51B0F01-0774-1746-AB50-A061C4380AFD}" srcOrd="4" destOrd="0" parTransId="{B143E808-D0D9-634F-A9B1-A43E65BC3473}" sibTransId="{8C8B5FF8-10DA-9C44-8D22-69E1EDECE47F}"/>
    <dgm:cxn modelId="{213B930C-AFA8-344D-B20C-C0541E4273C1}" srcId="{754791D1-3F5B-9449-B222-5D2D9A98E774}" destId="{77C31904-20FC-AE41-9588-CA866F4DE582}" srcOrd="1" destOrd="0" parTransId="{69CF30C7-5977-6B4F-8023-D7A4A5D60A6C}" sibTransId="{9B243B49-1664-514B-8832-8F925D1510B4}"/>
    <dgm:cxn modelId="{16344532-A2DC-2C4F-9AF3-7FF6940FF5B6}" srcId="{754791D1-3F5B-9449-B222-5D2D9A98E774}" destId="{FCED15F3-10C5-BA4B-A14C-462302E5670A}" srcOrd="0" destOrd="0" parTransId="{1036CA6F-D18F-5945-9641-F5F0E3DD59C0}" sibTransId="{D6F1FAC4-FF98-024E-9D02-CA02BAA3E629}"/>
    <dgm:cxn modelId="{FBD00F80-ADEB-FD4F-BF6B-DE4352730A5B}" srcId="{0F145E7A-0422-C14B-8893-018EEFB91FD8}" destId="{754791D1-3F5B-9449-B222-5D2D9A98E774}" srcOrd="0" destOrd="0" parTransId="{A18187FD-1D0D-CA41-97A0-37AD290D4263}" sibTransId="{F686E164-42F2-8348-9042-BE15406CAE79}"/>
    <dgm:cxn modelId="{04857785-5F9E-4D4E-AC05-8AD80C3936A1}" type="presOf" srcId="{0F145E7A-0422-C14B-8893-018EEFB91FD8}" destId="{379951D8-3B58-124C-8318-770ABACE261C}" srcOrd="0" destOrd="0" presId="urn:microsoft.com/office/officeart/2009/3/layout/CircleRelationship"/>
    <dgm:cxn modelId="{98E76EF3-44DF-41B9-83A1-9A31E92987BB}" type="presOf" srcId="{FCED15F3-10C5-BA4B-A14C-462302E5670A}" destId="{76925419-32D8-B74F-9AB1-5FFA11BFB6B5}" srcOrd="0" destOrd="0" presId="urn:microsoft.com/office/officeart/2009/3/layout/CircleRelationship"/>
    <dgm:cxn modelId="{3A200D76-DE0B-4839-87D7-E9E33B7F5C74}" type="presParOf" srcId="{379951D8-3B58-124C-8318-770ABACE261C}" destId="{DE0303A9-53C5-9842-A376-A090D0BEA8A7}" srcOrd="0" destOrd="0" presId="urn:microsoft.com/office/officeart/2009/3/layout/CircleRelationship"/>
    <dgm:cxn modelId="{F88C7390-2220-4E8E-861E-07AF63F88891}" type="presParOf" srcId="{379951D8-3B58-124C-8318-770ABACE261C}" destId="{542E611C-773C-ED43-9C33-8C359DC4F551}" srcOrd="1" destOrd="0" presId="urn:microsoft.com/office/officeart/2009/3/layout/CircleRelationship"/>
    <dgm:cxn modelId="{8A1BB10C-BDD5-46D2-BE07-C5ABC3489F4D}" type="presParOf" srcId="{379951D8-3B58-124C-8318-770ABACE261C}" destId="{AEB8B37B-F171-DC4F-B110-AA17816F43AB}" srcOrd="2" destOrd="0" presId="urn:microsoft.com/office/officeart/2009/3/layout/CircleRelationship"/>
    <dgm:cxn modelId="{FBD8195F-683F-4F2A-802C-7D670DCC056E}" type="presParOf" srcId="{379951D8-3B58-124C-8318-770ABACE261C}" destId="{E4798220-EE63-F542-AA41-9DFADEAF8CBE}" srcOrd="3" destOrd="0" presId="urn:microsoft.com/office/officeart/2009/3/layout/CircleRelationship"/>
    <dgm:cxn modelId="{D13784BE-6E7F-44EC-8DFC-D601433D210B}" type="presParOf" srcId="{379951D8-3B58-124C-8318-770ABACE261C}" destId="{0534F88E-029C-0745-A35A-AC70F98E23D7}" srcOrd="4" destOrd="0" presId="urn:microsoft.com/office/officeart/2009/3/layout/CircleRelationship"/>
    <dgm:cxn modelId="{E069E27B-8A89-4ED1-94F0-F0B2BAD23EDF}" type="presParOf" srcId="{379951D8-3B58-124C-8318-770ABACE261C}" destId="{442E78E7-3540-4C47-BC52-4B1C8CCFBB8B}" srcOrd="5" destOrd="0" presId="urn:microsoft.com/office/officeart/2009/3/layout/CircleRelationship"/>
    <dgm:cxn modelId="{8222D866-3A74-4A47-B1BE-7147482B40DD}" type="presParOf" srcId="{379951D8-3B58-124C-8318-770ABACE261C}" destId="{76925419-32D8-B74F-9AB1-5FFA11BFB6B5}" srcOrd="6" destOrd="0" presId="urn:microsoft.com/office/officeart/2009/3/layout/CircleRelationship"/>
    <dgm:cxn modelId="{1B6F08BF-18F1-47D0-840C-63FFD341A71B}" type="presParOf" srcId="{379951D8-3B58-124C-8318-770ABACE261C}" destId="{3705F52A-00EA-6C45-898B-CAFA6C9EAE0C}" srcOrd="7" destOrd="0" presId="urn:microsoft.com/office/officeart/2009/3/layout/CircleRelationship"/>
    <dgm:cxn modelId="{88B0F57A-9CB0-47D2-8DBC-FC5B0661667D}" type="presParOf" srcId="{3705F52A-00EA-6C45-898B-CAFA6C9EAE0C}" destId="{1BF5A898-1693-F840-8BA7-AF4C116C56E3}" srcOrd="0" destOrd="0" presId="urn:microsoft.com/office/officeart/2009/3/layout/CircleRelationship"/>
    <dgm:cxn modelId="{F0A1A3FC-4A73-4157-AA85-77DF4BC139C5}" type="presParOf" srcId="{379951D8-3B58-124C-8318-770ABACE261C}" destId="{429E0AB0-0AA4-AF40-95E6-60DB416C1350}" srcOrd="8" destOrd="0" presId="urn:microsoft.com/office/officeart/2009/3/layout/CircleRelationship"/>
    <dgm:cxn modelId="{04280A17-5A78-4105-B7E1-DF70D6D349F7}" type="presParOf" srcId="{429E0AB0-0AA4-AF40-95E6-60DB416C1350}" destId="{DFC8D300-5AF2-FB45-AFD6-E2D1F6B454EF}" srcOrd="0" destOrd="0" presId="urn:microsoft.com/office/officeart/2009/3/layout/CircleRelationship"/>
    <dgm:cxn modelId="{C0DE4D5A-4FED-4840-8021-6ECC93C59C41}" type="presParOf" srcId="{379951D8-3B58-124C-8318-770ABACE261C}" destId="{1B1B4883-C09D-5D49-A92B-AA337716F45D}" srcOrd="9" destOrd="0" presId="urn:microsoft.com/office/officeart/2009/3/layout/CircleRelationship"/>
    <dgm:cxn modelId="{C655994D-CC63-45EB-9CE6-8280C332F231}" type="presParOf" srcId="{379951D8-3B58-124C-8318-770ABACE261C}" destId="{B7D139B0-D2E1-ED47-8043-A89816CBF278}" srcOrd="10" destOrd="0" presId="urn:microsoft.com/office/officeart/2009/3/layout/CircleRelationship"/>
    <dgm:cxn modelId="{B95CF7C3-CF16-4EE4-916E-4933DB406AEC}" type="presParOf" srcId="{B7D139B0-D2E1-ED47-8043-A89816CBF278}" destId="{04A54448-6A14-A046-B330-80FDC40FC7CC}" srcOrd="0" destOrd="0" presId="urn:microsoft.com/office/officeart/2009/3/layout/CircleRelationship"/>
    <dgm:cxn modelId="{783E5224-3DC9-42B8-8657-BB29A540C595}" type="presParOf" srcId="{379951D8-3B58-124C-8318-770ABACE261C}" destId="{294997D3-2EEC-0242-8C9C-3B046C2C2E7A}" srcOrd="11" destOrd="0" presId="urn:microsoft.com/office/officeart/2009/3/layout/CircleRelationship"/>
    <dgm:cxn modelId="{9653981F-67C5-4A1D-B943-56139E6C9ECA}" type="presParOf" srcId="{294997D3-2EEC-0242-8C9C-3B046C2C2E7A}" destId="{5DA586FF-E0DC-6842-850E-8C3826DE0448}" srcOrd="0" destOrd="0" presId="urn:microsoft.com/office/officeart/2009/3/layout/CircleRelationship"/>
    <dgm:cxn modelId="{B715EF67-0748-4E20-AAB5-E6C5B682D27B}" type="presParOf" srcId="{379951D8-3B58-124C-8318-770ABACE261C}" destId="{F0685121-BFC8-E94F-8CE4-96887FDB334A}" srcOrd="12" destOrd="0" presId="urn:microsoft.com/office/officeart/2009/3/layout/CircleRelationship"/>
    <dgm:cxn modelId="{BAF9281D-D36B-4AD5-BE81-B6EA12FF5050}" type="presParOf" srcId="{F0685121-BFC8-E94F-8CE4-96887FDB334A}" destId="{88B363DA-3B18-7D40-BAE4-267F350760FF}" srcOrd="0" destOrd="0" presId="urn:microsoft.com/office/officeart/2009/3/layout/CircleRelationship"/>
    <dgm:cxn modelId="{2F8CD919-0422-4CCE-B355-DEA961124F85}" type="presParOf" srcId="{379951D8-3B58-124C-8318-770ABACE261C}" destId="{FE8AE9E6-76C0-4842-B0E7-C4D4CC348F36}" srcOrd="13" destOrd="0" presId="urn:microsoft.com/office/officeart/2009/3/layout/CircleRelationship"/>
    <dgm:cxn modelId="{2D0DA705-A573-48C1-9ACE-30AB323C98CB}" type="presParOf" srcId="{379951D8-3B58-124C-8318-770ABACE261C}" destId="{89263288-8908-3B4B-A351-94A22CB583E7}" srcOrd="14" destOrd="0" presId="urn:microsoft.com/office/officeart/2009/3/layout/CircleRelationship"/>
    <dgm:cxn modelId="{3EA28E33-6295-4372-895E-A48166E2ABCE}" type="presParOf" srcId="{89263288-8908-3B4B-A351-94A22CB583E7}" destId="{230C216C-122E-AC4C-AFE0-C5C256EC7ADD}" srcOrd="0" destOrd="0" presId="urn:microsoft.com/office/officeart/2009/3/layout/CircleRelationship"/>
    <dgm:cxn modelId="{29106900-EC29-4D29-8375-4FC84956054C}" type="presParOf" srcId="{379951D8-3B58-124C-8318-770ABACE261C}" destId="{6CA3D47C-B4B5-2143-ABF6-27B483DC7E50}" srcOrd="15" destOrd="0" presId="urn:microsoft.com/office/officeart/2009/3/layout/CircleRelationship"/>
    <dgm:cxn modelId="{6901D68F-36F1-4093-B6DB-102DA6528AF1}" type="presParOf" srcId="{379951D8-3B58-124C-8318-770ABACE261C}" destId="{BD419EB1-2472-0E46-B8C6-B088AED6125A}" srcOrd="16" destOrd="0" presId="urn:microsoft.com/office/officeart/2009/3/layout/CircleRelationship"/>
    <dgm:cxn modelId="{E2E97E09-771B-428A-8F47-EE97FA5FBA05}" type="presParOf" srcId="{BD419EB1-2472-0E46-B8C6-B088AED6125A}" destId="{3D6757D4-6B08-3747-AC14-7FA69F109B0B}" srcOrd="0" destOrd="0" presId="urn:microsoft.com/office/officeart/2009/3/layout/CircleRelationship"/>
    <dgm:cxn modelId="{C9DC0801-109B-4EAA-9CFE-64C87FF2E738}" type="presParOf" srcId="{379951D8-3B58-124C-8318-770ABACE261C}" destId="{1003E80A-EC39-ED47-A308-5223BED7AF11}" srcOrd="17" destOrd="0" presId="urn:microsoft.com/office/officeart/2009/3/layout/CircleRelationship"/>
    <dgm:cxn modelId="{6BD5EFA6-0107-413A-8126-4F6E7CC89256}" type="presParOf" srcId="{379951D8-3B58-124C-8318-770ABACE261C}" destId="{2CCBA214-DA2A-534C-BF31-BF117BD84F1B}" srcOrd="18" destOrd="0" presId="urn:microsoft.com/office/officeart/2009/3/layout/CircleRelationship"/>
    <dgm:cxn modelId="{D7A51EFA-1833-403B-8968-E2B147C4BC0D}" type="presParOf" srcId="{2CCBA214-DA2A-534C-BF31-BF117BD84F1B}" destId="{4AF4E1BC-AFCE-4240-887A-02C1DE8FD59A}" srcOrd="0" destOrd="0" presId="urn:microsoft.com/office/officeart/2009/3/layout/CircleRelationship"/>
    <dgm:cxn modelId="{D5D830E3-5FD7-4D43-BF94-B47BF2E4CCB5}" type="presParOf" srcId="{379951D8-3B58-124C-8318-770ABACE261C}" destId="{2A7CC57C-ED34-3D4B-8CEE-A40DEB15E9B8}" srcOrd="19" destOrd="0" presId="urn:microsoft.com/office/officeart/2009/3/layout/CircleRelationship"/>
    <dgm:cxn modelId="{F858A89D-FAED-4FBC-BFD1-5468BFB74514}" type="presParOf" srcId="{2A7CC57C-ED34-3D4B-8CEE-A40DEB15E9B8}" destId="{CA10C879-5225-FF45-876A-DA3110C26ECB}" srcOrd="0" destOrd="0" presId="urn:microsoft.com/office/officeart/2009/3/layout/CircleRelationship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303A9-53C5-9842-A376-A090D0BEA8A7}">
      <dsp:nvSpPr>
        <dsp:cNvPr id="0" name=""/>
        <dsp:cNvSpPr/>
      </dsp:nvSpPr>
      <dsp:spPr>
        <a:xfrm>
          <a:off x="2006293" y="1225545"/>
          <a:ext cx="3362315" cy="3210479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cap="none" spc="5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Strategy</a:t>
          </a:r>
        </a:p>
      </dsp:txBody>
      <dsp:txXfrm>
        <a:off x="2498693" y="1695709"/>
        <a:ext cx="2377515" cy="2270151"/>
      </dsp:txXfrm>
    </dsp:sp>
    <dsp:sp modelId="{542E611C-773C-ED43-9C33-8C359DC4F551}">
      <dsp:nvSpPr>
        <dsp:cNvPr id="0" name=""/>
        <dsp:cNvSpPr/>
      </dsp:nvSpPr>
      <dsp:spPr>
        <a:xfrm>
          <a:off x="3022822" y="4300585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AEB8B37B-F171-DC4F-B110-AA17816F43AB}">
      <dsp:nvSpPr>
        <dsp:cNvPr id="0" name=""/>
        <dsp:cNvSpPr/>
      </dsp:nvSpPr>
      <dsp:spPr>
        <a:xfrm>
          <a:off x="5636014" y="2505602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E4798220-EE63-F542-AA41-9DFADEAF8CBE}">
      <dsp:nvSpPr>
        <dsp:cNvPr id="0" name=""/>
        <dsp:cNvSpPr/>
      </dsp:nvSpPr>
      <dsp:spPr>
        <a:xfrm>
          <a:off x="4306048" y="4596766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0534F88E-029C-0745-A35A-AC70F98E23D7}">
      <dsp:nvSpPr>
        <dsp:cNvPr id="0" name=""/>
        <dsp:cNvSpPr/>
      </dsp:nvSpPr>
      <dsp:spPr>
        <a:xfrm>
          <a:off x="3100722" y="1492415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442E78E7-3540-4C47-BC52-4B1C8CCFBB8B}">
      <dsp:nvSpPr>
        <dsp:cNvPr id="0" name=""/>
        <dsp:cNvSpPr/>
      </dsp:nvSpPr>
      <dsp:spPr>
        <a:xfrm>
          <a:off x="2224700" y="308500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76925419-32D8-B74F-9AB1-5FFA11BFB6B5}">
      <dsp:nvSpPr>
        <dsp:cNvPr id="0" name=""/>
        <dsp:cNvSpPr/>
      </dsp:nvSpPr>
      <dsp:spPr>
        <a:xfrm>
          <a:off x="881987" y="1727509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EV Market</a:t>
          </a:r>
          <a:endParaRPr lang="en-US" sz="1100" b="1" i="0" kern="1200" cap="none" spc="50" noProof="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1087542" y="1933087"/>
        <a:ext cx="992507" cy="992620"/>
      </dsp:txXfrm>
    </dsp:sp>
    <dsp:sp modelId="{1BF5A898-1693-F840-8BA7-AF4C116C56E3}">
      <dsp:nvSpPr>
        <dsp:cNvPr id="0" name=""/>
        <dsp:cNvSpPr/>
      </dsp:nvSpPr>
      <dsp:spPr>
        <a:xfrm>
          <a:off x="3543336" y="1504755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DFC8D300-5AF2-FB45-AFD6-E2D1F6B454EF}">
      <dsp:nvSpPr>
        <dsp:cNvPr id="0" name=""/>
        <dsp:cNvSpPr/>
      </dsp:nvSpPr>
      <dsp:spPr>
        <a:xfrm>
          <a:off x="1014417" y="3542237"/>
          <a:ext cx="694018" cy="694175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1B1B4883-C09D-5D49-A92B-AA337716F45D}">
      <dsp:nvSpPr>
        <dsp:cNvPr id="0" name=""/>
        <dsp:cNvSpPr/>
      </dsp:nvSpPr>
      <dsp:spPr>
        <a:xfrm>
          <a:off x="5469319" y="972649"/>
          <a:ext cx="1763757" cy="1751786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cap="none" spc="5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Laws &amp; Regulations</a:t>
          </a:r>
          <a:endParaRPr lang="en-US" sz="1200" b="1" i="0" kern="1200" cap="none" spc="50" noProof="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5727615" y="1229192"/>
        <a:ext cx="1247165" cy="1238700"/>
      </dsp:txXfrm>
    </dsp:sp>
    <dsp:sp modelId="{04A54448-6A14-A046-B330-80FDC40FC7CC}">
      <dsp:nvSpPr>
        <dsp:cNvPr id="0" name=""/>
        <dsp:cNvSpPr/>
      </dsp:nvSpPr>
      <dsp:spPr>
        <a:xfrm>
          <a:off x="5141703" y="2036031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5DA586FF-E0DC-6842-850E-8C3826DE0448}">
      <dsp:nvSpPr>
        <dsp:cNvPr id="0" name=""/>
        <dsp:cNvSpPr/>
      </dsp:nvSpPr>
      <dsp:spPr>
        <a:xfrm>
          <a:off x="750265" y="4368460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88B363DA-3B18-7D40-BAE4-267F350760FF}">
      <dsp:nvSpPr>
        <dsp:cNvPr id="0" name=""/>
        <dsp:cNvSpPr/>
      </dsp:nvSpPr>
      <dsp:spPr>
        <a:xfrm>
          <a:off x="3523506" y="397231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FE8AE9E6-76C0-4842-B0E7-C4D4CC348F36}">
      <dsp:nvSpPr>
        <dsp:cNvPr id="0" name=""/>
        <dsp:cNvSpPr/>
      </dsp:nvSpPr>
      <dsp:spPr>
        <a:xfrm>
          <a:off x="6428470" y="3492873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Technology</a:t>
          </a:r>
          <a:endParaRPr lang="en-US" sz="1100" b="1" i="0" kern="1200" cap="none" spc="50" noProof="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6634025" y="3698451"/>
        <a:ext cx="992507" cy="992620"/>
      </dsp:txXfrm>
    </dsp:sp>
    <dsp:sp modelId="{230C216C-122E-AC4C-AFE0-C5C256EC7ADD}">
      <dsp:nvSpPr>
        <dsp:cNvPr id="0" name=""/>
        <dsp:cNvSpPr/>
      </dsp:nvSpPr>
      <dsp:spPr>
        <a:xfrm>
          <a:off x="6032596" y="344412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6CA3D47C-B4B5-2143-ABF6-27B483DC7E50}">
      <dsp:nvSpPr>
        <dsp:cNvPr id="0" name=""/>
        <dsp:cNvSpPr/>
      </dsp:nvSpPr>
      <dsp:spPr>
        <a:xfrm>
          <a:off x="2219586" y="4549439"/>
          <a:ext cx="1763687" cy="1693417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cap="none" spc="5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Zoning</a:t>
          </a:r>
          <a:endParaRPr lang="en-US" sz="1400" b="1" i="0" kern="1200" cap="none" spc="50" noProof="0" dirty="0" smtClean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2477872" y="4797434"/>
        <a:ext cx="1247115" cy="1197427"/>
      </dsp:txXfrm>
    </dsp:sp>
    <dsp:sp modelId="{3D6757D4-6B08-3747-AC14-7FA69F109B0B}">
      <dsp:nvSpPr>
        <dsp:cNvPr id="0" name=""/>
        <dsp:cNvSpPr/>
      </dsp:nvSpPr>
      <dsp:spPr>
        <a:xfrm>
          <a:off x="3653104" y="464674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1003E80A-EC39-ED47-A308-5223BED7AF11}">
      <dsp:nvSpPr>
        <dsp:cNvPr id="0" name=""/>
        <dsp:cNvSpPr/>
      </dsp:nvSpPr>
      <dsp:spPr>
        <a:xfrm>
          <a:off x="3734492" y="-72410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Energy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" b="1" i="0" kern="1200" cap="none" spc="5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  </a:t>
          </a:r>
          <a:r>
            <a:rPr lang="en-US" sz="400" b="1" i="0" kern="1200" cap="none" spc="5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Short term            Long term</a:t>
          </a:r>
          <a:endParaRPr lang="en-US" sz="400" b="1" i="0" kern="1200" cap="none" spc="50" noProof="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3940047" y="133168"/>
        <a:ext cx="992507" cy="992620"/>
      </dsp:txXfrm>
    </dsp:sp>
    <dsp:sp modelId="{4AF4E1BC-AFCE-4240-887A-02C1DE8FD59A}">
      <dsp:nvSpPr>
        <dsp:cNvPr id="0" name=""/>
        <dsp:cNvSpPr/>
      </dsp:nvSpPr>
      <dsp:spPr>
        <a:xfrm>
          <a:off x="2007288" y="1449221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CA10C879-5225-FF45-876A-DA3110C26ECB}">
      <dsp:nvSpPr>
        <dsp:cNvPr id="0" name=""/>
        <dsp:cNvSpPr/>
      </dsp:nvSpPr>
      <dsp:spPr>
        <a:xfrm>
          <a:off x="3312368" y="577475"/>
          <a:ext cx="604362" cy="518866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0882-1CD7-4C0B-BCC9-1C718A941320}" type="datetimeFigureOut">
              <a:rPr lang="fr-FR" smtClean="0"/>
              <a:t>16/06/2015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49D1-F146-4087-AB2E-AB7DA9EE7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21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0882-1CD7-4C0B-BCC9-1C718A941320}" type="datetimeFigureOut">
              <a:rPr lang="fr-FR" smtClean="0"/>
              <a:t>16/06/2015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49D1-F146-4087-AB2E-AB7DA9EE7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86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0882-1CD7-4C0B-BCC9-1C718A941320}" type="datetimeFigureOut">
              <a:rPr lang="fr-FR" smtClean="0"/>
              <a:t>16/06/2015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49D1-F146-4087-AB2E-AB7DA9EE7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71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0882-1CD7-4C0B-BCC9-1C718A941320}" type="datetimeFigureOut">
              <a:rPr lang="fr-FR" smtClean="0"/>
              <a:t>16/06/2015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49D1-F146-4087-AB2E-AB7DA9EE7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26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0882-1CD7-4C0B-BCC9-1C718A941320}" type="datetimeFigureOut">
              <a:rPr lang="fr-FR" smtClean="0"/>
              <a:t>16/06/2015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49D1-F146-4087-AB2E-AB7DA9EE7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45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0882-1CD7-4C0B-BCC9-1C718A941320}" type="datetimeFigureOut">
              <a:rPr lang="fr-FR" smtClean="0"/>
              <a:t>16/06/2015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49D1-F146-4087-AB2E-AB7DA9EE7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68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0882-1CD7-4C0B-BCC9-1C718A941320}" type="datetimeFigureOut">
              <a:rPr lang="fr-FR" smtClean="0"/>
              <a:t>16/06/2015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49D1-F146-4087-AB2E-AB7DA9EE7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02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0882-1CD7-4C0B-BCC9-1C718A941320}" type="datetimeFigureOut">
              <a:rPr lang="fr-FR" smtClean="0"/>
              <a:t>16/06/2015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49D1-F146-4087-AB2E-AB7DA9EE7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80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0882-1CD7-4C0B-BCC9-1C718A941320}" type="datetimeFigureOut">
              <a:rPr lang="fr-FR" smtClean="0"/>
              <a:t>16/06/2015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49D1-F146-4087-AB2E-AB7DA9EE7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05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0882-1CD7-4C0B-BCC9-1C718A941320}" type="datetimeFigureOut">
              <a:rPr lang="fr-FR" smtClean="0"/>
              <a:t>16/06/2015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49D1-F146-4087-AB2E-AB7DA9EE7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48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0882-1CD7-4C0B-BCC9-1C718A941320}" type="datetimeFigureOut">
              <a:rPr lang="fr-FR" smtClean="0"/>
              <a:t>16/06/2015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49D1-F146-4087-AB2E-AB7DA9EE7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26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0882-1CD7-4C0B-BCC9-1C718A941320}" type="datetimeFigureOut">
              <a:rPr lang="fr-FR" smtClean="0"/>
              <a:t>16/06/2015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C49D1-F146-4087-AB2E-AB7DA9EE7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90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92960155"/>
              </p:ext>
            </p:extLst>
          </p:nvPr>
        </p:nvGraphicFramePr>
        <p:xfrm>
          <a:off x="251520" y="259237"/>
          <a:ext cx="8582353" cy="6170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519957" y="951841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7F7F7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elvetica"/>
                <a:cs typeface="Helvetica"/>
              </a:rPr>
              <a:t>Oil</a:t>
            </a:r>
            <a:r>
              <a:rPr lang="fr-FR" sz="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7F7F7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elvetica"/>
                <a:cs typeface="Helvetica"/>
              </a:rPr>
              <a:t> Price</a:t>
            </a:r>
            <a:endParaRPr lang="fr-FR" sz="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endParaRPr>
          </a:p>
          <a:p>
            <a:r>
              <a:rPr lang="fr-FR" sz="4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7F7F7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elvetica"/>
                <a:cs typeface="Helvetica"/>
              </a:rPr>
              <a:t>Oil</a:t>
            </a:r>
            <a:r>
              <a:rPr lang="fr-FR" sz="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7F7F7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elvetica"/>
                <a:cs typeface="Helvetica"/>
              </a:rPr>
              <a:t> </a:t>
            </a:r>
            <a:r>
              <a:rPr lang="fr-FR" sz="4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7F7F7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elvetica"/>
                <a:cs typeface="Helvetica"/>
              </a:rPr>
              <a:t>Availability</a:t>
            </a:r>
            <a:endParaRPr lang="fr-FR" sz="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endParaRPr>
          </a:p>
          <a:p>
            <a:r>
              <a:rPr lang="fr-FR" sz="4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7F7F7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elvetica"/>
                <a:cs typeface="Helvetica"/>
              </a:rPr>
              <a:t>Electricity</a:t>
            </a:r>
            <a:r>
              <a:rPr lang="fr-FR" sz="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7F7F7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elvetica"/>
                <a:cs typeface="Helvetica"/>
              </a:rPr>
              <a:t> Price</a:t>
            </a:r>
          </a:p>
        </p:txBody>
      </p:sp>
    </p:spTree>
    <p:extLst>
      <p:ext uri="{BB962C8B-B14F-4D97-AF65-F5344CB8AC3E}">
        <p14:creationId xmlns:p14="http://schemas.microsoft.com/office/powerpoint/2010/main" val="36814671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</Words>
  <Application>Microsoft Office PowerPoint</Application>
  <PresentationFormat>Affichage à l'écran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Jacquelin</dc:creator>
  <cp:lastModifiedBy>Jacquelin</cp:lastModifiedBy>
  <cp:revision>2</cp:revision>
  <dcterms:created xsi:type="dcterms:W3CDTF">2015-06-16T03:19:55Z</dcterms:created>
  <dcterms:modified xsi:type="dcterms:W3CDTF">2015-06-16T03:38:16Z</dcterms:modified>
</cp:coreProperties>
</file>