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8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Smart Homes</a:t>
          </a:r>
          <a:endParaRPr lang="en-US" sz="48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Connectivity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Comfort</a:t>
          </a:r>
          <a:endParaRPr lang="en-US" sz="1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Individualism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Climate </a:t>
          </a:r>
          <a:r>
            <a:rPr lang="en-US" sz="1600" b="1" i="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contol</a:t>
          </a:r>
          <a:endParaRPr lang="en-US" sz="1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32563-24F8-F343-8CFA-19E855156889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6BF2B-1C84-E142-A168-0CB89B94881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36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Input</a:t>
          </a:r>
          <a:endParaRPr lang="en-US" sz="36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9EF98F74-DD6C-0640-8478-8368A6B302B0}" type="parTrans" cxnId="{E72DB521-8341-0D46-BD2C-747D9A3732DF}">
      <dgm:prSet/>
      <dgm:spPr/>
      <dgm:t>
        <a:bodyPr/>
        <a:lstStyle/>
        <a:p>
          <a:endParaRPr lang="en-US"/>
        </a:p>
      </dgm:t>
    </dgm:pt>
    <dgm:pt modelId="{F7A516E0-33D1-8D4D-B784-E4FFEF2AF8F2}" type="sibTrans" cxnId="{E72DB521-8341-0D46-BD2C-747D9A3732DF}">
      <dgm:prSet/>
      <dgm:spPr/>
      <dgm:t>
        <a:bodyPr/>
        <a:lstStyle/>
        <a:p>
          <a:endParaRPr lang="en-US"/>
        </a:p>
      </dgm:t>
    </dgm:pt>
    <dgm:pt modelId="{4EF41E53-8515-0042-8D30-916E7C5AC79D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Time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2B60B3B8-DDBE-5847-96C8-4E23A4F703C3}" type="parTrans" cxnId="{A6A7D0E4-63B8-5F42-83A7-4918C3293A25}">
      <dgm:prSet/>
      <dgm:spPr/>
      <dgm:t>
        <a:bodyPr/>
        <a:lstStyle/>
        <a:p>
          <a:endParaRPr lang="en-US"/>
        </a:p>
      </dgm:t>
    </dgm:pt>
    <dgm:pt modelId="{475C8F4E-F5F9-1C48-BA58-C90B44ECD8C7}" type="sibTrans" cxnId="{A6A7D0E4-63B8-5F42-83A7-4918C3293A25}">
      <dgm:prSet/>
      <dgm:spPr/>
      <dgm:t>
        <a:bodyPr/>
        <a:lstStyle/>
        <a:p>
          <a:endParaRPr lang="en-US"/>
        </a:p>
      </dgm:t>
    </dgm:pt>
    <dgm:pt modelId="{04FC89DE-7BC9-DE44-8869-CC8098BCEA96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32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Output</a:t>
          </a:r>
          <a:endParaRPr lang="en-US" sz="32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7ADBA107-9FB6-2E42-BAF2-B680E482CC00}" type="parTrans" cxnId="{980332DF-F46F-FD4F-9CDF-AB78C3396A82}">
      <dgm:prSet/>
      <dgm:spPr/>
      <dgm:t>
        <a:bodyPr/>
        <a:lstStyle/>
        <a:p>
          <a:endParaRPr lang="en-US"/>
        </a:p>
      </dgm:t>
    </dgm:pt>
    <dgm:pt modelId="{91D924BF-E945-F446-88E0-C216BB61704A}" type="sibTrans" cxnId="{980332DF-F46F-FD4F-9CDF-AB78C3396A82}">
      <dgm:prSet/>
      <dgm:spPr/>
      <dgm:t>
        <a:bodyPr/>
        <a:lstStyle/>
        <a:p>
          <a:endParaRPr lang="en-US"/>
        </a:p>
      </dgm:t>
    </dgm:pt>
    <dgm:pt modelId="{CCB1894F-17E2-4E49-9FD5-ECFDC5CCA455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Digital Report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AC574256-F7A3-C445-9681-7A0BA6FBE34E}" type="parTrans" cxnId="{830A66F3-9665-ED45-8104-717DA3EEE22B}">
      <dgm:prSet/>
      <dgm:spPr/>
      <dgm:t>
        <a:bodyPr/>
        <a:lstStyle/>
        <a:p>
          <a:endParaRPr lang="en-US"/>
        </a:p>
      </dgm:t>
    </dgm:pt>
    <dgm:pt modelId="{671D4B97-8E4E-5F4D-97E3-CB57F1D8440C}" type="sibTrans" cxnId="{830A66F3-9665-ED45-8104-717DA3EEE22B}">
      <dgm:prSet/>
      <dgm:spPr/>
      <dgm:t>
        <a:bodyPr/>
        <a:lstStyle/>
        <a:p>
          <a:endParaRPr lang="en-US"/>
        </a:p>
      </dgm:t>
    </dgm:pt>
    <dgm:pt modelId="{D1FC42DA-F5DC-9A47-8A76-D5DCC56FD87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Outcomes</a:t>
          </a:r>
          <a:endParaRPr lang="en-US" sz="24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48D1E240-3571-D64A-8F9C-7FAEA408D797}" type="parTrans" cxnId="{13EDE773-AF51-0249-A382-E08B865E7EE0}">
      <dgm:prSet/>
      <dgm:spPr/>
      <dgm:t>
        <a:bodyPr/>
        <a:lstStyle/>
        <a:p>
          <a:endParaRPr lang="en-US"/>
        </a:p>
      </dgm:t>
    </dgm:pt>
    <dgm:pt modelId="{07C5A335-AA5D-AB4F-99C5-559045809D67}" type="sibTrans" cxnId="{13EDE773-AF51-0249-A382-E08B865E7EE0}">
      <dgm:prSet/>
      <dgm:spPr/>
      <dgm:t>
        <a:bodyPr/>
        <a:lstStyle/>
        <a:p>
          <a:endParaRPr lang="en-US"/>
        </a:p>
      </dgm:t>
    </dgm:pt>
    <dgm:pt modelId="{A9FB0A97-50F4-D148-ADC1-8EE8B023925B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0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Global strategy for Smart Homes</a:t>
          </a:r>
          <a:endParaRPr lang="en-US" sz="20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D9BA2F65-5E9C-F44A-AC87-FEDA15C05087}" type="parTrans" cxnId="{AF4BA977-87CD-4049-BA50-7F4604D98F07}">
      <dgm:prSet/>
      <dgm:spPr/>
      <dgm:t>
        <a:bodyPr/>
        <a:lstStyle/>
        <a:p>
          <a:endParaRPr lang="en-US"/>
        </a:p>
      </dgm:t>
    </dgm:pt>
    <dgm:pt modelId="{C25D9BAE-996D-5143-800C-DAD141A867DE}" type="sibTrans" cxnId="{AF4BA977-87CD-4049-BA50-7F4604D98F07}">
      <dgm:prSet/>
      <dgm:spPr/>
      <dgm:t>
        <a:bodyPr/>
        <a:lstStyle/>
        <a:p>
          <a:endParaRPr lang="en-US"/>
        </a:p>
      </dgm:t>
    </dgm:pt>
    <dgm:pt modelId="{D0D9D0C4-370A-1A4C-8BD3-8061C38D6DEF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Knowlegde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F4066846-8235-9A41-BA85-4FD82F549474}" type="parTrans" cxnId="{A624FDF0-04CA-864A-BE65-F191E6392BB8}">
      <dgm:prSet/>
      <dgm:spPr/>
      <dgm:t>
        <a:bodyPr/>
        <a:lstStyle/>
        <a:p>
          <a:endParaRPr lang="en-US"/>
        </a:p>
      </dgm:t>
    </dgm:pt>
    <dgm:pt modelId="{9457C3FC-A62A-9A43-968A-EFC5DAA6FD69}" type="sibTrans" cxnId="{A624FDF0-04CA-864A-BE65-F191E6392BB8}">
      <dgm:prSet/>
      <dgm:spPr/>
      <dgm:t>
        <a:bodyPr/>
        <a:lstStyle/>
        <a:p>
          <a:endParaRPr lang="en-US"/>
        </a:p>
      </dgm:t>
    </dgm:pt>
    <dgm:pt modelId="{8B6708AA-4D1E-614B-9DF5-7441540E187F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Effort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864666E8-AF0A-C843-AE3C-5696123F94DD}" type="parTrans" cxnId="{6C586B40-3507-2D41-9312-593F5E19D3DD}">
      <dgm:prSet/>
      <dgm:spPr/>
      <dgm:t>
        <a:bodyPr/>
        <a:lstStyle/>
        <a:p>
          <a:endParaRPr lang="en-US"/>
        </a:p>
      </dgm:t>
    </dgm:pt>
    <dgm:pt modelId="{1C52FDAE-0557-4B48-8F85-ABCA3E5E24A3}" type="sibTrans" cxnId="{6C586B40-3507-2D41-9312-593F5E19D3DD}">
      <dgm:prSet/>
      <dgm:spPr/>
      <dgm:t>
        <a:bodyPr/>
        <a:lstStyle/>
        <a:p>
          <a:endParaRPr lang="en-US"/>
        </a:p>
      </dgm:t>
    </dgm:pt>
    <dgm:pt modelId="{6B494264-18C8-574E-92E0-2464A13C2A67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Funds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60B2F93F-1C4C-C84A-9B9E-9F77F790D803}" type="parTrans" cxnId="{12A41572-B76D-5845-9D05-D3972207CED5}">
      <dgm:prSet/>
      <dgm:spPr/>
      <dgm:t>
        <a:bodyPr/>
        <a:lstStyle/>
        <a:p>
          <a:endParaRPr lang="en-US"/>
        </a:p>
      </dgm:t>
    </dgm:pt>
    <dgm:pt modelId="{6DA4B824-C373-D441-9D00-D2163A7D6D3C}" type="sibTrans" cxnId="{12A41572-B76D-5845-9D05-D3972207CED5}">
      <dgm:prSet/>
      <dgm:spPr/>
      <dgm:t>
        <a:bodyPr/>
        <a:lstStyle/>
        <a:p>
          <a:endParaRPr lang="en-US"/>
        </a:p>
      </dgm:t>
    </dgm:pt>
    <dgm:pt modelId="{79533341-72EA-1948-8C13-8690B9141B3B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Git</a:t>
          </a:r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 Record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E83CFEA9-BA1D-E843-A3FA-DA8F5F8179D3}" type="parTrans" cxnId="{26FF3AE8-180C-854D-8474-6A994040ACFD}">
      <dgm:prSet/>
      <dgm:spPr/>
      <dgm:t>
        <a:bodyPr/>
        <a:lstStyle/>
        <a:p>
          <a:endParaRPr lang="en-US"/>
        </a:p>
      </dgm:t>
    </dgm:pt>
    <dgm:pt modelId="{E607E815-5E71-BF45-B1DF-7E24E9FFF2C5}" type="sibTrans" cxnId="{26FF3AE8-180C-854D-8474-6A994040ACFD}">
      <dgm:prSet/>
      <dgm:spPr/>
      <dgm:t>
        <a:bodyPr/>
        <a:lstStyle/>
        <a:p>
          <a:endParaRPr lang="en-US"/>
        </a:p>
      </dgm:t>
    </dgm:pt>
    <dgm:pt modelId="{17EB5BDF-0510-5B43-9F6B-37051B644F77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Printed Report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CAC42862-5908-6143-BBF7-7D2AAF04F2BD}" type="parTrans" cxnId="{74FCEA6E-B1C0-3D4F-9651-32F34396EA63}">
      <dgm:prSet/>
      <dgm:spPr/>
      <dgm:t>
        <a:bodyPr/>
        <a:lstStyle/>
        <a:p>
          <a:endParaRPr lang="en-US"/>
        </a:p>
      </dgm:t>
    </dgm:pt>
    <dgm:pt modelId="{C24E9E28-8D86-AE42-BABD-48181FF2608B}" type="sibTrans" cxnId="{74FCEA6E-B1C0-3D4F-9651-32F34396EA63}">
      <dgm:prSet/>
      <dgm:spPr/>
      <dgm:t>
        <a:bodyPr/>
        <a:lstStyle/>
        <a:p>
          <a:endParaRPr lang="en-US"/>
        </a:p>
      </dgm:t>
    </dgm:pt>
    <dgm:pt modelId="{91C9A374-25E8-F44E-98A6-26FE9D2814B4}" type="pres">
      <dgm:prSet presAssocID="{11E32563-24F8-F343-8CFA-19E8551568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5C8309-5BF6-5E45-9D11-2EA30BA870E6}" type="pres">
      <dgm:prSet presAssocID="{62D6BF2B-1C84-E142-A168-0CB89B94881A}" presName="composite" presStyleCnt="0"/>
      <dgm:spPr/>
    </dgm:pt>
    <dgm:pt modelId="{E723D4A8-8B13-8541-A3D9-CC17D9F79DA1}" type="pres">
      <dgm:prSet presAssocID="{62D6BF2B-1C84-E142-A168-0CB89B94881A}" presName="bentUpArrow1" presStyleLbl="alignImgPlace1" presStyleIdx="0" presStyleCnt="2" custLinFactNeighborX="18225" custLinFactNeighborY="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>
          <a:noFill/>
        </a:ln>
      </dgm:spPr>
    </dgm:pt>
    <dgm:pt modelId="{3D508DA1-5FC9-EC42-8125-14CCFB03DA1D}" type="pres">
      <dgm:prSet presAssocID="{62D6BF2B-1C84-E142-A168-0CB89B94881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EC14-2D92-4649-AD90-9D56647742EF}" type="pres">
      <dgm:prSet presAssocID="{62D6BF2B-1C84-E142-A168-0CB89B94881A}" presName="ChildText" presStyleLbl="revTx" presStyleIdx="0" presStyleCnt="3" custScaleX="151507" custLinFactNeighborX="33890" custLinFactNeighborY="2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F4A84-1E3F-1B4B-A56C-0BBFE36D6E71}" type="pres">
      <dgm:prSet presAssocID="{F7A516E0-33D1-8D4D-B784-E4FFEF2AF8F2}" presName="sibTrans" presStyleCnt="0"/>
      <dgm:spPr/>
    </dgm:pt>
    <dgm:pt modelId="{FD2540D9-23C7-DA4A-874C-AB73C462C87F}" type="pres">
      <dgm:prSet presAssocID="{04FC89DE-7BC9-DE44-8869-CC8098BCEA96}" presName="composite" presStyleCnt="0"/>
      <dgm:spPr/>
    </dgm:pt>
    <dgm:pt modelId="{2B3EAB0C-7911-1647-9226-2C37E017C917}" type="pres">
      <dgm:prSet presAssocID="{04FC89DE-7BC9-DE44-8869-CC8098BCEA96}" presName="bentUpArrow1" presStyleLbl="alignImgPlace1" presStyleIdx="1" presStyleCnt="2" custLinFactNeighborX="18225" custLinFactNeighborY="-1038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>
          <a:noFill/>
        </a:ln>
      </dgm:spPr>
    </dgm:pt>
    <dgm:pt modelId="{233DF953-5151-3543-BF15-395C4205D29B}" type="pres">
      <dgm:prSet presAssocID="{04FC89DE-7BC9-DE44-8869-CC8098BCEA9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49324-F429-E943-8604-AE519D7DB3F6}" type="pres">
      <dgm:prSet presAssocID="{04FC89DE-7BC9-DE44-8869-CC8098BCEA96}" presName="ChildText" presStyleLbl="revTx" presStyleIdx="1" presStyleCnt="3" custScaleX="194652" custLinFactNeighborX="53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4B82C-739B-1F46-933E-02371EA5B520}" type="pres">
      <dgm:prSet presAssocID="{91D924BF-E945-F446-88E0-C216BB61704A}" presName="sibTrans" presStyleCnt="0"/>
      <dgm:spPr/>
    </dgm:pt>
    <dgm:pt modelId="{F3163B87-BC3C-9846-814A-A353E245787E}" type="pres">
      <dgm:prSet presAssocID="{D1FC42DA-F5DC-9A47-8A76-D5DCC56FD871}" presName="composite" presStyleCnt="0"/>
      <dgm:spPr/>
    </dgm:pt>
    <dgm:pt modelId="{47653E83-8507-5144-9599-9F549F208820}" type="pres">
      <dgm:prSet presAssocID="{D1FC42DA-F5DC-9A47-8A76-D5DCC56FD87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8DC8B-AE38-004F-AAE1-BFE0E9A45867}" type="pres">
      <dgm:prSet presAssocID="{D1FC42DA-F5DC-9A47-8A76-D5DCC56FD871}" presName="FinalChildText" presStyleLbl="revTx" presStyleIdx="2" presStyleCnt="3" custScaleX="136816" custLinFactNeighborX="22125" custLinFactNeighborY="10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B30A10-64EE-984D-8803-E16EEE09591F}" type="presOf" srcId="{CCB1894F-17E2-4E49-9FD5-ECFDC5CCA455}" destId="{B1949324-F429-E943-8604-AE519D7DB3F6}" srcOrd="0" destOrd="1" presId="urn:microsoft.com/office/officeart/2005/8/layout/StepDownProcess"/>
    <dgm:cxn modelId="{64A04C36-DC36-9A4C-AEAF-CF97F779FABE}" type="presOf" srcId="{6B494264-18C8-574E-92E0-2464A13C2A67}" destId="{1E5CEC14-2D92-4649-AD90-9D56647742EF}" srcOrd="0" destOrd="3" presId="urn:microsoft.com/office/officeart/2005/8/layout/StepDownProcess"/>
    <dgm:cxn modelId="{1C2C25AE-27CB-2E49-BDAD-8DDF3DCBC011}" type="presOf" srcId="{D1FC42DA-F5DC-9A47-8A76-D5DCC56FD871}" destId="{47653E83-8507-5144-9599-9F549F208820}" srcOrd="0" destOrd="0" presId="urn:microsoft.com/office/officeart/2005/8/layout/StepDownProcess"/>
    <dgm:cxn modelId="{A624FDF0-04CA-864A-BE65-F191E6392BB8}" srcId="{62D6BF2B-1C84-E142-A168-0CB89B94881A}" destId="{D0D9D0C4-370A-1A4C-8BD3-8061C38D6DEF}" srcOrd="1" destOrd="0" parTransId="{F4066846-8235-9A41-BA85-4FD82F549474}" sibTransId="{9457C3FC-A62A-9A43-968A-EFC5DAA6FD69}"/>
    <dgm:cxn modelId="{A6A7D0E4-63B8-5F42-83A7-4918C3293A25}" srcId="{62D6BF2B-1C84-E142-A168-0CB89B94881A}" destId="{4EF41E53-8515-0042-8D30-916E7C5AC79D}" srcOrd="0" destOrd="0" parTransId="{2B60B3B8-DDBE-5847-96C8-4E23A4F703C3}" sibTransId="{475C8F4E-F5F9-1C48-BA58-C90B44ECD8C7}"/>
    <dgm:cxn modelId="{3E854A7E-19F0-7C49-8019-B33B69E6BAA8}" type="presOf" srcId="{79533341-72EA-1948-8C13-8690B9141B3B}" destId="{B1949324-F429-E943-8604-AE519D7DB3F6}" srcOrd="0" destOrd="2" presId="urn:microsoft.com/office/officeart/2005/8/layout/StepDownProcess"/>
    <dgm:cxn modelId="{6BFA6F5C-31E1-C84C-AAF0-0C05E97CAF7C}" type="presOf" srcId="{04FC89DE-7BC9-DE44-8869-CC8098BCEA96}" destId="{233DF953-5151-3543-BF15-395C4205D29B}" srcOrd="0" destOrd="0" presId="urn:microsoft.com/office/officeart/2005/8/layout/StepDownProcess"/>
    <dgm:cxn modelId="{AF4BA977-87CD-4049-BA50-7F4604D98F07}" srcId="{D1FC42DA-F5DC-9A47-8A76-D5DCC56FD871}" destId="{A9FB0A97-50F4-D148-ADC1-8EE8B023925B}" srcOrd="0" destOrd="0" parTransId="{D9BA2F65-5E9C-F44A-AC87-FEDA15C05087}" sibTransId="{C25D9BAE-996D-5143-800C-DAD141A867DE}"/>
    <dgm:cxn modelId="{26FF3AE8-180C-854D-8474-6A994040ACFD}" srcId="{04FC89DE-7BC9-DE44-8869-CC8098BCEA96}" destId="{79533341-72EA-1948-8C13-8690B9141B3B}" srcOrd="2" destOrd="0" parTransId="{E83CFEA9-BA1D-E843-A3FA-DA8F5F8179D3}" sibTransId="{E607E815-5E71-BF45-B1DF-7E24E9FFF2C5}"/>
    <dgm:cxn modelId="{13EDE773-AF51-0249-A382-E08B865E7EE0}" srcId="{11E32563-24F8-F343-8CFA-19E855156889}" destId="{D1FC42DA-F5DC-9A47-8A76-D5DCC56FD871}" srcOrd="2" destOrd="0" parTransId="{48D1E240-3571-D64A-8F9C-7FAEA408D797}" sibTransId="{07C5A335-AA5D-AB4F-99C5-559045809D67}"/>
    <dgm:cxn modelId="{830A66F3-9665-ED45-8104-717DA3EEE22B}" srcId="{04FC89DE-7BC9-DE44-8869-CC8098BCEA96}" destId="{CCB1894F-17E2-4E49-9FD5-ECFDC5CCA455}" srcOrd="1" destOrd="0" parTransId="{AC574256-F7A3-C445-9681-7A0BA6FBE34E}" sibTransId="{671D4B97-8E4E-5F4D-97E3-CB57F1D8440C}"/>
    <dgm:cxn modelId="{3683E9B5-473C-6B49-8B14-3154C8D3EEA8}" type="presOf" srcId="{A9FB0A97-50F4-D148-ADC1-8EE8B023925B}" destId="{9FD8DC8B-AE38-004F-AAE1-BFE0E9A45867}" srcOrd="0" destOrd="0" presId="urn:microsoft.com/office/officeart/2005/8/layout/StepDownProcess"/>
    <dgm:cxn modelId="{74FCEA6E-B1C0-3D4F-9651-32F34396EA63}" srcId="{04FC89DE-7BC9-DE44-8869-CC8098BCEA96}" destId="{17EB5BDF-0510-5B43-9F6B-37051B644F77}" srcOrd="0" destOrd="0" parTransId="{CAC42862-5908-6143-BBF7-7D2AAF04F2BD}" sibTransId="{C24E9E28-8D86-AE42-BABD-48181FF2608B}"/>
    <dgm:cxn modelId="{E72DB521-8341-0D46-BD2C-747D9A3732DF}" srcId="{11E32563-24F8-F343-8CFA-19E855156889}" destId="{62D6BF2B-1C84-E142-A168-0CB89B94881A}" srcOrd="0" destOrd="0" parTransId="{9EF98F74-DD6C-0640-8478-8368A6B302B0}" sibTransId="{F7A516E0-33D1-8D4D-B784-E4FFEF2AF8F2}"/>
    <dgm:cxn modelId="{12A41572-B76D-5845-9D05-D3972207CED5}" srcId="{62D6BF2B-1C84-E142-A168-0CB89B94881A}" destId="{6B494264-18C8-574E-92E0-2464A13C2A67}" srcOrd="3" destOrd="0" parTransId="{60B2F93F-1C4C-C84A-9B9E-9F77F790D803}" sibTransId="{6DA4B824-C373-D441-9D00-D2163A7D6D3C}"/>
    <dgm:cxn modelId="{6C586B40-3507-2D41-9312-593F5E19D3DD}" srcId="{62D6BF2B-1C84-E142-A168-0CB89B94881A}" destId="{8B6708AA-4D1E-614B-9DF5-7441540E187F}" srcOrd="2" destOrd="0" parTransId="{864666E8-AF0A-C843-AE3C-5696123F94DD}" sibTransId="{1C52FDAE-0557-4B48-8F85-ABCA3E5E24A3}"/>
    <dgm:cxn modelId="{C8283240-84E2-2841-81FA-387D814A2ABE}" type="presOf" srcId="{11E32563-24F8-F343-8CFA-19E855156889}" destId="{91C9A374-25E8-F44E-98A6-26FE9D2814B4}" srcOrd="0" destOrd="0" presId="urn:microsoft.com/office/officeart/2005/8/layout/StepDownProcess"/>
    <dgm:cxn modelId="{1FAA51BD-4C84-0244-A14D-09D08365D956}" type="presOf" srcId="{17EB5BDF-0510-5B43-9F6B-37051B644F77}" destId="{B1949324-F429-E943-8604-AE519D7DB3F6}" srcOrd="0" destOrd="0" presId="urn:microsoft.com/office/officeart/2005/8/layout/StepDownProcess"/>
    <dgm:cxn modelId="{949D892C-9B1B-804C-B360-C0C8A2C31BF3}" type="presOf" srcId="{62D6BF2B-1C84-E142-A168-0CB89B94881A}" destId="{3D508DA1-5FC9-EC42-8125-14CCFB03DA1D}" srcOrd="0" destOrd="0" presId="urn:microsoft.com/office/officeart/2005/8/layout/StepDownProcess"/>
    <dgm:cxn modelId="{35F4A71F-6359-2346-9649-12FEEFDE921D}" type="presOf" srcId="{4EF41E53-8515-0042-8D30-916E7C5AC79D}" destId="{1E5CEC14-2D92-4649-AD90-9D56647742EF}" srcOrd="0" destOrd="0" presId="urn:microsoft.com/office/officeart/2005/8/layout/StepDownProcess"/>
    <dgm:cxn modelId="{980332DF-F46F-FD4F-9CDF-AB78C3396A82}" srcId="{11E32563-24F8-F343-8CFA-19E855156889}" destId="{04FC89DE-7BC9-DE44-8869-CC8098BCEA96}" srcOrd="1" destOrd="0" parTransId="{7ADBA107-9FB6-2E42-BAF2-B680E482CC00}" sibTransId="{91D924BF-E945-F446-88E0-C216BB61704A}"/>
    <dgm:cxn modelId="{441E1DDC-DECB-B743-93A5-536D92B25321}" type="presOf" srcId="{D0D9D0C4-370A-1A4C-8BD3-8061C38D6DEF}" destId="{1E5CEC14-2D92-4649-AD90-9D56647742EF}" srcOrd="0" destOrd="1" presId="urn:microsoft.com/office/officeart/2005/8/layout/StepDownProcess"/>
    <dgm:cxn modelId="{75442D96-CB1A-0048-B118-ED54142B2D51}" type="presOf" srcId="{8B6708AA-4D1E-614B-9DF5-7441540E187F}" destId="{1E5CEC14-2D92-4649-AD90-9D56647742EF}" srcOrd="0" destOrd="2" presId="urn:microsoft.com/office/officeart/2005/8/layout/StepDownProcess"/>
    <dgm:cxn modelId="{E8DC5FD1-8C26-0042-B710-2C3211D8546E}" type="presParOf" srcId="{91C9A374-25E8-F44E-98A6-26FE9D2814B4}" destId="{6E5C8309-5BF6-5E45-9D11-2EA30BA870E6}" srcOrd="0" destOrd="0" presId="urn:microsoft.com/office/officeart/2005/8/layout/StepDownProcess"/>
    <dgm:cxn modelId="{5AA4F7C4-785F-DE4D-9EE7-300B3C02FFB6}" type="presParOf" srcId="{6E5C8309-5BF6-5E45-9D11-2EA30BA870E6}" destId="{E723D4A8-8B13-8541-A3D9-CC17D9F79DA1}" srcOrd="0" destOrd="0" presId="urn:microsoft.com/office/officeart/2005/8/layout/StepDownProcess"/>
    <dgm:cxn modelId="{E598F8AD-A3A4-3E41-8A52-E48BE118CF55}" type="presParOf" srcId="{6E5C8309-5BF6-5E45-9D11-2EA30BA870E6}" destId="{3D508DA1-5FC9-EC42-8125-14CCFB03DA1D}" srcOrd="1" destOrd="0" presId="urn:microsoft.com/office/officeart/2005/8/layout/StepDownProcess"/>
    <dgm:cxn modelId="{197ADCD0-2F8E-C442-8F38-45CFB1559C34}" type="presParOf" srcId="{6E5C8309-5BF6-5E45-9D11-2EA30BA870E6}" destId="{1E5CEC14-2D92-4649-AD90-9D56647742EF}" srcOrd="2" destOrd="0" presId="urn:microsoft.com/office/officeart/2005/8/layout/StepDownProcess"/>
    <dgm:cxn modelId="{3C0474CB-002B-2944-BFEF-390423A2638B}" type="presParOf" srcId="{91C9A374-25E8-F44E-98A6-26FE9D2814B4}" destId="{C08F4A84-1E3F-1B4B-A56C-0BBFE36D6E71}" srcOrd="1" destOrd="0" presId="urn:microsoft.com/office/officeart/2005/8/layout/StepDownProcess"/>
    <dgm:cxn modelId="{909BCEB1-A450-714B-AF5F-6897B230F2B6}" type="presParOf" srcId="{91C9A374-25E8-F44E-98A6-26FE9D2814B4}" destId="{FD2540D9-23C7-DA4A-874C-AB73C462C87F}" srcOrd="2" destOrd="0" presId="urn:microsoft.com/office/officeart/2005/8/layout/StepDownProcess"/>
    <dgm:cxn modelId="{1DA5C37E-F695-B745-98F2-3DB615F4454A}" type="presParOf" srcId="{FD2540D9-23C7-DA4A-874C-AB73C462C87F}" destId="{2B3EAB0C-7911-1647-9226-2C37E017C917}" srcOrd="0" destOrd="0" presId="urn:microsoft.com/office/officeart/2005/8/layout/StepDownProcess"/>
    <dgm:cxn modelId="{B46635CC-7C9C-144A-98C9-C5B3FA60658B}" type="presParOf" srcId="{FD2540D9-23C7-DA4A-874C-AB73C462C87F}" destId="{233DF953-5151-3543-BF15-395C4205D29B}" srcOrd="1" destOrd="0" presId="urn:microsoft.com/office/officeart/2005/8/layout/StepDownProcess"/>
    <dgm:cxn modelId="{41787D2D-D7C5-FC46-984D-5B350E1515E7}" type="presParOf" srcId="{FD2540D9-23C7-DA4A-874C-AB73C462C87F}" destId="{B1949324-F429-E943-8604-AE519D7DB3F6}" srcOrd="2" destOrd="0" presId="urn:microsoft.com/office/officeart/2005/8/layout/StepDownProcess"/>
    <dgm:cxn modelId="{006809CC-F80C-8E4D-9FDB-84CFE0473CB4}" type="presParOf" srcId="{91C9A374-25E8-F44E-98A6-26FE9D2814B4}" destId="{1B54B82C-739B-1F46-933E-02371EA5B520}" srcOrd="3" destOrd="0" presId="urn:microsoft.com/office/officeart/2005/8/layout/StepDownProcess"/>
    <dgm:cxn modelId="{D85DB6D9-7DF8-DB4F-B21D-CAAC1F47384E}" type="presParOf" srcId="{91C9A374-25E8-F44E-98A6-26FE9D2814B4}" destId="{F3163B87-BC3C-9846-814A-A353E245787E}" srcOrd="4" destOrd="0" presId="urn:microsoft.com/office/officeart/2005/8/layout/StepDownProcess"/>
    <dgm:cxn modelId="{467356AC-DEE6-B341-BE75-F150F9ACF23F}" type="presParOf" srcId="{F3163B87-BC3C-9846-814A-A353E245787E}" destId="{47653E83-8507-5144-9599-9F549F208820}" srcOrd="0" destOrd="0" presId="urn:microsoft.com/office/officeart/2005/8/layout/StepDownProcess"/>
    <dgm:cxn modelId="{7F466CB8-940B-D64D-B119-103F1CDF2B38}" type="presParOf" srcId="{F3163B87-BC3C-9846-814A-A353E245787E}" destId="{9FD8DC8B-AE38-004F-AAE1-BFE0E9A4586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76704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Smart Homes</a:t>
          </a:r>
          <a:endParaRPr lang="en-US" sz="48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82382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7299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7801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669177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56482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1574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9991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Connectivity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200549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771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61464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768444" y="1139681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Comfort</a:t>
          </a:r>
          <a:endParaRPr lang="en-US" sz="1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973999" y="1345259"/>
        <a:ext cx="992507" cy="992620"/>
      </dsp:txXfrm>
    </dsp:sp>
    <dsp:sp modelId="{04A54448-6A14-A046-B330-80FDC40FC7CC}">
      <dsp:nvSpPr>
        <dsp:cNvPr id="0" name=""/>
        <dsp:cNvSpPr/>
      </dsp:nvSpPr>
      <dsp:spPr>
        <a:xfrm>
          <a:off x="5141703" y="210844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44087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4044728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565284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Individualism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770862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51653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399621" y="476667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Climate </a:t>
          </a:r>
          <a:r>
            <a:rPr lang="en-US" sz="1600" b="1" i="0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contol</a:t>
          </a:r>
          <a:endParaRPr lang="en-US" sz="1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605176" y="4972248"/>
        <a:ext cx="992507" cy="992620"/>
      </dsp:txXfrm>
    </dsp:sp>
    <dsp:sp modelId="{3D6757D4-6B08-3747-AC14-7FA69F109B0B}">
      <dsp:nvSpPr>
        <dsp:cNvPr id="0" name=""/>
        <dsp:cNvSpPr/>
      </dsp:nvSpPr>
      <dsp:spPr>
        <a:xfrm>
          <a:off x="3653104" y="471915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20557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52163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34554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3D4A8-8B13-8541-A3D9-CC17D9F79DA1}">
      <dsp:nvSpPr>
        <dsp:cNvPr id="0" name=""/>
        <dsp:cNvSpPr/>
      </dsp:nvSpPr>
      <dsp:spPr>
        <a:xfrm rot="5400000">
          <a:off x="911439" y="1441772"/>
          <a:ext cx="1275123" cy="14516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D508DA1-5FC9-EC42-8125-14CCFB03DA1D}">
      <dsp:nvSpPr>
        <dsp:cNvPr id="0" name=""/>
        <dsp:cNvSpPr/>
      </dsp:nvSpPr>
      <dsp:spPr>
        <a:xfrm>
          <a:off x="309039" y="28272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Input</a:t>
          </a:r>
          <a:endParaRPr lang="en-US" sz="36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382399" y="101632"/>
        <a:ext cx="1999836" cy="1355800"/>
      </dsp:txXfrm>
    </dsp:sp>
    <dsp:sp modelId="{1E5CEC14-2D92-4649-AD90-9D56647742EF}">
      <dsp:nvSpPr>
        <dsp:cNvPr id="0" name=""/>
        <dsp:cNvSpPr/>
      </dsp:nvSpPr>
      <dsp:spPr>
        <a:xfrm>
          <a:off x="2582623" y="198033"/>
          <a:ext cx="2365328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Time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Knowlegde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Effort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Funds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2582623" y="198033"/>
        <a:ext cx="2365328" cy="1214403"/>
      </dsp:txXfrm>
    </dsp:sp>
    <dsp:sp modelId="{2B3EAB0C-7911-1647-9226-2C37E017C917}">
      <dsp:nvSpPr>
        <dsp:cNvPr id="0" name=""/>
        <dsp:cNvSpPr/>
      </dsp:nvSpPr>
      <dsp:spPr>
        <a:xfrm rot="5400000">
          <a:off x="2884153" y="3116362"/>
          <a:ext cx="1275123" cy="14516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233DF953-5151-3543-BF15-395C4205D29B}">
      <dsp:nvSpPr>
        <dsp:cNvPr id="0" name=""/>
        <dsp:cNvSpPr/>
      </dsp:nvSpPr>
      <dsp:spPr>
        <a:xfrm>
          <a:off x="2281754" y="1716098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Output</a:t>
          </a:r>
          <a:endParaRPr lang="en-US" sz="32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2355114" y="1789458"/>
        <a:ext cx="1999836" cy="1355800"/>
      </dsp:txXfrm>
    </dsp:sp>
    <dsp:sp modelId="{B1949324-F429-E943-8604-AE519D7DB3F6}">
      <dsp:nvSpPr>
        <dsp:cNvPr id="0" name=""/>
        <dsp:cNvSpPr/>
      </dsp:nvSpPr>
      <dsp:spPr>
        <a:xfrm>
          <a:off x="4522841" y="1859397"/>
          <a:ext cx="3038908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Printed Report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Digital Report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Git</a:t>
          </a: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 Record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4522841" y="1859397"/>
        <a:ext cx="3038908" cy="1214403"/>
      </dsp:txXfrm>
    </dsp:sp>
    <dsp:sp modelId="{47653E83-8507-5144-9599-9F549F208820}">
      <dsp:nvSpPr>
        <dsp:cNvPr id="0" name=""/>
        <dsp:cNvSpPr/>
      </dsp:nvSpPr>
      <dsp:spPr>
        <a:xfrm>
          <a:off x="4254468" y="3403924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Outcomes</a:t>
          </a:r>
          <a:endParaRPr lang="en-US" sz="24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4327828" y="3477284"/>
        <a:ext cx="1999836" cy="1355800"/>
      </dsp:txXfrm>
    </dsp:sp>
    <dsp:sp modelId="{9FD8DC8B-AE38-004F-AAE1-BFE0E9A45867}">
      <dsp:nvSpPr>
        <dsp:cNvPr id="0" name=""/>
        <dsp:cNvSpPr/>
      </dsp:nvSpPr>
      <dsp:spPr>
        <a:xfrm>
          <a:off x="6422679" y="3560448"/>
          <a:ext cx="2135972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Global strategy for Smart Homes</a:t>
          </a:r>
          <a:endParaRPr lang="en-US" sz="20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6422679" y="3560448"/>
        <a:ext cx="2135972" cy="121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smarthomeenergy.co.uk/what-smart-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</a:t>
            </a:r>
            <a:r>
              <a:rPr lang="en-US" sz="2400" i="1" dirty="0" smtClean="0"/>
              <a:t>Environment </a:t>
            </a:r>
            <a:r>
              <a:rPr lang="en-US" sz="2400" i="1" dirty="0" smtClean="0"/>
              <a:t>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31" y="542653"/>
            <a:ext cx="6958037" cy="55033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64082" y="6032790"/>
            <a:ext cx="53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u="sng" dirty="0">
                <a:hlinkClick r:id="rId3"/>
              </a:rPr>
              <a:t>http://smarthomeenergy.co.uk/what-smart-home</a:t>
            </a:r>
            <a:endParaRPr lang="en-US" sz="900" b="1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6451712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5335922"/>
              </p:ext>
            </p:extLst>
          </p:nvPr>
        </p:nvGraphicFramePr>
        <p:xfrm>
          <a:off x="211652" y="1018694"/>
          <a:ext cx="8558652" cy="4934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</a:t>
            </a:r>
            <a:r>
              <a:rPr lang="en-US" sz="2400" i="1" dirty="0" smtClean="0"/>
              <a:t>Environment </a:t>
            </a:r>
            <a:r>
              <a:rPr lang="en-US" sz="2400" i="1" dirty="0" smtClean="0"/>
              <a:t>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64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7</cp:revision>
  <dcterms:created xsi:type="dcterms:W3CDTF">2015-03-17T13:02:54Z</dcterms:created>
  <dcterms:modified xsi:type="dcterms:W3CDTF">2015-03-18T03:36:36Z</dcterms:modified>
</cp:coreProperties>
</file>