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>
      <p:cViewPr varScale="1">
        <p:scale>
          <a:sx n="65" d="100"/>
          <a:sy n="65" d="100"/>
        </p:scale>
        <p:origin x="-15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51DA-46CF-4BEF-9471-F5BF438A9194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1FC50-789A-4736-A42E-3694CEC85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1FC50-789A-4736-A42E-3694CEC851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1C40-3E91-494F-94EC-00F12D41DB4F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B116-281E-4368-8E9C-6B7DC86011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715304" cy="9286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Electrical Vehicle Global Market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342424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77867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5500702"/>
            <a:ext cx="2809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 for page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bar chart shows the rapid growth of global EV sales . In 2014 ,the global EV sales was 53% higher than 2013.</a:t>
            </a:r>
          </a:p>
          <a:p>
            <a:r>
              <a:rPr lang="en-US" altLang="zh-CN" dirty="0" smtClean="0"/>
              <a:t> Also we can see user prefer battery electric vehicle to plug in hybrid electric vehicle.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5" y="357166"/>
            <a:ext cx="8286808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 for page 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chart shows the market growth for EVI countries separately . Excluding Netherland ,in other EVI countries .  EV market share growth in 2014 were higher than 2013 .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429684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Cooment</a:t>
            </a:r>
            <a:r>
              <a:rPr lang="en-US" altLang="zh-CN" dirty="0" smtClean="0"/>
              <a:t> for page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The Electric Vehicles Initiative (EVI) is a multi-government policy forum dedicated to accelerating the introduction and adoption of electric vehicles worldwide. </a:t>
            </a:r>
            <a:endParaRPr lang="en-US" altLang="zh-CN" sz="2000" dirty="0" smtClean="0"/>
          </a:p>
          <a:p>
            <a:r>
              <a:rPr lang="en-US" altLang="zh-CN" sz="2000" dirty="0" smtClean="0"/>
              <a:t>EVI currently includes 16 members</a:t>
            </a:r>
          </a:p>
          <a:p>
            <a:r>
              <a:rPr lang="en-US" altLang="zh-CN" sz="2000" b="1" dirty="0" smtClean="0"/>
              <a:t>EVI MEMBER COUNTRIES HELD OVER </a:t>
            </a:r>
            <a:r>
              <a:rPr lang="en-US" altLang="zh-CN" sz="2000" b="1" dirty="0" smtClean="0"/>
              <a:t>95% </a:t>
            </a:r>
            <a:r>
              <a:rPr lang="en-US" altLang="zh-CN" sz="2000" b="1" dirty="0" smtClean="0"/>
              <a:t>OF WORLD ELECTRIC VEHICLE (EV) STOCK IN </a:t>
            </a:r>
            <a:r>
              <a:rPr lang="en-US" altLang="zh-CN" sz="2000" b="1" dirty="0" smtClean="0"/>
              <a:t>2014</a:t>
            </a:r>
          </a:p>
          <a:p>
            <a:r>
              <a:rPr lang="en-US" altLang="zh-CN" sz="2000" b="1" dirty="0" smtClean="0"/>
              <a:t>US , China and </a:t>
            </a:r>
            <a:r>
              <a:rPr lang="en-US" altLang="zh-CN" sz="2000" b="1" dirty="0" err="1" smtClean="0"/>
              <a:t>japan</a:t>
            </a:r>
            <a:r>
              <a:rPr lang="en-US" altLang="zh-CN" sz="2000" b="1" dirty="0" smtClean="0"/>
              <a:t> are top 3 global EV stock holders.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500990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 for page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figure shows cumulative sales target for EVI members which has official target until 2020.</a:t>
            </a:r>
          </a:p>
          <a:p>
            <a:r>
              <a:rPr lang="en-US" altLang="zh-CN" dirty="0" smtClean="0"/>
              <a:t>The target is 5.9 million 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9"/>
            <a:ext cx="8572560" cy="514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 for page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stock target is 20 million 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429684" cy="59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 for page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can be seen from this bar chart , excluding Norway and Netherland ,in other countries , electrical vehicle sales only reached up to 3% of total vehicle sales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7" y="500042"/>
            <a:ext cx="8286808" cy="509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715016"/>
            <a:ext cx="2352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6215082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222</Words>
  <Application>Microsoft Office PowerPoint</Application>
  <PresentationFormat>全屏显示(4:3)</PresentationFormat>
  <Paragraphs>19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Electrical Vehicle Global Market </vt:lpstr>
      <vt:lpstr>Cooment for page 1</vt:lpstr>
      <vt:lpstr>幻灯片 3</vt:lpstr>
      <vt:lpstr>Comment for page 3</vt:lpstr>
      <vt:lpstr>幻灯片 5</vt:lpstr>
      <vt:lpstr>Comment for page 5</vt:lpstr>
      <vt:lpstr>幻灯片 7</vt:lpstr>
      <vt:lpstr>Comment for page 7</vt:lpstr>
      <vt:lpstr>幻灯片 9</vt:lpstr>
      <vt:lpstr>Comment for page 9</vt:lpstr>
      <vt:lpstr>幻灯片 11</vt:lpstr>
      <vt:lpstr>Comment for page 11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VEHICLE STOCK</dc:title>
  <dc:creator>admin</dc:creator>
  <cp:lastModifiedBy>admin</cp:lastModifiedBy>
  <cp:revision>9</cp:revision>
  <dcterms:created xsi:type="dcterms:W3CDTF">2015-04-13T01:28:54Z</dcterms:created>
  <dcterms:modified xsi:type="dcterms:W3CDTF">2015-04-14T00:43:47Z</dcterms:modified>
</cp:coreProperties>
</file>