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6" r:id="rId4"/>
    <p:sldId id="260" r:id="rId5"/>
    <p:sldId id="258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E1-1E3D-4449-8D06-77F5A62C0A58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DFF5-1ED2-3A4F-BCCE-81EA6DCC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E1-1E3D-4449-8D06-77F5A62C0A58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DFF5-1ED2-3A4F-BCCE-81EA6DCC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9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E1-1E3D-4449-8D06-77F5A62C0A58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DFF5-1ED2-3A4F-BCCE-81EA6DCC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2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E1-1E3D-4449-8D06-77F5A62C0A58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DFF5-1ED2-3A4F-BCCE-81EA6DCC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E1-1E3D-4449-8D06-77F5A62C0A58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DFF5-1ED2-3A4F-BCCE-81EA6DCC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6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E1-1E3D-4449-8D06-77F5A62C0A58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DFF5-1ED2-3A4F-BCCE-81EA6DCC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E1-1E3D-4449-8D06-77F5A62C0A58}" type="datetimeFigureOut">
              <a:rPr lang="en-US" smtClean="0"/>
              <a:t>3/30/15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DFF5-1ED2-3A4F-BCCE-81EA6DCC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E1-1E3D-4449-8D06-77F5A62C0A58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DFF5-1ED2-3A4F-BCCE-81EA6DCC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E1-1E3D-4449-8D06-77F5A62C0A58}" type="datetimeFigureOut">
              <a:rPr lang="en-US" smtClean="0"/>
              <a:t>3/30/15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DFF5-1ED2-3A4F-BCCE-81EA6DCC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E1-1E3D-4449-8D06-77F5A62C0A58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DFF5-1ED2-3A4F-BCCE-81EA6DCC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E1-1E3D-4449-8D06-77F5A62C0A58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DFF5-1ED2-3A4F-BCCE-81EA6DCC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C5E1-1E3D-4449-8D06-77F5A62C0A58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DFF5-1ED2-3A4F-BCCE-81EA6DCC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006" y="1781950"/>
            <a:ext cx="9470200" cy="321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3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3-30 at 9.41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058"/>
            <a:ext cx="9144000" cy="532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9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4888" y="4997236"/>
            <a:ext cx="3949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openchargemap.org</a:t>
            </a:r>
            <a:r>
              <a:rPr lang="en-US" dirty="0" smtClean="0"/>
              <a:t>/site/country</a:t>
            </a:r>
            <a:endParaRPr lang="en-US" dirty="0"/>
          </a:p>
        </p:txBody>
      </p:sp>
      <p:pic>
        <p:nvPicPr>
          <p:cNvPr id="5" name="Picture 4" descr="Screen shot 2015-03-30 at 10.08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80000"/>
          </a:xfrm>
          <a:prstGeom prst="rect">
            <a:avLst/>
          </a:prstGeom>
        </p:spPr>
      </p:pic>
      <p:pic>
        <p:nvPicPr>
          <p:cNvPr id="6" name="Picture 5" descr="Screen shot 2015-03-30 at 10.10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5011347"/>
            <a:ext cx="3061381" cy="18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3-30 at 9.51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3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3-30 at 9.41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56" y="206022"/>
            <a:ext cx="5034844" cy="2630819"/>
          </a:xfrm>
          <a:prstGeom prst="rect">
            <a:avLst/>
          </a:prstGeom>
        </p:spPr>
      </p:pic>
      <p:pic>
        <p:nvPicPr>
          <p:cNvPr id="5" name="Picture 4" descr="Screen shot 2015-03-30 at 9.41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0901"/>
            <a:ext cx="9144000" cy="35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6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3-30 at 9.4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3-30 at 9.53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81" y="0"/>
            <a:ext cx="4652319" cy="6858000"/>
          </a:xfrm>
          <a:prstGeom prst="rect">
            <a:avLst/>
          </a:prstGeom>
        </p:spPr>
      </p:pic>
      <p:pic>
        <p:nvPicPr>
          <p:cNvPr id="3" name="Picture 2" descr="Screen shot 2015-03-30 at 9.52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44" y="0"/>
            <a:ext cx="4604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5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6" y="522111"/>
            <a:ext cx="9177336" cy="59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7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779" y="0"/>
            <a:ext cx="9572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2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</Words>
  <Application>Microsoft Macintosh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Tralala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Assepoester Deville</dc:creator>
  <cp:lastModifiedBy>Assepoester Deville</cp:lastModifiedBy>
  <cp:revision>2</cp:revision>
  <dcterms:created xsi:type="dcterms:W3CDTF">2015-03-30T02:07:37Z</dcterms:created>
  <dcterms:modified xsi:type="dcterms:W3CDTF">2015-03-30T03:05:56Z</dcterms:modified>
</cp:coreProperties>
</file>