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04" y="23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040B3-6446-46EF-A6BC-CBD556E4B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FACA5-AC1B-4052-8BAD-622788AAE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2B878-F865-4C00-B873-D879D87D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33730-5EA8-4A7D-9FE1-B02D5833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C14B1-AFF0-4786-9984-D35B7BFB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54467-1144-4EED-B3A3-E1F8C32D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3DAEF2-0F84-4698-B2DA-D5B8F8447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D67F6-376F-43B2-8B10-7CBD4A17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2EEB0-DC7A-4317-A51F-D77191B9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E7EE6-EE0E-41F1-AFF8-A8B4B82F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8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B32252-A20B-428B-B461-87C8EBC98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61B4DE-E390-4F7D-8921-F9CDAB8A8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AB3CB-F67A-4AE3-A70B-1559C8E8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B9ABA-3939-4A53-B922-B9A6FEFF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62367-0E84-48B4-B5F5-07B7B35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3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A6BAE-DA3B-467C-AAA9-98D8CEA6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3A831-9847-4FEC-B10C-C208E7F0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9E040-A0AD-4201-9447-E0DA1142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EB47D-361C-4360-9C47-EDB1400F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4363A-867F-4C59-B90D-FA37BF21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2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E29D2-44A9-4799-A946-900B7C71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95276-BA76-4805-B89F-1C2B6A33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17D67-D6C1-4270-8B65-26D3C7E6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68B0F-27B3-42C1-AD5F-2126DE88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7BC9F-D763-4184-BCC5-B534A735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D4332-FDF4-4813-AF29-91F3DFCF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CBD2E-0A39-48B9-920A-A0AA21439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F9D57-C268-4117-B3FC-1111228FE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FFB2F-F056-44EF-A036-53304D77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1B14B-1885-40F3-AC48-AE5CBD5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B471E-FC4D-43D7-9580-0FE208D6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8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22359-9473-45D0-B383-B93EE811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13D26-61E7-444B-8DD6-AA9D75EE3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00CED-5C68-4C44-8A27-10D78048D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C95E3C-66D2-4FFF-B823-CFBEF1A2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DF3CE9-B84E-42D2-9084-BC400844A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C924F4-6210-42DC-A507-13BC129A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1A9A22-4455-4A35-ABB3-E5A718CE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687A84-3709-485A-8666-447BED44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6E7D0-7642-43D1-B165-F1C079CC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DD1C73-6381-4CAA-AF70-B79C1799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3FB8B6-0D6C-4926-B550-A0F8C404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620C8A-5321-4E72-94FB-E155DE20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9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D78C9-DCBF-4494-88CF-19BD0999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CF4DE8-9C17-4DBB-B267-F2543B98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0F4BA-1510-48D1-BF3F-48079E5E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2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A93D-D1BA-41D0-B10C-57046E59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9B34D-E68A-45CF-A28D-336B6A08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0DDA7-9F34-4917-A38C-3595977F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ACDEE-E329-442C-B0C2-5AE20D60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EF43E-9162-47BC-B1E0-3E993021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69C03-7616-47F4-A7D3-380AC6F8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F759A-7C10-485D-A4A4-3232C403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B10D79-0455-4481-AB7F-C2C75BF5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D00A3-FEE2-4F0E-B78C-8A0E9CB16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1D059-A447-4816-BBAC-40C61228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DB854-D70D-4CFD-94F0-73FDB063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55FEA-9E22-427B-A199-A79EF8DE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3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FD9D67-3D22-47AA-A05A-6DC9C9B0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740AA-D20F-4EEC-BBE6-1AC0B6A8C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EED4C-7315-437B-A3B6-F6C96B581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53BE-FF96-44F1-AFA3-D4C28F5A5503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98478-10B1-4769-8F83-172E3BFE1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F273F-73E5-403D-8650-E85B167D7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BCE2-0825-4CC0-962A-E288C784F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图片 8" descr="一群人在房间里&#10;&#10;描述已自动生成">
            <a:extLst>
              <a:ext uri="{FF2B5EF4-FFF2-40B4-BE49-F238E27FC236}">
                <a16:creationId xmlns:a16="http://schemas.microsoft.com/office/drawing/2014/main" id="{BFE2B95F-7FB9-47EE-926F-56BEFD3C4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r="29216"/>
          <a:stretch/>
        </p:blipFill>
        <p:spPr>
          <a:xfrm>
            <a:off x="0" y="10"/>
            <a:ext cx="6095980" cy="6857990"/>
          </a:xfrm>
          <a:prstGeom prst="rect">
            <a:avLst/>
          </a:prstGeom>
        </p:spPr>
      </p:pic>
      <p:pic>
        <p:nvPicPr>
          <p:cNvPr id="7" name="图片 6" descr="一群人坐在桌子前&#10;&#10;中度可信度描述已自动生成">
            <a:extLst>
              <a:ext uri="{FF2B5EF4-FFF2-40B4-BE49-F238E27FC236}">
                <a16:creationId xmlns:a16="http://schemas.microsoft.com/office/drawing/2014/main" id="{5F80FA36-B22E-44AC-B6E0-FB7A3FCB91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2" r="15338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623EC2-CACB-4132-B773-732640A8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>
            <a:normAutofit/>
          </a:bodyPr>
          <a:lstStyle/>
          <a:p>
            <a:endParaRPr lang="zh-CN" altLang="en-US" sz="1600">
              <a:solidFill>
                <a:srgbClr val="08080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35C01E-1DA9-4D92-9E68-CB09BA4DE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761554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2800" dirty="0">
                <a:solidFill>
                  <a:srgbClr val="080808"/>
                </a:solidFill>
              </a:rPr>
              <a:t>军训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82D0AF-4AD0-467F-B18C-BA1C8D11AA2A}"/>
              </a:ext>
            </a:extLst>
          </p:cNvPr>
          <p:cNvSpPr txBox="1"/>
          <p:nvPr/>
        </p:nvSpPr>
        <p:spPr>
          <a:xfrm rot="18924448">
            <a:off x="4486564" y="1913115"/>
            <a:ext cx="32976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2">
                    <a:lumMod val="90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2">
                    <a:lumMod val="90000"/>
                  </a:schemeClr>
                </a:solidFill>
                <a:latin typeface="Againts" pitchFamily="50" charset="0"/>
              </a:rPr>
              <a:t>training</a:t>
            </a:r>
            <a:endParaRPr lang="zh-CN" altLang="en-US" sz="9000" dirty="0">
              <a:solidFill>
                <a:schemeClr val="bg2">
                  <a:lumMod val="90000"/>
                </a:schemeClr>
              </a:solidFill>
              <a:latin typeface="Againt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一群人在房间里&#10;&#10;描述已自动生成">
            <a:extLst>
              <a:ext uri="{FF2B5EF4-FFF2-40B4-BE49-F238E27FC236}">
                <a16:creationId xmlns:a16="http://schemas.microsoft.com/office/drawing/2014/main" id="{7F6073F1-2B57-47E3-A783-9C73E38CF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3" r="-2" b="380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图片 4" descr="一群人坐在桌子前&#10;&#10;中度可信度描述已自动生成">
            <a:extLst>
              <a:ext uri="{FF2B5EF4-FFF2-40B4-BE49-F238E27FC236}">
                <a16:creationId xmlns:a16="http://schemas.microsoft.com/office/drawing/2014/main" id="{285DA8A9-66A4-45A6-8FC8-6BE266C0F3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5" r="-2" b="9346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52A2C8-E698-44AE-ADF4-78A09C65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endParaRPr lang="zh-CN" alt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3CDE0-297B-46A4-B644-8568F943C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0527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4504EA5D-55EC-48CB-BE63-06D6C2D3E052}"/>
              </a:ext>
            </a:extLst>
          </p:cNvPr>
          <p:cNvSpPr txBox="1"/>
          <p:nvPr/>
        </p:nvSpPr>
        <p:spPr>
          <a:xfrm rot="19757761">
            <a:off x="2412157" y="-890919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1">
                    <a:lumMod val="85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1">
                    <a:lumMod val="85000"/>
                  </a:schemeClr>
                </a:solidFill>
                <a:latin typeface="Againts" pitchFamily="50" charset="0"/>
              </a:rPr>
              <a:t>   training</a:t>
            </a:r>
            <a:endParaRPr lang="zh-CN" altLang="en-US" sz="9000" dirty="0">
              <a:solidFill>
                <a:schemeClr val="bg1">
                  <a:lumMod val="85000"/>
                </a:schemeClr>
              </a:solidFill>
              <a:latin typeface="Againts" pitchFamily="50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D62016-D3E1-49C1-8B34-92AA14B8E430}"/>
              </a:ext>
            </a:extLst>
          </p:cNvPr>
          <p:cNvSpPr txBox="1"/>
          <p:nvPr/>
        </p:nvSpPr>
        <p:spPr>
          <a:xfrm rot="19757761">
            <a:off x="8979480" y="2619781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1">
                    <a:lumMod val="75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1">
                    <a:lumMod val="75000"/>
                  </a:schemeClr>
                </a:solidFill>
                <a:latin typeface="Againts" pitchFamily="50" charset="0"/>
              </a:rPr>
              <a:t>   training</a:t>
            </a:r>
            <a:endParaRPr lang="zh-CN" altLang="en-US" sz="9000" dirty="0">
              <a:solidFill>
                <a:schemeClr val="bg1">
                  <a:lumMod val="75000"/>
                </a:schemeClr>
              </a:solidFill>
              <a:latin typeface="Againts" pitchFamily="50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8A8085-FC8F-46BF-B587-362EED666949}"/>
              </a:ext>
            </a:extLst>
          </p:cNvPr>
          <p:cNvSpPr txBox="1"/>
          <p:nvPr/>
        </p:nvSpPr>
        <p:spPr>
          <a:xfrm rot="19757761">
            <a:off x="5435802" y="1035484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1">
                    <a:lumMod val="75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1">
                    <a:lumMod val="75000"/>
                  </a:schemeClr>
                </a:solidFill>
                <a:latin typeface="Againts" pitchFamily="50" charset="0"/>
              </a:rPr>
              <a:t>   training</a:t>
            </a:r>
            <a:endParaRPr lang="zh-CN" altLang="en-US" sz="9000" dirty="0">
              <a:solidFill>
                <a:schemeClr val="bg1">
                  <a:lumMod val="75000"/>
                </a:schemeClr>
              </a:solidFill>
              <a:latin typeface="Againts" pitchFamily="50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43A322-6819-4430-9E7F-B80D63B2447D}"/>
              </a:ext>
            </a:extLst>
          </p:cNvPr>
          <p:cNvSpPr txBox="1"/>
          <p:nvPr/>
        </p:nvSpPr>
        <p:spPr>
          <a:xfrm rot="19757761">
            <a:off x="-678586" y="990504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1">
                    <a:lumMod val="95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1">
                    <a:lumMod val="95000"/>
                  </a:schemeClr>
                </a:solidFill>
                <a:latin typeface="Againts" pitchFamily="50" charset="0"/>
              </a:rPr>
              <a:t>   training</a:t>
            </a:r>
            <a:endParaRPr lang="zh-CN" altLang="en-US" sz="9000" dirty="0">
              <a:solidFill>
                <a:schemeClr val="bg1">
                  <a:lumMod val="95000"/>
                </a:schemeClr>
              </a:solidFill>
              <a:latin typeface="Againts" pitchFamily="50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DB87E1-B0B3-47B6-B758-FAB085897DF0}"/>
              </a:ext>
            </a:extLst>
          </p:cNvPr>
          <p:cNvSpPr txBox="1"/>
          <p:nvPr/>
        </p:nvSpPr>
        <p:spPr>
          <a:xfrm rot="19757761">
            <a:off x="7092375" y="3970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2">
                    <a:lumMod val="90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2">
                    <a:lumMod val="90000"/>
                  </a:schemeClr>
                </a:solidFill>
                <a:latin typeface="Againts" pitchFamily="50" charset="0"/>
              </a:rPr>
              <a:t>   training</a:t>
            </a:r>
            <a:endParaRPr lang="zh-CN" altLang="en-US" sz="9000" dirty="0">
              <a:solidFill>
                <a:schemeClr val="bg2">
                  <a:lumMod val="90000"/>
                </a:schemeClr>
              </a:solidFill>
              <a:latin typeface="Againts" pitchFamily="50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599905-5ED0-4AF8-9996-E522892ADB73}"/>
              </a:ext>
            </a:extLst>
          </p:cNvPr>
          <p:cNvSpPr txBox="1"/>
          <p:nvPr/>
        </p:nvSpPr>
        <p:spPr>
          <a:xfrm rot="19757761">
            <a:off x="2412157" y="2827325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1">
                    <a:lumMod val="85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1">
                    <a:lumMod val="85000"/>
                  </a:schemeClr>
                </a:solidFill>
                <a:latin typeface="Againts" pitchFamily="50" charset="0"/>
              </a:rPr>
              <a:t>   training</a:t>
            </a:r>
            <a:endParaRPr lang="zh-CN" altLang="en-US" sz="9000" dirty="0">
              <a:solidFill>
                <a:schemeClr val="bg1">
                  <a:lumMod val="85000"/>
                </a:schemeClr>
              </a:solidFill>
              <a:latin typeface="Againts" pitchFamily="50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DA63BC-D78F-41CD-BB8A-319EAAD42908}"/>
              </a:ext>
            </a:extLst>
          </p:cNvPr>
          <p:cNvSpPr txBox="1"/>
          <p:nvPr/>
        </p:nvSpPr>
        <p:spPr>
          <a:xfrm rot="19757761">
            <a:off x="9020320" y="2620114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2">
                    <a:lumMod val="90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2">
                    <a:lumMod val="90000"/>
                  </a:schemeClr>
                </a:solidFill>
                <a:latin typeface="Againts" pitchFamily="50" charset="0"/>
              </a:rPr>
              <a:t>   training</a:t>
            </a:r>
            <a:endParaRPr lang="zh-CN" altLang="en-US" sz="9000" dirty="0">
              <a:solidFill>
                <a:schemeClr val="bg2">
                  <a:lumMod val="90000"/>
                </a:schemeClr>
              </a:solidFill>
              <a:latin typeface="Againts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B08E1A-11B6-4B2B-A307-AE73BE935CD1}"/>
              </a:ext>
            </a:extLst>
          </p:cNvPr>
          <p:cNvSpPr txBox="1"/>
          <p:nvPr/>
        </p:nvSpPr>
        <p:spPr>
          <a:xfrm rot="19757761">
            <a:off x="4975370" y="4885203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1">
                    <a:lumMod val="85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1">
                    <a:lumMod val="85000"/>
                  </a:schemeClr>
                </a:solidFill>
                <a:latin typeface="Againts" pitchFamily="50" charset="0"/>
              </a:rPr>
              <a:t>   training</a:t>
            </a:r>
            <a:endParaRPr lang="zh-CN" altLang="en-US" sz="9000" dirty="0">
              <a:solidFill>
                <a:schemeClr val="bg1">
                  <a:lumMod val="85000"/>
                </a:schemeClr>
              </a:solidFill>
              <a:latin typeface="Againts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2110BF-64B5-4BEC-852F-B27CA872C9C4}"/>
              </a:ext>
            </a:extLst>
          </p:cNvPr>
          <p:cNvSpPr txBox="1"/>
          <p:nvPr/>
        </p:nvSpPr>
        <p:spPr>
          <a:xfrm rot="19757761">
            <a:off x="-765013" y="4516885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1">
                    <a:lumMod val="95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1">
                    <a:lumMod val="95000"/>
                  </a:schemeClr>
                </a:solidFill>
                <a:latin typeface="Againts" pitchFamily="50" charset="0"/>
              </a:rPr>
              <a:t>   training</a:t>
            </a:r>
            <a:endParaRPr lang="zh-CN" altLang="en-US" sz="9000" dirty="0">
              <a:solidFill>
                <a:schemeClr val="bg1">
                  <a:lumMod val="95000"/>
                </a:schemeClr>
              </a:solidFill>
              <a:latin typeface="Againts" pitchFamily="50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71103E-7420-4F6B-A563-88CFF839FAFC}"/>
              </a:ext>
            </a:extLst>
          </p:cNvPr>
          <p:cNvSpPr txBox="1"/>
          <p:nvPr/>
        </p:nvSpPr>
        <p:spPr>
          <a:xfrm rot="19757761">
            <a:off x="1798200" y="6574763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1">
                    <a:lumMod val="95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1">
                    <a:lumMod val="95000"/>
                  </a:schemeClr>
                </a:solidFill>
                <a:latin typeface="Againts" pitchFamily="50" charset="0"/>
              </a:rPr>
              <a:t>   training</a:t>
            </a:r>
            <a:endParaRPr lang="zh-CN" altLang="en-US" sz="9000" dirty="0">
              <a:solidFill>
                <a:schemeClr val="bg1">
                  <a:lumMod val="95000"/>
                </a:schemeClr>
              </a:solidFill>
              <a:latin typeface="Againts" pitchFamily="50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041F86-EF2C-4FF0-8266-98DA2B326F06}"/>
              </a:ext>
            </a:extLst>
          </p:cNvPr>
          <p:cNvSpPr txBox="1"/>
          <p:nvPr/>
        </p:nvSpPr>
        <p:spPr>
          <a:xfrm rot="19757761">
            <a:off x="-2932398" y="-1124255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dirty="0">
                <a:solidFill>
                  <a:schemeClr val="bg1">
                    <a:lumMod val="95000"/>
                  </a:schemeClr>
                </a:solidFill>
                <a:latin typeface="Againts" pitchFamily="50" charset="0"/>
              </a:rPr>
              <a:t>Military </a:t>
            </a:r>
          </a:p>
          <a:p>
            <a:r>
              <a:rPr lang="en-US" altLang="zh-CN" sz="9000" dirty="0">
                <a:solidFill>
                  <a:schemeClr val="bg1">
                    <a:lumMod val="95000"/>
                  </a:schemeClr>
                </a:solidFill>
                <a:latin typeface="Againts" pitchFamily="50" charset="0"/>
              </a:rPr>
              <a:t>   training</a:t>
            </a:r>
            <a:endParaRPr lang="zh-CN" altLang="en-US" sz="9000" dirty="0">
              <a:solidFill>
                <a:schemeClr val="bg1">
                  <a:lumMod val="95000"/>
                </a:schemeClr>
              </a:solidFill>
              <a:latin typeface="Againts" pitchFamily="50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3B6517E-148C-45D4-980E-408CCC56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205"/>
            <a:ext cx="10515600" cy="2852737"/>
          </a:xfrm>
        </p:spPr>
        <p:txBody>
          <a:bodyPr>
            <a:normAutofit/>
          </a:bodyPr>
          <a:lstStyle/>
          <a:p>
            <a:r>
              <a:rPr lang="zh-CN" altLang="en-US" sz="13800" dirty="0">
                <a:latin typeface="Source Han Serif CN Heavy" panose="02020900000000000000" pitchFamily="18" charset="-128"/>
                <a:ea typeface="Source Han Serif CN Heavy" panose="02020900000000000000" pitchFamily="18" charset="-128"/>
              </a:rPr>
              <a:t>军训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FB0869A-DE6C-446E-BE24-CED5FC96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992" y="4314994"/>
            <a:ext cx="10515600" cy="1500187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Source Han Serif CN Medium" panose="02020500000000000000" pitchFamily="18" charset="-128"/>
                <a:ea typeface="Source Han Serif CN Medium" panose="02020500000000000000" pitchFamily="18" charset="-128"/>
              </a:rPr>
              <a:t>记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Source Han Serif CN Medium" panose="02020500000000000000" pitchFamily="18" charset="-128"/>
                <a:ea typeface="Source Han Serif CN Medium" panose="02020500000000000000" pitchFamily="18" charset="-128"/>
              </a:rPr>
              <a:t>24IB01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Source Han Serif CN Medium" panose="02020500000000000000" pitchFamily="18" charset="-128"/>
                <a:ea typeface="Source Han Serif CN Medium" panose="02020500000000000000" pitchFamily="18" charset="-128"/>
              </a:rPr>
              <a:t>班四日军训</a:t>
            </a:r>
          </a:p>
        </p:txBody>
      </p:sp>
      <p:pic>
        <p:nvPicPr>
          <p:cNvPr id="4" name="图片 3" descr="一群人在房间里&#10;&#10;描述已自动生成">
            <a:extLst>
              <a:ext uri="{FF2B5EF4-FFF2-40B4-BE49-F238E27FC236}">
                <a16:creationId xmlns:a16="http://schemas.microsoft.com/office/drawing/2014/main" id="{77436E37-6AF2-4631-B6B4-09C3FA668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3" r="-2" b="380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ln w="76200">
            <a:solidFill>
              <a:schemeClr val="bg1"/>
            </a:solidFill>
          </a:ln>
        </p:spPr>
      </p:pic>
      <p:pic>
        <p:nvPicPr>
          <p:cNvPr id="5" name="图片 4" descr="一群人坐在桌子前&#10;&#10;中度可信度描述已自动生成">
            <a:extLst>
              <a:ext uri="{FF2B5EF4-FFF2-40B4-BE49-F238E27FC236}">
                <a16:creationId xmlns:a16="http://schemas.microsoft.com/office/drawing/2014/main" id="{A8F65DC0-A5D3-464A-8036-C8AA6ABC7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5" r="-2" b="9346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ln w="76200">
            <a:solidFill>
              <a:schemeClr val="bg1"/>
            </a:solidFill>
          </a:ln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B7050-02CF-4AA6-AD34-545EEB1120A4}"/>
              </a:ext>
            </a:extLst>
          </p:cNvPr>
          <p:cNvCxnSpPr>
            <a:cxnSpLocks/>
          </p:cNvCxnSpPr>
          <p:nvPr/>
        </p:nvCxnSpPr>
        <p:spPr>
          <a:xfrm flipH="1">
            <a:off x="954992" y="4002627"/>
            <a:ext cx="4414723" cy="483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8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Source Han Serif CN Heavy</vt:lpstr>
      <vt:lpstr>Source Han Serif CN Medium</vt:lpstr>
      <vt:lpstr>Againts</vt:lpstr>
      <vt:lpstr>Arial</vt:lpstr>
      <vt:lpstr>Calibri</vt:lpstr>
      <vt:lpstr>Office 主题​​</vt:lpstr>
      <vt:lpstr>军训</vt:lpstr>
      <vt:lpstr>PowerPoint 演示文稿</vt:lpstr>
      <vt:lpstr>军训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军训</dc:title>
  <dc:creator>蒋 文轩</dc:creator>
  <cp:lastModifiedBy>蒋 文轩</cp:lastModifiedBy>
  <cp:revision>2</cp:revision>
  <dcterms:created xsi:type="dcterms:W3CDTF">2021-08-20T11:59:52Z</dcterms:created>
  <dcterms:modified xsi:type="dcterms:W3CDTF">2021-08-20T12:19:17Z</dcterms:modified>
</cp:coreProperties>
</file>