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62"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2C59D-578F-4F23-90E9-24813A63713B}" v="45" dt="2024-03-25T18:57:01.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umar Lourdu Josephraj" userId="5d69d211-7939-4aec-a193-16c6957d4e63" providerId="ADAL" clId="{CDC2C59D-578F-4F23-90E9-24813A63713B}"/>
    <pc:docChg chg="undo redo custSel addSld delSld modSld sldOrd">
      <pc:chgData name="Vincent Kumar Lourdu Josephraj" userId="5d69d211-7939-4aec-a193-16c6957d4e63" providerId="ADAL" clId="{CDC2C59D-578F-4F23-90E9-24813A63713B}" dt="2024-03-25T18:57:38.033" v="927" actId="1076"/>
      <pc:docMkLst>
        <pc:docMk/>
      </pc:docMkLst>
      <pc:sldChg chg="addSp delSp modSp del mod setBg setClrOvrMap delDesignElem">
        <pc:chgData name="Vincent Kumar Lourdu Josephraj" userId="5d69d211-7939-4aec-a193-16c6957d4e63" providerId="ADAL" clId="{CDC2C59D-578F-4F23-90E9-24813A63713B}" dt="2024-03-25T17:55:03.646" v="175" actId="2696"/>
        <pc:sldMkLst>
          <pc:docMk/>
          <pc:sldMk cId="828820702" sldId="256"/>
        </pc:sldMkLst>
        <pc:spChg chg="mod">
          <ac:chgData name="Vincent Kumar Lourdu Josephraj" userId="5d69d211-7939-4aec-a193-16c6957d4e63" providerId="ADAL" clId="{CDC2C59D-578F-4F23-90E9-24813A63713B}" dt="2024-03-25T17:52:52.568" v="101"/>
          <ac:spMkLst>
            <pc:docMk/>
            <pc:sldMk cId="828820702" sldId="256"/>
            <ac:spMk id="2" creationId="{906A88DD-CE86-ED40-9736-5E71FD5DDEE3}"/>
          </ac:spMkLst>
        </pc:spChg>
        <pc:spChg chg="mod">
          <ac:chgData name="Vincent Kumar Lourdu Josephraj" userId="5d69d211-7939-4aec-a193-16c6957d4e63" providerId="ADAL" clId="{CDC2C59D-578F-4F23-90E9-24813A63713B}" dt="2024-03-25T17:52:52.568" v="101"/>
          <ac:spMkLst>
            <pc:docMk/>
            <pc:sldMk cId="828820702" sldId="256"/>
            <ac:spMk id="3" creationId="{98BFD588-F226-F8FC-ADE6-BD2A58E0F5FB}"/>
          </ac:spMkLst>
        </pc:spChg>
        <pc:spChg chg="add del">
          <ac:chgData name="Vincent Kumar Lourdu Josephraj" userId="5d69d211-7939-4aec-a193-16c6957d4e63" providerId="ADAL" clId="{CDC2C59D-578F-4F23-90E9-24813A63713B}" dt="2024-03-25T16:01:54.266" v="4" actId="26606"/>
          <ac:spMkLst>
            <pc:docMk/>
            <pc:sldMk cId="828820702" sldId="256"/>
            <ac:spMk id="8" creationId="{23522FE7-5A29-4EF6-B1EF-2CA55748A772}"/>
          </ac:spMkLst>
        </pc:spChg>
        <pc:spChg chg="add del">
          <ac:chgData name="Vincent Kumar Lourdu Josephraj" userId="5d69d211-7939-4aec-a193-16c6957d4e63" providerId="ADAL" clId="{CDC2C59D-578F-4F23-90E9-24813A63713B}" dt="2024-03-25T16:02:09.975" v="10" actId="26606"/>
          <ac:spMkLst>
            <pc:docMk/>
            <pc:sldMk cId="828820702" sldId="256"/>
            <ac:spMk id="9" creationId="{4F6621CF-F493-40D5-98AE-24A9D3AD43C4}"/>
          </ac:spMkLst>
        </pc:spChg>
        <pc:spChg chg="add del">
          <ac:chgData name="Vincent Kumar Lourdu Josephraj" userId="5d69d211-7939-4aec-a193-16c6957d4e63" providerId="ADAL" clId="{CDC2C59D-578F-4F23-90E9-24813A63713B}" dt="2024-03-25T16:02:09.975" v="10" actId="26606"/>
          <ac:spMkLst>
            <pc:docMk/>
            <pc:sldMk cId="828820702" sldId="256"/>
            <ac:spMk id="11" creationId="{CADEE02A-D296-42EA-88F5-7803F69CEE29}"/>
          </ac:spMkLst>
        </pc:spChg>
        <pc:spChg chg="add del">
          <ac:chgData name="Vincent Kumar Lourdu Josephraj" userId="5d69d211-7939-4aec-a193-16c6957d4e63" providerId="ADAL" clId="{CDC2C59D-578F-4F23-90E9-24813A63713B}" dt="2024-03-25T16:01:59.684" v="6" actId="26606"/>
          <ac:spMkLst>
            <pc:docMk/>
            <pc:sldMk cId="828820702" sldId="256"/>
            <ac:spMk id="16" creationId="{FD6EDB49-211E-499D-9A08-6C5FF3D060F7}"/>
          </ac:spMkLst>
        </pc:spChg>
        <pc:spChg chg="add del">
          <ac:chgData name="Vincent Kumar Lourdu Josephraj" userId="5d69d211-7939-4aec-a193-16c6957d4e63" providerId="ADAL" clId="{CDC2C59D-578F-4F23-90E9-24813A63713B}" dt="2024-03-25T16:01:59.684" v="6" actId="26606"/>
          <ac:spMkLst>
            <pc:docMk/>
            <pc:sldMk cId="828820702" sldId="256"/>
            <ac:spMk id="17" creationId="{23522FE7-5A29-4EF6-B1EF-2CA55748A772}"/>
          </ac:spMkLst>
        </pc:spChg>
        <pc:spChg chg="add del">
          <ac:chgData name="Vincent Kumar Lourdu Josephraj" userId="5d69d211-7939-4aec-a193-16c6957d4e63" providerId="ADAL" clId="{CDC2C59D-578F-4F23-90E9-24813A63713B}" dt="2024-03-25T16:01:59.684" v="6" actId="26606"/>
          <ac:spMkLst>
            <pc:docMk/>
            <pc:sldMk cId="828820702" sldId="256"/>
            <ac:spMk id="18" creationId="{38F9F37E-D3CF-4F3D-96C2-25307819DF2D}"/>
          </ac:spMkLst>
        </pc:spChg>
        <pc:spChg chg="add del">
          <ac:chgData name="Vincent Kumar Lourdu Josephraj" userId="5d69d211-7939-4aec-a193-16c6957d4e63" providerId="ADAL" clId="{CDC2C59D-578F-4F23-90E9-24813A63713B}" dt="2024-03-25T16:01:59.684" v="6" actId="26606"/>
          <ac:spMkLst>
            <pc:docMk/>
            <pc:sldMk cId="828820702" sldId="256"/>
            <ac:spMk id="20" creationId="{C5FFF17D-767C-40E7-8C89-962F1F54BCD0}"/>
          </ac:spMkLst>
        </pc:spChg>
        <pc:spChg chg="add del">
          <ac:chgData name="Vincent Kumar Lourdu Josephraj" userId="5d69d211-7939-4aec-a193-16c6957d4e63" providerId="ADAL" clId="{CDC2C59D-578F-4F23-90E9-24813A63713B}" dt="2024-03-25T16:01:59.684" v="6" actId="26606"/>
          <ac:spMkLst>
            <pc:docMk/>
            <pc:sldMk cId="828820702" sldId="256"/>
            <ac:spMk id="22" creationId="{E69F39E1-619D-4D9E-8823-8BD8CC3206B6}"/>
          </ac:spMkLst>
        </pc:spChg>
        <pc:spChg chg="add del">
          <ac:chgData name="Vincent Kumar Lourdu Josephraj" userId="5d69d211-7939-4aec-a193-16c6957d4e63" providerId="ADAL" clId="{CDC2C59D-578F-4F23-90E9-24813A63713B}" dt="2024-03-25T16:01:59.684" v="6" actId="26606"/>
          <ac:spMkLst>
            <pc:docMk/>
            <pc:sldMk cId="828820702" sldId="256"/>
            <ac:spMk id="24" creationId="{C8C53F47-DF50-454F-A5A6-6B969748D972}"/>
          </ac:spMkLst>
        </pc:spChg>
        <pc:spChg chg="add del">
          <ac:chgData name="Vincent Kumar Lourdu Josephraj" userId="5d69d211-7939-4aec-a193-16c6957d4e63" providerId="ADAL" clId="{CDC2C59D-578F-4F23-90E9-24813A63713B}" dt="2024-03-25T17:52:52.568" v="101"/>
          <ac:spMkLst>
            <pc:docMk/>
            <pc:sldMk cId="828820702" sldId="256"/>
            <ac:spMk id="25" creationId="{8D095B41-7312-4603-9F0F-93387C353134}"/>
          </ac:spMkLst>
        </pc:spChg>
        <pc:spChg chg="add del">
          <ac:chgData name="Vincent Kumar Lourdu Josephraj" userId="5d69d211-7939-4aec-a193-16c6957d4e63" providerId="ADAL" clId="{CDC2C59D-578F-4F23-90E9-24813A63713B}" dt="2024-03-25T16:02:05.650" v="8" actId="26606"/>
          <ac:spMkLst>
            <pc:docMk/>
            <pc:sldMk cId="828820702" sldId="256"/>
            <ac:spMk id="28" creationId="{23522FE7-5A29-4EF6-B1EF-2CA55748A772}"/>
          </ac:spMkLst>
        </pc:spChg>
        <pc:spChg chg="add del">
          <ac:chgData name="Vincent Kumar Lourdu Josephraj" userId="5d69d211-7939-4aec-a193-16c6957d4e63" providerId="ADAL" clId="{CDC2C59D-578F-4F23-90E9-24813A63713B}" dt="2024-03-25T16:02:05.650" v="8" actId="26606"/>
          <ac:spMkLst>
            <pc:docMk/>
            <pc:sldMk cId="828820702" sldId="256"/>
            <ac:spMk id="32" creationId="{29C51009-A09A-4689-8E6C-F8FC99E6A840}"/>
          </ac:spMkLst>
        </pc:spChg>
        <pc:spChg chg="add del">
          <ac:chgData name="Vincent Kumar Lourdu Josephraj" userId="5d69d211-7939-4aec-a193-16c6957d4e63" providerId="ADAL" clId="{CDC2C59D-578F-4F23-90E9-24813A63713B}" dt="2024-03-25T17:52:52.568" v="101"/>
          <ac:spMkLst>
            <pc:docMk/>
            <pc:sldMk cId="828820702" sldId="256"/>
            <ac:spMk id="34" creationId="{1042C936-444C-4F0D-9737-291EAFE1E7E4}"/>
          </ac:spMkLst>
        </pc:spChg>
        <pc:picChg chg="add del">
          <ac:chgData name="Vincent Kumar Lourdu Josephraj" userId="5d69d211-7939-4aec-a193-16c6957d4e63" providerId="ADAL" clId="{CDC2C59D-578F-4F23-90E9-24813A63713B}" dt="2024-03-25T16:02:09.975" v="10" actId="26606"/>
          <ac:picMkLst>
            <pc:docMk/>
            <pc:sldMk cId="828820702" sldId="256"/>
            <ac:picMk id="5" creationId="{FAD033AF-C7C8-A912-CFED-D5C33591D93B}"/>
          </ac:picMkLst>
        </pc:picChg>
        <pc:picChg chg="add del">
          <ac:chgData name="Vincent Kumar Lourdu Josephraj" userId="5d69d211-7939-4aec-a193-16c6957d4e63" providerId="ADAL" clId="{CDC2C59D-578F-4F23-90E9-24813A63713B}" dt="2024-03-25T16:01:54.266" v="4" actId="26606"/>
          <ac:picMkLst>
            <pc:docMk/>
            <pc:sldMk cId="828820702" sldId="256"/>
            <ac:picMk id="10" creationId="{C2192E09-EBC7-416C-B887-DFF915D7F43D}"/>
          </ac:picMkLst>
        </pc:picChg>
        <pc:picChg chg="add del">
          <ac:chgData name="Vincent Kumar Lourdu Josephraj" userId="5d69d211-7939-4aec-a193-16c6957d4e63" providerId="ADAL" clId="{CDC2C59D-578F-4F23-90E9-24813A63713B}" dt="2024-03-25T17:52:52.568" v="101"/>
          <ac:picMkLst>
            <pc:docMk/>
            <pc:sldMk cId="828820702" sldId="256"/>
            <ac:picMk id="15" creationId="{419FDB25-3050-4009-9806-3000DDD1C083}"/>
          </ac:picMkLst>
        </pc:picChg>
        <pc:picChg chg="add del">
          <ac:chgData name="Vincent Kumar Lourdu Josephraj" userId="5d69d211-7939-4aec-a193-16c6957d4e63" providerId="ADAL" clId="{CDC2C59D-578F-4F23-90E9-24813A63713B}" dt="2024-03-25T16:01:59.684" v="6" actId="26606"/>
          <ac:picMkLst>
            <pc:docMk/>
            <pc:sldMk cId="828820702" sldId="256"/>
            <ac:picMk id="19" creationId="{C2192E09-EBC7-416C-B887-DFF915D7F43D}"/>
          </ac:picMkLst>
        </pc:picChg>
        <pc:picChg chg="add del">
          <ac:chgData name="Vincent Kumar Lourdu Josephraj" userId="5d69d211-7939-4aec-a193-16c6957d4e63" providerId="ADAL" clId="{CDC2C59D-578F-4F23-90E9-24813A63713B}" dt="2024-03-25T16:01:59.684" v="6" actId="26606"/>
          <ac:picMkLst>
            <pc:docMk/>
            <pc:sldMk cId="828820702" sldId="256"/>
            <ac:picMk id="26" creationId="{6A26901A-BC62-4A3A-A07A-65E1F3DDDEC6}"/>
          </ac:picMkLst>
        </pc:picChg>
        <pc:picChg chg="add">
          <ac:chgData name="Vincent Kumar Lourdu Josephraj" userId="5d69d211-7939-4aec-a193-16c6957d4e63" providerId="ADAL" clId="{CDC2C59D-578F-4F23-90E9-24813A63713B}" dt="2024-03-25T16:02:09.990" v="11" actId="26606"/>
          <ac:picMkLst>
            <pc:docMk/>
            <pc:sldMk cId="828820702" sldId="256"/>
            <ac:picMk id="27" creationId="{D1415ECA-478D-A163-C4AF-52FB9D546B93}"/>
          </ac:picMkLst>
        </pc:picChg>
        <pc:picChg chg="add del">
          <ac:chgData name="Vincent Kumar Lourdu Josephraj" userId="5d69d211-7939-4aec-a193-16c6957d4e63" providerId="ADAL" clId="{CDC2C59D-578F-4F23-90E9-24813A63713B}" dt="2024-03-25T16:02:05.650" v="8" actId="26606"/>
          <ac:picMkLst>
            <pc:docMk/>
            <pc:sldMk cId="828820702" sldId="256"/>
            <ac:picMk id="29" creationId="{C2192E09-EBC7-416C-B887-DFF915D7F43D}"/>
          </ac:picMkLst>
        </pc:picChg>
        <pc:cxnChg chg="add del">
          <ac:chgData name="Vincent Kumar Lourdu Josephraj" userId="5d69d211-7939-4aec-a193-16c6957d4e63" providerId="ADAL" clId="{CDC2C59D-578F-4F23-90E9-24813A63713B}" dt="2024-03-25T16:01:54.266" v="4" actId="26606"/>
          <ac:cxnSpMkLst>
            <pc:docMk/>
            <pc:sldMk cId="828820702" sldId="256"/>
            <ac:cxnSpMk id="12" creationId="{2924498D-E084-44BE-A196-CFCE35564350}"/>
          </ac:cxnSpMkLst>
        </pc:cxnChg>
        <pc:cxnChg chg="add del">
          <ac:chgData name="Vincent Kumar Lourdu Josephraj" userId="5d69d211-7939-4aec-a193-16c6957d4e63" providerId="ADAL" clId="{CDC2C59D-578F-4F23-90E9-24813A63713B}" dt="2024-03-25T17:52:52.568" v="101"/>
          <ac:cxnSpMkLst>
            <pc:docMk/>
            <pc:sldMk cId="828820702" sldId="256"/>
            <ac:cxnSpMk id="13" creationId="{B61C4D9F-F4AF-4ED2-9310-56EB2E19C084}"/>
          </ac:cxnSpMkLst>
        </pc:cxnChg>
        <pc:cxnChg chg="add del">
          <ac:chgData name="Vincent Kumar Lourdu Josephraj" userId="5d69d211-7939-4aec-a193-16c6957d4e63" providerId="ADAL" clId="{CDC2C59D-578F-4F23-90E9-24813A63713B}" dt="2024-03-25T16:01:54.266" v="4" actId="26606"/>
          <ac:cxnSpMkLst>
            <pc:docMk/>
            <pc:sldMk cId="828820702" sldId="256"/>
            <ac:cxnSpMk id="14" creationId="{14C12901-9FCC-461E-A64A-89B4791235E9}"/>
          </ac:cxnSpMkLst>
        </pc:cxnChg>
        <pc:cxnChg chg="add del">
          <ac:chgData name="Vincent Kumar Lourdu Josephraj" userId="5d69d211-7939-4aec-a193-16c6957d4e63" providerId="ADAL" clId="{CDC2C59D-578F-4F23-90E9-24813A63713B}" dt="2024-03-25T16:01:59.684" v="6" actId="26606"/>
          <ac:cxnSpMkLst>
            <pc:docMk/>
            <pc:sldMk cId="828820702" sldId="256"/>
            <ac:cxnSpMk id="21" creationId="{2924498D-E084-44BE-A196-CFCE35564350}"/>
          </ac:cxnSpMkLst>
        </pc:cxnChg>
        <pc:cxnChg chg="add del">
          <ac:chgData name="Vincent Kumar Lourdu Josephraj" userId="5d69d211-7939-4aec-a193-16c6957d4e63" providerId="ADAL" clId="{CDC2C59D-578F-4F23-90E9-24813A63713B}" dt="2024-03-25T16:01:59.684" v="6" actId="26606"/>
          <ac:cxnSpMkLst>
            <pc:docMk/>
            <pc:sldMk cId="828820702" sldId="256"/>
            <ac:cxnSpMk id="23" creationId="{14C12901-9FCC-461E-A64A-89B4791235E9}"/>
          </ac:cxnSpMkLst>
        </pc:cxnChg>
        <pc:cxnChg chg="add del">
          <ac:chgData name="Vincent Kumar Lourdu Josephraj" userId="5d69d211-7939-4aec-a193-16c6957d4e63" providerId="ADAL" clId="{CDC2C59D-578F-4F23-90E9-24813A63713B}" dt="2024-03-25T16:02:05.650" v="8" actId="26606"/>
          <ac:cxnSpMkLst>
            <pc:docMk/>
            <pc:sldMk cId="828820702" sldId="256"/>
            <ac:cxnSpMk id="30" creationId="{2924498D-E084-44BE-A196-CFCE35564350}"/>
          </ac:cxnSpMkLst>
        </pc:cxnChg>
        <pc:cxnChg chg="add del">
          <ac:chgData name="Vincent Kumar Lourdu Josephraj" userId="5d69d211-7939-4aec-a193-16c6957d4e63" providerId="ADAL" clId="{CDC2C59D-578F-4F23-90E9-24813A63713B}" dt="2024-03-25T16:02:05.650" v="8" actId="26606"/>
          <ac:cxnSpMkLst>
            <pc:docMk/>
            <pc:sldMk cId="828820702" sldId="256"/>
            <ac:cxnSpMk id="31" creationId="{14C12901-9FCC-461E-A64A-89B4791235E9}"/>
          </ac:cxnSpMkLst>
        </pc:cxnChg>
        <pc:cxnChg chg="add del">
          <ac:chgData name="Vincent Kumar Lourdu Josephraj" userId="5d69d211-7939-4aec-a193-16c6957d4e63" providerId="ADAL" clId="{CDC2C59D-578F-4F23-90E9-24813A63713B}" dt="2024-03-25T16:02:05.650" v="8" actId="26606"/>
          <ac:cxnSpMkLst>
            <pc:docMk/>
            <pc:sldMk cId="828820702" sldId="256"/>
            <ac:cxnSpMk id="33" creationId="{9EC65442-F244-409C-BF44-C5D6472E810A}"/>
          </ac:cxnSpMkLst>
        </pc:cxnChg>
        <pc:cxnChg chg="add del">
          <ac:chgData name="Vincent Kumar Lourdu Josephraj" userId="5d69d211-7939-4aec-a193-16c6957d4e63" providerId="ADAL" clId="{CDC2C59D-578F-4F23-90E9-24813A63713B}" dt="2024-03-25T17:52:52.568" v="101"/>
          <ac:cxnSpMkLst>
            <pc:docMk/>
            <pc:sldMk cId="828820702" sldId="256"/>
            <ac:cxnSpMk id="35" creationId="{8063EF0F-7BC0-4CFB-AB98-20A8DD91D70F}"/>
          </ac:cxnSpMkLst>
        </pc:cxnChg>
      </pc:sldChg>
      <pc:sldChg chg="modSp mod">
        <pc:chgData name="Vincent Kumar Lourdu Josephraj" userId="5d69d211-7939-4aec-a193-16c6957d4e63" providerId="ADAL" clId="{CDC2C59D-578F-4F23-90E9-24813A63713B}" dt="2024-03-25T17:59:39.747" v="310" actId="27636"/>
        <pc:sldMkLst>
          <pc:docMk/>
          <pc:sldMk cId="3789240972" sldId="257"/>
        </pc:sldMkLst>
        <pc:spChg chg="mod">
          <ac:chgData name="Vincent Kumar Lourdu Josephraj" userId="5d69d211-7939-4aec-a193-16c6957d4e63" providerId="ADAL" clId="{CDC2C59D-578F-4F23-90E9-24813A63713B}" dt="2024-03-25T17:59:39.747" v="310" actId="27636"/>
          <ac:spMkLst>
            <pc:docMk/>
            <pc:sldMk cId="3789240972" sldId="257"/>
            <ac:spMk id="2" creationId="{5E0FBA9C-7ED2-4BD7-EBF3-CCAFE5564758}"/>
          </ac:spMkLst>
        </pc:spChg>
      </pc:sldChg>
      <pc:sldChg chg="addSp delSp modSp mod">
        <pc:chgData name="Vincent Kumar Lourdu Josephraj" userId="5d69d211-7939-4aec-a193-16c6957d4e63" providerId="ADAL" clId="{CDC2C59D-578F-4F23-90E9-24813A63713B}" dt="2024-03-25T18:57:20.338" v="925" actId="1076"/>
        <pc:sldMkLst>
          <pc:docMk/>
          <pc:sldMk cId="663316726" sldId="258"/>
        </pc:sldMkLst>
        <pc:spChg chg="add del mod">
          <ac:chgData name="Vincent Kumar Lourdu Josephraj" userId="5d69d211-7939-4aec-a193-16c6957d4e63" providerId="ADAL" clId="{CDC2C59D-578F-4F23-90E9-24813A63713B}" dt="2024-03-25T16:08:19.591" v="62" actId="11529"/>
          <ac:spMkLst>
            <pc:docMk/>
            <pc:sldMk cId="663316726" sldId="258"/>
            <ac:spMk id="4" creationId="{E32A2029-0F0D-2E15-3530-6F5C0B027CBE}"/>
          </ac:spMkLst>
        </pc:spChg>
        <pc:spChg chg="add del mod">
          <ac:chgData name="Vincent Kumar Lourdu Josephraj" userId="5d69d211-7939-4aec-a193-16c6957d4e63" providerId="ADAL" clId="{CDC2C59D-578F-4F23-90E9-24813A63713B}" dt="2024-03-25T17:58:18.669" v="293"/>
          <ac:spMkLst>
            <pc:docMk/>
            <pc:sldMk cId="663316726" sldId="258"/>
            <ac:spMk id="6" creationId="{50FDC220-5C5F-233E-E276-FAC1AE1646AF}"/>
          </ac:spMkLst>
        </pc:spChg>
        <pc:spChg chg="add del mod">
          <ac:chgData name="Vincent Kumar Lourdu Josephraj" userId="5d69d211-7939-4aec-a193-16c6957d4e63" providerId="ADAL" clId="{CDC2C59D-578F-4F23-90E9-24813A63713B}" dt="2024-03-25T16:08:40.031" v="72" actId="14100"/>
          <ac:spMkLst>
            <pc:docMk/>
            <pc:sldMk cId="663316726" sldId="258"/>
            <ac:spMk id="7" creationId="{2AB2CC4B-5ED9-6640-0718-DA2A4D530077}"/>
          </ac:spMkLst>
        </pc:spChg>
        <pc:spChg chg="add del mod">
          <ac:chgData name="Vincent Kumar Lourdu Josephraj" userId="5d69d211-7939-4aec-a193-16c6957d4e63" providerId="ADAL" clId="{CDC2C59D-578F-4F23-90E9-24813A63713B}" dt="2024-03-25T17:58:18.669" v="295"/>
          <ac:spMkLst>
            <pc:docMk/>
            <pc:sldMk cId="663316726" sldId="258"/>
            <ac:spMk id="11" creationId="{CF7F3C64-B8AB-0E83-375C-5CC21FEA3BE3}"/>
          </ac:spMkLst>
        </pc:spChg>
        <pc:spChg chg="add del mod">
          <ac:chgData name="Vincent Kumar Lourdu Josephraj" userId="5d69d211-7939-4aec-a193-16c6957d4e63" providerId="ADAL" clId="{CDC2C59D-578F-4F23-90E9-24813A63713B}" dt="2024-03-25T17:58:18.669" v="297"/>
          <ac:spMkLst>
            <pc:docMk/>
            <pc:sldMk cId="663316726" sldId="258"/>
            <ac:spMk id="12" creationId="{FC24297B-9E7D-BD73-9F01-1EE31C5F2129}"/>
          </ac:spMkLst>
        </pc:spChg>
        <pc:spChg chg="add mod">
          <ac:chgData name="Vincent Kumar Lourdu Josephraj" userId="5d69d211-7939-4aec-a193-16c6957d4e63" providerId="ADAL" clId="{CDC2C59D-578F-4F23-90E9-24813A63713B}" dt="2024-03-25T18:31:33.616" v="813"/>
          <ac:spMkLst>
            <pc:docMk/>
            <pc:sldMk cId="663316726" sldId="258"/>
            <ac:spMk id="14" creationId="{F8574769-3959-BB14-3547-5D742D7D8883}"/>
          </ac:spMkLst>
        </pc:spChg>
        <pc:spChg chg="add del mod">
          <ac:chgData name="Vincent Kumar Lourdu Josephraj" userId="5d69d211-7939-4aec-a193-16c6957d4e63" providerId="ADAL" clId="{CDC2C59D-578F-4F23-90E9-24813A63713B}" dt="2024-03-25T18:36:40.029" v="822" actId="1076"/>
          <ac:spMkLst>
            <pc:docMk/>
            <pc:sldMk cId="663316726" sldId="258"/>
            <ac:spMk id="28" creationId="{266E192B-680F-6CBA-242C-402BB3982C3E}"/>
          </ac:spMkLst>
        </pc:spChg>
        <pc:spChg chg="add mod">
          <ac:chgData name="Vincent Kumar Lourdu Josephraj" userId="5d69d211-7939-4aec-a193-16c6957d4e63" providerId="ADAL" clId="{CDC2C59D-578F-4F23-90E9-24813A63713B}" dt="2024-03-25T18:25:04.758" v="684" actId="208"/>
          <ac:spMkLst>
            <pc:docMk/>
            <pc:sldMk cId="663316726" sldId="258"/>
            <ac:spMk id="38" creationId="{C99E0021-A564-072A-6BC6-5490809B82CE}"/>
          </ac:spMkLst>
        </pc:spChg>
        <pc:spChg chg="add mod">
          <ac:chgData name="Vincent Kumar Lourdu Josephraj" userId="5d69d211-7939-4aec-a193-16c6957d4e63" providerId="ADAL" clId="{CDC2C59D-578F-4F23-90E9-24813A63713B}" dt="2024-03-25T18:27:05.668" v="738" actId="20577"/>
          <ac:spMkLst>
            <pc:docMk/>
            <pc:sldMk cId="663316726" sldId="258"/>
            <ac:spMk id="45" creationId="{C9331216-EDEB-9891-9F5A-9F3435BEF9CE}"/>
          </ac:spMkLst>
        </pc:spChg>
        <pc:spChg chg="add mod">
          <ac:chgData name="Vincent Kumar Lourdu Josephraj" userId="5d69d211-7939-4aec-a193-16c6957d4e63" providerId="ADAL" clId="{CDC2C59D-578F-4F23-90E9-24813A63713B}" dt="2024-03-25T18:57:20.338" v="925" actId="1076"/>
          <ac:spMkLst>
            <pc:docMk/>
            <pc:sldMk cId="663316726" sldId="258"/>
            <ac:spMk id="52" creationId="{4C8E63C6-0FDD-03B4-638F-20C73CB6C706}"/>
          </ac:spMkLst>
        </pc:spChg>
        <pc:grpChg chg="mod">
          <ac:chgData name="Vincent Kumar Lourdu Josephraj" userId="5d69d211-7939-4aec-a193-16c6957d4e63" providerId="ADAL" clId="{CDC2C59D-578F-4F23-90E9-24813A63713B}" dt="2024-03-25T18:04:23.129" v="349"/>
          <ac:grpSpMkLst>
            <pc:docMk/>
            <pc:sldMk cId="663316726" sldId="258"/>
            <ac:grpSpMk id="20" creationId="{AAAFA865-EA99-1C99-128E-2998F4A7EA85}"/>
          </ac:grpSpMkLst>
        </pc:grpChg>
        <pc:picChg chg="add mod">
          <ac:chgData name="Vincent Kumar Lourdu Josephraj" userId="5d69d211-7939-4aec-a193-16c6957d4e63" providerId="ADAL" clId="{CDC2C59D-578F-4F23-90E9-24813A63713B}" dt="2024-03-25T18:01:39.367" v="315" actId="1076"/>
          <ac:picMkLst>
            <pc:docMk/>
            <pc:sldMk cId="663316726" sldId="258"/>
            <ac:picMk id="9" creationId="{90179B51-2B24-724D-5A36-14A35790E1AE}"/>
          </ac:picMkLst>
        </pc:picChg>
        <pc:picChg chg="add mod">
          <ac:chgData name="Vincent Kumar Lourdu Josephraj" userId="5d69d211-7939-4aec-a193-16c6957d4e63" providerId="ADAL" clId="{CDC2C59D-578F-4F23-90E9-24813A63713B}" dt="2024-03-25T18:31:53.782" v="814"/>
          <ac:picMkLst>
            <pc:docMk/>
            <pc:sldMk cId="663316726" sldId="258"/>
            <ac:picMk id="22" creationId="{665BE929-0703-5C8C-201F-84F6D718B1B8}"/>
          </ac:picMkLst>
        </pc:picChg>
        <pc:picChg chg="add mod">
          <ac:chgData name="Vincent Kumar Lourdu Josephraj" userId="5d69d211-7939-4aec-a193-16c6957d4e63" providerId="ADAL" clId="{CDC2C59D-578F-4F23-90E9-24813A63713B}" dt="2024-03-25T18:10:15.238" v="472" actId="1076"/>
          <ac:picMkLst>
            <pc:docMk/>
            <pc:sldMk cId="663316726" sldId="258"/>
            <ac:picMk id="24" creationId="{22BE6CE6-F0A2-0DA9-C8D8-EF0446B43E4D}"/>
          </ac:picMkLst>
        </pc:picChg>
        <pc:picChg chg="add mod">
          <ac:chgData name="Vincent Kumar Lourdu Josephraj" userId="5d69d211-7939-4aec-a193-16c6957d4e63" providerId="ADAL" clId="{CDC2C59D-578F-4F23-90E9-24813A63713B}" dt="2024-03-25T18:10:20.579" v="473" actId="1076"/>
          <ac:picMkLst>
            <pc:docMk/>
            <pc:sldMk cId="663316726" sldId="258"/>
            <ac:picMk id="25" creationId="{C423CA0C-8D9F-CB77-7DA8-815B361C9881}"/>
          </ac:picMkLst>
        </pc:picChg>
        <pc:picChg chg="add mod">
          <ac:chgData name="Vincent Kumar Lourdu Josephraj" userId="5d69d211-7939-4aec-a193-16c6957d4e63" providerId="ADAL" clId="{CDC2C59D-578F-4F23-90E9-24813A63713B}" dt="2024-03-25T18:10:25.561" v="474" actId="1076"/>
          <ac:picMkLst>
            <pc:docMk/>
            <pc:sldMk cId="663316726" sldId="258"/>
            <ac:picMk id="26" creationId="{19D44D22-F381-363A-F935-B43398DEE9D3}"/>
          </ac:picMkLst>
        </pc:picChg>
        <pc:picChg chg="add mod">
          <ac:chgData name="Vincent Kumar Lourdu Josephraj" userId="5d69d211-7939-4aec-a193-16c6957d4e63" providerId="ADAL" clId="{CDC2C59D-578F-4F23-90E9-24813A63713B}" dt="2024-03-25T18:10:29.891" v="475" actId="1076"/>
          <ac:picMkLst>
            <pc:docMk/>
            <pc:sldMk cId="663316726" sldId="258"/>
            <ac:picMk id="27" creationId="{56184DCB-3FA1-EF44-46B3-960AD0CE1564}"/>
          </ac:picMkLst>
        </pc:picChg>
        <pc:picChg chg="add mod">
          <ac:chgData name="Vincent Kumar Lourdu Josephraj" userId="5d69d211-7939-4aec-a193-16c6957d4e63" providerId="ADAL" clId="{CDC2C59D-578F-4F23-90E9-24813A63713B}" dt="2024-03-25T18:11:17.181" v="481" actId="1076"/>
          <ac:picMkLst>
            <pc:docMk/>
            <pc:sldMk cId="663316726" sldId="258"/>
            <ac:picMk id="29" creationId="{075DA075-AC7A-EA22-E02B-BD7F11B86678}"/>
          </ac:picMkLst>
        </pc:picChg>
        <pc:picChg chg="add mod">
          <ac:chgData name="Vincent Kumar Lourdu Josephraj" userId="5d69d211-7939-4aec-a193-16c6957d4e63" providerId="ADAL" clId="{CDC2C59D-578F-4F23-90E9-24813A63713B}" dt="2024-03-25T18:15:54.698" v="504" actId="1076"/>
          <ac:picMkLst>
            <pc:docMk/>
            <pc:sldMk cId="663316726" sldId="258"/>
            <ac:picMk id="30" creationId="{63056974-414A-849F-E6F9-F2D4EFB820C5}"/>
          </ac:picMkLst>
        </pc:picChg>
        <pc:picChg chg="add mod">
          <ac:chgData name="Vincent Kumar Lourdu Josephraj" userId="5d69d211-7939-4aec-a193-16c6957d4e63" providerId="ADAL" clId="{CDC2C59D-578F-4F23-90E9-24813A63713B}" dt="2024-03-25T18:17:19.632" v="574" actId="1076"/>
          <ac:picMkLst>
            <pc:docMk/>
            <pc:sldMk cId="663316726" sldId="258"/>
            <ac:picMk id="31" creationId="{00B738BC-241E-C92C-FB22-19F9BB43559F}"/>
          </ac:picMkLst>
        </pc:picChg>
        <pc:picChg chg="add del mod">
          <ac:chgData name="Vincent Kumar Lourdu Josephraj" userId="5d69d211-7939-4aec-a193-16c6957d4e63" providerId="ADAL" clId="{CDC2C59D-578F-4F23-90E9-24813A63713B}" dt="2024-03-25T18:19:24.336" v="583" actId="21"/>
          <ac:picMkLst>
            <pc:docMk/>
            <pc:sldMk cId="663316726" sldId="258"/>
            <ac:picMk id="33" creationId="{8CE85B62-317D-3EB4-9F95-479E6DF09B77}"/>
          </ac:picMkLst>
        </pc:picChg>
        <pc:picChg chg="add mod">
          <ac:chgData name="Vincent Kumar Lourdu Josephraj" userId="5d69d211-7939-4aec-a193-16c6957d4e63" providerId="ADAL" clId="{CDC2C59D-578F-4F23-90E9-24813A63713B}" dt="2024-03-25T18:19:55.225" v="587" actId="1076"/>
          <ac:picMkLst>
            <pc:docMk/>
            <pc:sldMk cId="663316726" sldId="258"/>
            <ac:picMk id="35" creationId="{38AD2AB9-0A17-C6ED-A91A-7D442CF9CCEE}"/>
          </ac:picMkLst>
        </pc:picChg>
        <pc:picChg chg="add mod">
          <ac:chgData name="Vincent Kumar Lourdu Josephraj" userId="5d69d211-7939-4aec-a193-16c6957d4e63" providerId="ADAL" clId="{CDC2C59D-578F-4F23-90E9-24813A63713B}" dt="2024-03-25T18:21:27.961" v="594" actId="1076"/>
          <ac:picMkLst>
            <pc:docMk/>
            <pc:sldMk cId="663316726" sldId="258"/>
            <ac:picMk id="40" creationId="{7AE7B745-8E99-1B83-4E67-66E49D238735}"/>
          </ac:picMkLst>
        </pc:picChg>
        <pc:picChg chg="add del">
          <ac:chgData name="Vincent Kumar Lourdu Josephraj" userId="5d69d211-7939-4aec-a193-16c6957d4e63" providerId="ADAL" clId="{CDC2C59D-578F-4F23-90E9-24813A63713B}" dt="2024-03-25T18:22:25.013" v="616" actId="21"/>
          <ac:picMkLst>
            <pc:docMk/>
            <pc:sldMk cId="663316726" sldId="258"/>
            <ac:picMk id="41" creationId="{84CEFA9F-3552-7A6A-F503-418D8639748C}"/>
          </ac:picMkLst>
        </pc:picChg>
        <pc:picChg chg="add mod">
          <ac:chgData name="Vincent Kumar Lourdu Josephraj" userId="5d69d211-7939-4aec-a193-16c6957d4e63" providerId="ADAL" clId="{CDC2C59D-578F-4F23-90E9-24813A63713B}" dt="2024-03-25T18:22:50.043" v="620" actId="1076"/>
          <ac:picMkLst>
            <pc:docMk/>
            <pc:sldMk cId="663316726" sldId="258"/>
            <ac:picMk id="42" creationId="{F9F8DED9-CFB8-EDD5-A3CB-66770677B6B2}"/>
          </ac:picMkLst>
        </pc:picChg>
        <pc:picChg chg="add mod">
          <ac:chgData name="Vincent Kumar Lourdu Josephraj" userId="5d69d211-7939-4aec-a193-16c6957d4e63" providerId="ADAL" clId="{CDC2C59D-578F-4F23-90E9-24813A63713B}" dt="2024-03-25T18:23:27.875" v="638" actId="1076"/>
          <ac:picMkLst>
            <pc:docMk/>
            <pc:sldMk cId="663316726" sldId="258"/>
            <ac:picMk id="43" creationId="{C75BAA4D-E42F-BC08-D41D-8B7A5F7AED52}"/>
          </ac:picMkLst>
        </pc:picChg>
        <pc:picChg chg="add mod">
          <ac:chgData name="Vincent Kumar Lourdu Josephraj" userId="5d69d211-7939-4aec-a193-16c6957d4e63" providerId="ADAL" clId="{CDC2C59D-578F-4F23-90E9-24813A63713B}" dt="2024-03-25T18:24:09.391" v="650" actId="1076"/>
          <ac:picMkLst>
            <pc:docMk/>
            <pc:sldMk cId="663316726" sldId="258"/>
            <ac:picMk id="44" creationId="{4F68E8F7-0CC1-1F65-8D54-3FD8D9F2832A}"/>
          </ac:picMkLst>
        </pc:picChg>
        <pc:picChg chg="add mod">
          <ac:chgData name="Vincent Kumar Lourdu Josephraj" userId="5d69d211-7939-4aec-a193-16c6957d4e63" providerId="ADAL" clId="{CDC2C59D-578F-4F23-90E9-24813A63713B}" dt="2024-03-25T18:25:39.455" v="688" actId="1076"/>
          <ac:picMkLst>
            <pc:docMk/>
            <pc:sldMk cId="663316726" sldId="258"/>
            <ac:picMk id="46" creationId="{1B89DEA6-A710-8D18-573C-4BA01F17E102}"/>
          </ac:picMkLst>
        </pc:picChg>
        <pc:picChg chg="add mod">
          <ac:chgData name="Vincent Kumar Lourdu Josephraj" userId="5d69d211-7939-4aec-a193-16c6957d4e63" providerId="ADAL" clId="{CDC2C59D-578F-4F23-90E9-24813A63713B}" dt="2024-03-25T18:26:25.088" v="713" actId="1076"/>
          <ac:picMkLst>
            <pc:docMk/>
            <pc:sldMk cId="663316726" sldId="258"/>
            <ac:picMk id="47" creationId="{516CF015-BC0C-350D-4CFD-4B2541C9C9F6}"/>
          </ac:picMkLst>
        </pc:picChg>
        <pc:picChg chg="add mod">
          <ac:chgData name="Vincent Kumar Lourdu Josephraj" userId="5d69d211-7939-4aec-a193-16c6957d4e63" providerId="ADAL" clId="{CDC2C59D-578F-4F23-90E9-24813A63713B}" dt="2024-03-25T18:28:03.498" v="745" actId="1076"/>
          <ac:picMkLst>
            <pc:docMk/>
            <pc:sldMk cId="663316726" sldId="258"/>
            <ac:picMk id="49" creationId="{AAD9F3E7-16FA-EA97-D6A8-431D463B7A85}"/>
          </ac:picMkLst>
        </pc:picChg>
        <pc:picChg chg="add mod">
          <ac:chgData name="Vincent Kumar Lourdu Josephraj" userId="5d69d211-7939-4aec-a193-16c6957d4e63" providerId="ADAL" clId="{CDC2C59D-578F-4F23-90E9-24813A63713B}" dt="2024-03-25T18:28:38.196" v="749" actId="1076"/>
          <ac:picMkLst>
            <pc:docMk/>
            <pc:sldMk cId="663316726" sldId="258"/>
            <ac:picMk id="53" creationId="{D0EE7DCA-5222-AC06-E4CF-ADFD8949D828}"/>
          </ac:picMkLst>
        </pc:picChg>
        <pc:picChg chg="add mod">
          <ac:chgData name="Vincent Kumar Lourdu Josephraj" userId="5d69d211-7939-4aec-a193-16c6957d4e63" providerId="ADAL" clId="{CDC2C59D-578F-4F23-90E9-24813A63713B}" dt="2024-03-25T18:30:35.769" v="811" actId="1076"/>
          <ac:picMkLst>
            <pc:docMk/>
            <pc:sldMk cId="663316726" sldId="258"/>
            <ac:picMk id="54" creationId="{4369516A-4545-E519-8205-071DDA6A3256}"/>
          </ac:picMkLst>
        </pc:picChg>
        <pc:picChg chg="add mod">
          <ac:chgData name="Vincent Kumar Lourdu Josephraj" userId="5d69d211-7939-4aec-a193-16c6957d4e63" providerId="ADAL" clId="{CDC2C59D-578F-4F23-90E9-24813A63713B}" dt="2024-03-25T18:30:28.599" v="810" actId="1076"/>
          <ac:picMkLst>
            <pc:docMk/>
            <pc:sldMk cId="663316726" sldId="258"/>
            <ac:picMk id="55" creationId="{211C56D6-3B67-09A3-110F-13C786EB33F5}"/>
          </ac:picMkLst>
        </pc:picChg>
        <pc:inkChg chg="add del">
          <ac:chgData name="Vincent Kumar Lourdu Josephraj" userId="5d69d211-7939-4aec-a193-16c6957d4e63" providerId="ADAL" clId="{CDC2C59D-578F-4F23-90E9-24813A63713B}" dt="2024-03-25T18:04:39.629" v="353" actId="9405"/>
          <ac:inkMkLst>
            <pc:docMk/>
            <pc:sldMk cId="663316726" sldId="258"/>
            <ac:inkMk id="15" creationId="{F87EF01E-A946-FC26-6EA7-5E01BC1893D8}"/>
          </ac:inkMkLst>
        </pc:inkChg>
        <pc:inkChg chg="add del">
          <ac:chgData name="Vincent Kumar Lourdu Josephraj" userId="5d69d211-7939-4aec-a193-16c6957d4e63" providerId="ADAL" clId="{CDC2C59D-578F-4F23-90E9-24813A63713B}" dt="2024-03-25T18:04:39.414" v="352" actId="9405"/>
          <ac:inkMkLst>
            <pc:docMk/>
            <pc:sldMk cId="663316726" sldId="258"/>
            <ac:inkMk id="16" creationId="{4098C3E1-21B3-DD11-8990-1A991CE37AFF}"/>
          </ac:inkMkLst>
        </pc:inkChg>
        <pc:inkChg chg="add del">
          <ac:chgData name="Vincent Kumar Lourdu Josephraj" userId="5d69d211-7939-4aec-a193-16c6957d4e63" providerId="ADAL" clId="{CDC2C59D-578F-4F23-90E9-24813A63713B}" dt="2024-03-25T18:04:39.250" v="351" actId="9405"/>
          <ac:inkMkLst>
            <pc:docMk/>
            <pc:sldMk cId="663316726" sldId="258"/>
            <ac:inkMk id="17" creationId="{A58FF7EB-29BE-92F9-E67C-A066CC6329CD}"/>
          </ac:inkMkLst>
        </pc:inkChg>
        <pc:inkChg chg="add del mod">
          <ac:chgData name="Vincent Kumar Lourdu Josephraj" userId="5d69d211-7939-4aec-a193-16c6957d4e63" providerId="ADAL" clId="{CDC2C59D-578F-4F23-90E9-24813A63713B}" dt="2024-03-25T18:04:24.023" v="350" actId="9405"/>
          <ac:inkMkLst>
            <pc:docMk/>
            <pc:sldMk cId="663316726" sldId="258"/>
            <ac:inkMk id="18" creationId="{78366B3B-9941-E2D6-5CB0-3CB5092EE647}"/>
          </ac:inkMkLst>
        </pc:inkChg>
        <pc:inkChg chg="add del mod">
          <ac:chgData name="Vincent Kumar Lourdu Josephraj" userId="5d69d211-7939-4aec-a193-16c6957d4e63" providerId="ADAL" clId="{CDC2C59D-578F-4F23-90E9-24813A63713B}" dt="2024-03-25T18:04:23.129" v="349"/>
          <ac:inkMkLst>
            <pc:docMk/>
            <pc:sldMk cId="663316726" sldId="258"/>
            <ac:inkMk id="19" creationId="{28AF2857-571F-2889-B7DB-42219854FF85}"/>
          </ac:inkMkLst>
        </pc:inkChg>
        <pc:cxnChg chg="add">
          <ac:chgData name="Vincent Kumar Lourdu Josephraj" userId="5d69d211-7939-4aec-a193-16c6957d4e63" providerId="ADAL" clId="{CDC2C59D-578F-4F23-90E9-24813A63713B}" dt="2024-03-25T18:01:59.842" v="316" actId="11529"/>
          <ac:cxnSpMkLst>
            <pc:docMk/>
            <pc:sldMk cId="663316726" sldId="258"/>
            <ac:cxnSpMk id="13" creationId="{D8EE8949-9789-EBD2-9788-F21FDD01DED1}"/>
          </ac:cxnSpMkLst>
        </pc:cxnChg>
        <pc:cxnChg chg="add">
          <ac:chgData name="Vincent Kumar Lourdu Josephraj" userId="5d69d211-7939-4aec-a193-16c6957d4e63" providerId="ADAL" clId="{CDC2C59D-578F-4F23-90E9-24813A63713B}" dt="2024-03-25T18:20:19.578" v="588" actId="11529"/>
          <ac:cxnSpMkLst>
            <pc:docMk/>
            <pc:sldMk cId="663316726" sldId="258"/>
            <ac:cxnSpMk id="37" creationId="{DE08BB9B-6751-7FA4-0500-DCAB46DF2B61}"/>
          </ac:cxnSpMkLst>
        </pc:cxnChg>
        <pc:cxnChg chg="add">
          <ac:chgData name="Vincent Kumar Lourdu Josephraj" userId="5d69d211-7939-4aec-a193-16c6957d4e63" providerId="ADAL" clId="{CDC2C59D-578F-4F23-90E9-24813A63713B}" dt="2024-03-25T18:28:00.383" v="744" actId="11529"/>
          <ac:cxnSpMkLst>
            <pc:docMk/>
            <pc:sldMk cId="663316726" sldId="258"/>
            <ac:cxnSpMk id="51" creationId="{728C9643-6E0E-980D-5B5F-CFD825FA3E21}"/>
          </ac:cxnSpMkLst>
        </pc:cxnChg>
      </pc:sldChg>
      <pc:sldChg chg="addSp delSp modSp mod">
        <pc:chgData name="Vincent Kumar Lourdu Josephraj" userId="5d69d211-7939-4aec-a193-16c6957d4e63" providerId="ADAL" clId="{CDC2C59D-578F-4F23-90E9-24813A63713B}" dt="2024-03-25T18:57:38.033" v="927" actId="1076"/>
        <pc:sldMkLst>
          <pc:docMk/>
          <pc:sldMk cId="1937692716" sldId="259"/>
        </pc:sldMkLst>
        <pc:spChg chg="mod">
          <ac:chgData name="Vincent Kumar Lourdu Josephraj" userId="5d69d211-7939-4aec-a193-16c6957d4e63" providerId="ADAL" clId="{CDC2C59D-578F-4F23-90E9-24813A63713B}" dt="2024-03-25T17:59:28.529" v="307" actId="1076"/>
          <ac:spMkLst>
            <pc:docMk/>
            <pc:sldMk cId="1937692716" sldId="259"/>
            <ac:spMk id="3" creationId="{00E4CF33-7912-535A-A9D8-C7FBDB656479}"/>
          </ac:spMkLst>
        </pc:spChg>
        <pc:spChg chg="mod">
          <ac:chgData name="Vincent Kumar Lourdu Josephraj" userId="5d69d211-7939-4aec-a193-16c6957d4e63" providerId="ADAL" clId="{CDC2C59D-578F-4F23-90E9-24813A63713B}" dt="2024-03-25T18:55:41.038" v="912" actId="1076"/>
          <ac:spMkLst>
            <pc:docMk/>
            <pc:sldMk cId="1937692716" sldId="259"/>
            <ac:spMk id="4" creationId="{3DABDCCA-6B5F-2D49-4B98-81396FC82F56}"/>
          </ac:spMkLst>
        </pc:spChg>
        <pc:spChg chg="mod">
          <ac:chgData name="Vincent Kumar Lourdu Josephraj" userId="5d69d211-7939-4aec-a193-16c6957d4e63" providerId="ADAL" clId="{CDC2C59D-578F-4F23-90E9-24813A63713B}" dt="2024-03-25T17:57:48.542" v="286" actId="14100"/>
          <ac:spMkLst>
            <pc:docMk/>
            <pc:sldMk cId="1937692716" sldId="259"/>
            <ac:spMk id="5" creationId="{DC26214F-8303-59EB-4D1E-072EC21B4E09}"/>
          </ac:spMkLst>
        </pc:spChg>
        <pc:spChg chg="add del mod">
          <ac:chgData name="Vincent Kumar Lourdu Josephraj" userId="5d69d211-7939-4aec-a193-16c6957d4e63" providerId="ADAL" clId="{CDC2C59D-578F-4F23-90E9-24813A63713B}" dt="2024-03-25T17:54:55.067" v="171" actId="47"/>
          <ac:spMkLst>
            <pc:docMk/>
            <pc:sldMk cId="1937692716" sldId="259"/>
            <ac:spMk id="6" creationId="{132C7C4A-D05B-B09B-035F-0080508E38F7}"/>
          </ac:spMkLst>
        </pc:spChg>
        <pc:spChg chg="add del mod">
          <ac:chgData name="Vincent Kumar Lourdu Josephraj" userId="5d69d211-7939-4aec-a193-16c6957d4e63" providerId="ADAL" clId="{CDC2C59D-578F-4F23-90E9-24813A63713B}" dt="2024-03-25T17:54:55.580" v="174" actId="47"/>
          <ac:spMkLst>
            <pc:docMk/>
            <pc:sldMk cId="1937692716" sldId="259"/>
            <ac:spMk id="7" creationId="{B3A7B22A-0382-B4BE-727F-695159AC75D0}"/>
          </ac:spMkLst>
        </pc:spChg>
        <pc:spChg chg="add del mod">
          <ac:chgData name="Vincent Kumar Lourdu Josephraj" userId="5d69d211-7939-4aec-a193-16c6957d4e63" providerId="ADAL" clId="{CDC2C59D-578F-4F23-90E9-24813A63713B}" dt="2024-03-25T17:54:55.406" v="173" actId="47"/>
          <ac:spMkLst>
            <pc:docMk/>
            <pc:sldMk cId="1937692716" sldId="259"/>
            <ac:spMk id="8" creationId="{F1CD133A-E696-7D14-7510-A0587F80ACC8}"/>
          </ac:spMkLst>
        </pc:spChg>
        <pc:spChg chg="add del mod">
          <ac:chgData name="Vincent Kumar Lourdu Josephraj" userId="5d69d211-7939-4aec-a193-16c6957d4e63" providerId="ADAL" clId="{CDC2C59D-578F-4F23-90E9-24813A63713B}" dt="2024-03-25T17:54:55.240" v="172" actId="47"/>
          <ac:spMkLst>
            <pc:docMk/>
            <pc:sldMk cId="1937692716" sldId="259"/>
            <ac:spMk id="9" creationId="{E5584531-F3AA-926D-36CB-B5B11D888202}"/>
          </ac:spMkLst>
        </pc:spChg>
        <pc:spChg chg="add mod">
          <ac:chgData name="Vincent Kumar Lourdu Josephraj" userId="5d69d211-7939-4aec-a193-16c6957d4e63" providerId="ADAL" clId="{CDC2C59D-578F-4F23-90E9-24813A63713B}" dt="2024-03-25T18:51:44.493" v="884" actId="1076"/>
          <ac:spMkLst>
            <pc:docMk/>
            <pc:sldMk cId="1937692716" sldId="259"/>
            <ac:spMk id="13" creationId="{4024FAF4-E37C-3B33-02A8-CDB1CEB180E8}"/>
          </ac:spMkLst>
        </pc:spChg>
        <pc:spChg chg="add mod">
          <ac:chgData name="Vincent Kumar Lourdu Josephraj" userId="5d69d211-7939-4aec-a193-16c6957d4e63" providerId="ADAL" clId="{CDC2C59D-578F-4F23-90E9-24813A63713B}" dt="2024-03-25T18:53:19.920" v="895" actId="1076"/>
          <ac:spMkLst>
            <pc:docMk/>
            <pc:sldMk cId="1937692716" sldId="259"/>
            <ac:spMk id="19" creationId="{48E2748B-D850-0F1F-A0A6-910FF4F4D394}"/>
          </ac:spMkLst>
        </pc:spChg>
        <pc:spChg chg="add mod">
          <ac:chgData name="Vincent Kumar Lourdu Josephraj" userId="5d69d211-7939-4aec-a193-16c6957d4e63" providerId="ADAL" clId="{CDC2C59D-578F-4F23-90E9-24813A63713B}" dt="2024-03-25T18:55:36.406" v="911" actId="1076"/>
          <ac:spMkLst>
            <pc:docMk/>
            <pc:sldMk cId="1937692716" sldId="259"/>
            <ac:spMk id="27" creationId="{9718DDAF-6784-C3FD-4084-DAF627B7BB3D}"/>
          </ac:spMkLst>
        </pc:spChg>
        <pc:spChg chg="add mod">
          <ac:chgData name="Vincent Kumar Lourdu Josephraj" userId="5d69d211-7939-4aec-a193-16c6957d4e63" providerId="ADAL" clId="{CDC2C59D-578F-4F23-90E9-24813A63713B}" dt="2024-03-25T18:57:38.033" v="927" actId="1076"/>
          <ac:spMkLst>
            <pc:docMk/>
            <pc:sldMk cId="1937692716" sldId="259"/>
            <ac:spMk id="35" creationId="{A021C477-6103-0191-B4F7-FD45A7CAF3BB}"/>
          </ac:spMkLst>
        </pc:spChg>
        <pc:picChg chg="add mod">
          <ac:chgData name="Vincent Kumar Lourdu Josephraj" userId="5d69d211-7939-4aec-a193-16c6957d4e63" providerId="ADAL" clId="{CDC2C59D-578F-4F23-90E9-24813A63713B}" dt="2024-03-25T18:53:23.956" v="896" actId="1076"/>
          <ac:picMkLst>
            <pc:docMk/>
            <pc:sldMk cId="1937692716" sldId="259"/>
            <ac:picMk id="10" creationId="{C6DE95CB-C431-16E3-4835-03D6669FB2A8}"/>
          </ac:picMkLst>
        </pc:picChg>
        <pc:picChg chg="add mod">
          <ac:chgData name="Vincent Kumar Lourdu Josephraj" userId="5d69d211-7939-4aec-a193-16c6957d4e63" providerId="ADAL" clId="{CDC2C59D-578F-4F23-90E9-24813A63713B}" dt="2024-03-25T18:52:01.258" v="886" actId="1076"/>
          <ac:picMkLst>
            <pc:docMk/>
            <pc:sldMk cId="1937692716" sldId="259"/>
            <ac:picMk id="14" creationId="{C8FF85C8-E9B6-4745-BF29-C1B7EDE5B57A}"/>
          </ac:picMkLst>
        </pc:picChg>
        <pc:picChg chg="add mod">
          <ac:chgData name="Vincent Kumar Lourdu Josephraj" userId="5d69d211-7939-4aec-a193-16c6957d4e63" providerId="ADAL" clId="{CDC2C59D-578F-4F23-90E9-24813A63713B}" dt="2024-03-25T18:52:10.725" v="888" actId="1076"/>
          <ac:picMkLst>
            <pc:docMk/>
            <pc:sldMk cId="1937692716" sldId="259"/>
            <ac:picMk id="15" creationId="{D755D224-3FAD-24A8-EDAC-F152C236E454}"/>
          </ac:picMkLst>
        </pc:picChg>
        <pc:picChg chg="add mod">
          <ac:chgData name="Vincent Kumar Lourdu Josephraj" userId="5d69d211-7939-4aec-a193-16c6957d4e63" providerId="ADAL" clId="{CDC2C59D-578F-4F23-90E9-24813A63713B}" dt="2024-03-25T18:52:16.856" v="890" actId="1076"/>
          <ac:picMkLst>
            <pc:docMk/>
            <pc:sldMk cId="1937692716" sldId="259"/>
            <ac:picMk id="16" creationId="{B22C76CB-47B4-995F-0A86-33B78004E922}"/>
          </ac:picMkLst>
        </pc:picChg>
        <pc:picChg chg="add mod">
          <ac:chgData name="Vincent Kumar Lourdu Josephraj" userId="5d69d211-7939-4aec-a193-16c6957d4e63" providerId="ADAL" clId="{CDC2C59D-578F-4F23-90E9-24813A63713B}" dt="2024-03-25T18:52:35.884" v="893" actId="1076"/>
          <ac:picMkLst>
            <pc:docMk/>
            <pc:sldMk cId="1937692716" sldId="259"/>
            <ac:picMk id="17" creationId="{612D8BBB-0171-2E16-C69B-CA33BACBBA2D}"/>
          </ac:picMkLst>
        </pc:picChg>
        <pc:picChg chg="add mod">
          <ac:chgData name="Vincent Kumar Lourdu Josephraj" userId="5d69d211-7939-4aec-a193-16c6957d4e63" providerId="ADAL" clId="{CDC2C59D-578F-4F23-90E9-24813A63713B}" dt="2024-03-25T18:53:47.472" v="898" actId="1076"/>
          <ac:picMkLst>
            <pc:docMk/>
            <pc:sldMk cId="1937692716" sldId="259"/>
            <ac:picMk id="20" creationId="{83DD740E-C10D-21EB-AFDA-0A5C235AD3EA}"/>
          </ac:picMkLst>
        </pc:picChg>
        <pc:picChg chg="add mod">
          <ac:chgData name="Vincent Kumar Lourdu Josephraj" userId="5d69d211-7939-4aec-a193-16c6957d4e63" providerId="ADAL" clId="{CDC2C59D-578F-4F23-90E9-24813A63713B}" dt="2024-03-25T18:53:55.089" v="900" actId="1076"/>
          <ac:picMkLst>
            <pc:docMk/>
            <pc:sldMk cId="1937692716" sldId="259"/>
            <ac:picMk id="21" creationId="{738BD3D8-1DF0-FC93-482B-EB20EEF9558A}"/>
          </ac:picMkLst>
        </pc:picChg>
        <pc:picChg chg="add mod">
          <ac:chgData name="Vincent Kumar Lourdu Josephraj" userId="5d69d211-7939-4aec-a193-16c6957d4e63" providerId="ADAL" clId="{CDC2C59D-578F-4F23-90E9-24813A63713B}" dt="2024-03-25T18:54:03.157" v="902" actId="1076"/>
          <ac:picMkLst>
            <pc:docMk/>
            <pc:sldMk cId="1937692716" sldId="259"/>
            <ac:picMk id="22" creationId="{2E30051E-2E51-9902-C800-E73F04F8619D}"/>
          </ac:picMkLst>
        </pc:picChg>
        <pc:picChg chg="add mod">
          <ac:chgData name="Vincent Kumar Lourdu Josephraj" userId="5d69d211-7939-4aec-a193-16c6957d4e63" providerId="ADAL" clId="{CDC2C59D-578F-4F23-90E9-24813A63713B}" dt="2024-03-25T18:54:24.223" v="904" actId="1076"/>
          <ac:picMkLst>
            <pc:docMk/>
            <pc:sldMk cId="1937692716" sldId="259"/>
            <ac:picMk id="23" creationId="{6FB1DFAA-8CD8-9C14-CD84-18B58F228385}"/>
          </ac:picMkLst>
        </pc:picChg>
        <pc:picChg chg="add mod">
          <ac:chgData name="Vincent Kumar Lourdu Josephraj" userId="5d69d211-7939-4aec-a193-16c6957d4e63" providerId="ADAL" clId="{CDC2C59D-578F-4F23-90E9-24813A63713B}" dt="2024-03-25T18:54:46.453" v="907" actId="1076"/>
          <ac:picMkLst>
            <pc:docMk/>
            <pc:sldMk cId="1937692716" sldId="259"/>
            <ac:picMk id="24" creationId="{99242C57-18CE-E43C-7234-7717189C050E}"/>
          </ac:picMkLst>
        </pc:picChg>
        <pc:picChg chg="add mod">
          <ac:chgData name="Vincent Kumar Lourdu Josephraj" userId="5d69d211-7939-4aec-a193-16c6957d4e63" providerId="ADAL" clId="{CDC2C59D-578F-4F23-90E9-24813A63713B}" dt="2024-03-25T18:54:59.854" v="909" actId="1076"/>
          <ac:picMkLst>
            <pc:docMk/>
            <pc:sldMk cId="1937692716" sldId="259"/>
            <ac:picMk id="25" creationId="{FED8ED1F-F335-9434-6EB8-34A34F2F7C94}"/>
          </ac:picMkLst>
        </pc:picChg>
        <pc:picChg chg="add mod">
          <ac:chgData name="Vincent Kumar Lourdu Josephraj" userId="5d69d211-7939-4aec-a193-16c6957d4e63" providerId="ADAL" clId="{CDC2C59D-578F-4F23-90E9-24813A63713B}" dt="2024-03-25T18:56:10.585" v="914" actId="1076"/>
          <ac:picMkLst>
            <pc:docMk/>
            <pc:sldMk cId="1937692716" sldId="259"/>
            <ac:picMk id="28" creationId="{1E9216B4-759F-CC45-9109-4A0E49BF11B6}"/>
          </ac:picMkLst>
        </pc:picChg>
        <pc:picChg chg="add mod">
          <ac:chgData name="Vincent Kumar Lourdu Josephraj" userId="5d69d211-7939-4aec-a193-16c6957d4e63" providerId="ADAL" clId="{CDC2C59D-578F-4F23-90E9-24813A63713B}" dt="2024-03-25T18:56:18.137" v="916" actId="1076"/>
          <ac:picMkLst>
            <pc:docMk/>
            <pc:sldMk cId="1937692716" sldId="259"/>
            <ac:picMk id="29" creationId="{B12AAE4B-DE1A-DD43-4F1A-33D7750E9F03}"/>
          </ac:picMkLst>
        </pc:picChg>
        <pc:picChg chg="add mod">
          <ac:chgData name="Vincent Kumar Lourdu Josephraj" userId="5d69d211-7939-4aec-a193-16c6957d4e63" providerId="ADAL" clId="{CDC2C59D-578F-4F23-90E9-24813A63713B}" dt="2024-03-25T18:56:25.904" v="918" actId="1076"/>
          <ac:picMkLst>
            <pc:docMk/>
            <pc:sldMk cId="1937692716" sldId="259"/>
            <ac:picMk id="30" creationId="{5D243D46-9806-233A-69FD-01FED139A5E5}"/>
          </ac:picMkLst>
        </pc:picChg>
        <pc:picChg chg="add mod">
          <ac:chgData name="Vincent Kumar Lourdu Josephraj" userId="5d69d211-7939-4aec-a193-16c6957d4e63" providerId="ADAL" clId="{CDC2C59D-578F-4F23-90E9-24813A63713B}" dt="2024-03-25T18:56:35.521" v="920" actId="1076"/>
          <ac:picMkLst>
            <pc:docMk/>
            <pc:sldMk cId="1937692716" sldId="259"/>
            <ac:picMk id="31" creationId="{7ECB4DDC-7E9F-74BB-2F0A-67E745B24680}"/>
          </ac:picMkLst>
        </pc:picChg>
        <pc:picChg chg="add mod">
          <ac:chgData name="Vincent Kumar Lourdu Josephraj" userId="5d69d211-7939-4aec-a193-16c6957d4e63" providerId="ADAL" clId="{CDC2C59D-578F-4F23-90E9-24813A63713B}" dt="2024-03-25T18:56:53.285" v="922" actId="1076"/>
          <ac:picMkLst>
            <pc:docMk/>
            <pc:sldMk cId="1937692716" sldId="259"/>
            <ac:picMk id="32" creationId="{9E33DC0F-6EB8-0524-0509-3D8F53F06D66}"/>
          </ac:picMkLst>
        </pc:picChg>
        <pc:picChg chg="add mod">
          <ac:chgData name="Vincent Kumar Lourdu Josephraj" userId="5d69d211-7939-4aec-a193-16c6957d4e63" providerId="ADAL" clId="{CDC2C59D-578F-4F23-90E9-24813A63713B}" dt="2024-03-25T18:57:05.469" v="924" actId="1076"/>
          <ac:picMkLst>
            <pc:docMk/>
            <pc:sldMk cId="1937692716" sldId="259"/>
            <ac:picMk id="33" creationId="{8918A6EC-E533-BA81-C066-C6AA9A548A63}"/>
          </ac:picMkLst>
        </pc:picChg>
      </pc:sldChg>
      <pc:sldChg chg="addSp delSp modSp mod">
        <pc:chgData name="Vincent Kumar Lourdu Josephraj" userId="5d69d211-7939-4aec-a193-16c6957d4e63" providerId="ADAL" clId="{CDC2C59D-578F-4F23-90E9-24813A63713B}" dt="2024-03-25T18:50:53.638" v="880" actId="1076"/>
        <pc:sldMkLst>
          <pc:docMk/>
          <pc:sldMk cId="1562181571" sldId="260"/>
        </pc:sldMkLst>
        <pc:spChg chg="mod">
          <ac:chgData name="Vincent Kumar Lourdu Josephraj" userId="5d69d211-7939-4aec-a193-16c6957d4e63" providerId="ADAL" clId="{CDC2C59D-578F-4F23-90E9-24813A63713B}" dt="2024-03-25T17:59:39.614" v="308"/>
          <ac:spMkLst>
            <pc:docMk/>
            <pc:sldMk cId="1562181571" sldId="260"/>
            <ac:spMk id="2" creationId="{A7C67D19-EB96-1E47-0ECB-3D17F4F0C15C}"/>
          </ac:spMkLst>
        </pc:spChg>
        <pc:spChg chg="mod">
          <ac:chgData name="Vincent Kumar Lourdu Josephraj" userId="5d69d211-7939-4aec-a193-16c6957d4e63" providerId="ADAL" clId="{CDC2C59D-578F-4F23-90E9-24813A63713B}" dt="2024-03-25T17:57:41.775" v="285" actId="14100"/>
          <ac:spMkLst>
            <pc:docMk/>
            <pc:sldMk cId="1562181571" sldId="260"/>
            <ac:spMk id="4" creationId="{6E6E104F-95EA-4DFA-24F5-3C39C38A03EC}"/>
          </ac:spMkLst>
        </pc:spChg>
        <pc:spChg chg="add mod">
          <ac:chgData name="Vincent Kumar Lourdu Josephraj" userId="5d69d211-7939-4aec-a193-16c6957d4e63" providerId="ADAL" clId="{CDC2C59D-578F-4F23-90E9-24813A63713B}" dt="2024-03-25T18:44:51.148" v="850" actId="20577"/>
          <ac:spMkLst>
            <pc:docMk/>
            <pc:sldMk cId="1562181571" sldId="260"/>
            <ac:spMk id="7" creationId="{3BC62B1E-E772-8317-5A93-30058D5FACE5}"/>
          </ac:spMkLst>
        </pc:spChg>
        <pc:spChg chg="add mod">
          <ac:chgData name="Vincent Kumar Lourdu Josephraj" userId="5d69d211-7939-4aec-a193-16c6957d4e63" providerId="ADAL" clId="{CDC2C59D-578F-4F23-90E9-24813A63713B}" dt="2024-03-25T18:45:44.765" v="853" actId="1076"/>
          <ac:spMkLst>
            <pc:docMk/>
            <pc:sldMk cId="1562181571" sldId="260"/>
            <ac:spMk id="18" creationId="{E349B6A2-2765-EC1F-289D-0A0DE4593A18}"/>
          </ac:spMkLst>
        </pc:spChg>
        <pc:spChg chg="add mod">
          <ac:chgData name="Vincent Kumar Lourdu Josephraj" userId="5d69d211-7939-4aec-a193-16c6957d4e63" providerId="ADAL" clId="{CDC2C59D-578F-4F23-90E9-24813A63713B}" dt="2024-03-25T18:48:52.312" v="866" actId="1076"/>
          <ac:spMkLst>
            <pc:docMk/>
            <pc:sldMk cId="1562181571" sldId="260"/>
            <ac:spMk id="25" creationId="{058D7612-213F-FDA1-C750-F826CAE99CB5}"/>
          </ac:spMkLst>
        </pc:spChg>
        <pc:spChg chg="add mod">
          <ac:chgData name="Vincent Kumar Lourdu Josephraj" userId="5d69d211-7939-4aec-a193-16c6957d4e63" providerId="ADAL" clId="{CDC2C59D-578F-4F23-90E9-24813A63713B}" dt="2024-03-25T18:50:25.542" v="876" actId="1076"/>
          <ac:spMkLst>
            <pc:docMk/>
            <pc:sldMk cId="1562181571" sldId="260"/>
            <ac:spMk id="31" creationId="{C9F50A8A-AD5E-5DBE-40A9-EEF0E398A590}"/>
          </ac:spMkLst>
        </pc:spChg>
        <pc:picChg chg="add mod">
          <ac:chgData name="Vincent Kumar Lourdu Josephraj" userId="5d69d211-7939-4aec-a193-16c6957d4e63" providerId="ADAL" clId="{CDC2C59D-578F-4F23-90E9-24813A63713B}" dt="2024-03-25T18:42:50.367" v="833" actId="1076"/>
          <ac:picMkLst>
            <pc:docMk/>
            <pc:sldMk cId="1562181571" sldId="260"/>
            <ac:picMk id="8" creationId="{7B3A6970-EF05-6615-E3DC-5BAD3E6FB930}"/>
          </ac:picMkLst>
        </pc:picChg>
        <pc:picChg chg="add mod">
          <ac:chgData name="Vincent Kumar Lourdu Josephraj" userId="5d69d211-7939-4aec-a193-16c6957d4e63" providerId="ADAL" clId="{CDC2C59D-578F-4F23-90E9-24813A63713B}" dt="2024-03-25T18:46:23.749" v="856" actId="1076"/>
          <ac:picMkLst>
            <pc:docMk/>
            <pc:sldMk cId="1562181571" sldId="260"/>
            <ac:picMk id="13" creationId="{B6E8ECFF-8031-40F0-644B-B81F0BF39081}"/>
          </ac:picMkLst>
        </pc:picChg>
        <pc:picChg chg="add mod">
          <ac:chgData name="Vincent Kumar Lourdu Josephraj" userId="5d69d211-7939-4aec-a193-16c6957d4e63" providerId="ADAL" clId="{CDC2C59D-578F-4F23-90E9-24813A63713B}" dt="2024-03-25T18:44:26.549" v="845" actId="1076"/>
          <ac:picMkLst>
            <pc:docMk/>
            <pc:sldMk cId="1562181571" sldId="260"/>
            <ac:picMk id="14" creationId="{1613DB9F-42A1-2907-1241-382E3AF218CB}"/>
          </ac:picMkLst>
        </pc:picChg>
        <pc:picChg chg="add mod">
          <ac:chgData name="Vincent Kumar Lourdu Josephraj" userId="5d69d211-7939-4aec-a193-16c6957d4e63" providerId="ADAL" clId="{CDC2C59D-578F-4F23-90E9-24813A63713B}" dt="2024-03-25T18:44:18.788" v="844" actId="1076"/>
          <ac:picMkLst>
            <pc:docMk/>
            <pc:sldMk cId="1562181571" sldId="260"/>
            <ac:picMk id="15" creationId="{DA638408-DC5D-50B8-6ADF-93CD8C6EA67C}"/>
          </ac:picMkLst>
        </pc:picChg>
        <pc:picChg chg="add mod">
          <ac:chgData name="Vincent Kumar Lourdu Josephraj" userId="5d69d211-7939-4aec-a193-16c6957d4e63" providerId="ADAL" clId="{CDC2C59D-578F-4F23-90E9-24813A63713B}" dt="2024-03-25T18:44:35.371" v="847" actId="1076"/>
          <ac:picMkLst>
            <pc:docMk/>
            <pc:sldMk cId="1562181571" sldId="260"/>
            <ac:picMk id="16" creationId="{487C5845-4EB0-9BC9-F2A0-7DD333B9202E}"/>
          </ac:picMkLst>
        </pc:picChg>
        <pc:picChg chg="add mod">
          <ac:chgData name="Vincent Kumar Lourdu Josephraj" userId="5d69d211-7939-4aec-a193-16c6957d4e63" providerId="ADAL" clId="{CDC2C59D-578F-4F23-90E9-24813A63713B}" dt="2024-03-25T18:44:45.932" v="849" actId="1076"/>
          <ac:picMkLst>
            <pc:docMk/>
            <pc:sldMk cId="1562181571" sldId="260"/>
            <ac:picMk id="17" creationId="{A6733587-10DE-838C-8AEC-339786B6B644}"/>
          </ac:picMkLst>
        </pc:picChg>
        <pc:picChg chg="add mod">
          <ac:chgData name="Vincent Kumar Lourdu Josephraj" userId="5d69d211-7939-4aec-a193-16c6957d4e63" providerId="ADAL" clId="{CDC2C59D-578F-4F23-90E9-24813A63713B}" dt="2024-03-25T18:46:18.681" v="855" actId="1076"/>
          <ac:picMkLst>
            <pc:docMk/>
            <pc:sldMk cId="1562181571" sldId="260"/>
            <ac:picMk id="19" creationId="{97FE468D-A9E1-B60A-9459-43722AC4B491}"/>
          </ac:picMkLst>
        </pc:picChg>
        <pc:picChg chg="add mod">
          <ac:chgData name="Vincent Kumar Lourdu Josephraj" userId="5d69d211-7939-4aec-a193-16c6957d4e63" providerId="ADAL" clId="{CDC2C59D-578F-4F23-90E9-24813A63713B}" dt="2024-03-25T18:46:32.196" v="858" actId="1076"/>
          <ac:picMkLst>
            <pc:docMk/>
            <pc:sldMk cId="1562181571" sldId="260"/>
            <ac:picMk id="20" creationId="{57EE82AC-606C-2258-21A5-D7352F1B3CF5}"/>
          </ac:picMkLst>
        </pc:picChg>
        <pc:picChg chg="add mod">
          <ac:chgData name="Vincent Kumar Lourdu Josephraj" userId="5d69d211-7939-4aec-a193-16c6957d4e63" providerId="ADAL" clId="{CDC2C59D-578F-4F23-90E9-24813A63713B}" dt="2024-03-25T18:46:41.255" v="860" actId="1076"/>
          <ac:picMkLst>
            <pc:docMk/>
            <pc:sldMk cId="1562181571" sldId="260"/>
            <ac:picMk id="21" creationId="{1619DC82-3330-6C79-0B05-62C861560670}"/>
          </ac:picMkLst>
        </pc:picChg>
        <pc:picChg chg="add mod">
          <ac:chgData name="Vincent Kumar Lourdu Josephraj" userId="5d69d211-7939-4aec-a193-16c6957d4e63" providerId="ADAL" clId="{CDC2C59D-578F-4F23-90E9-24813A63713B}" dt="2024-03-25T18:47:07.681" v="862" actId="1076"/>
          <ac:picMkLst>
            <pc:docMk/>
            <pc:sldMk cId="1562181571" sldId="260"/>
            <ac:picMk id="22" creationId="{D386EA9B-3DAA-DC12-6853-C830E9BAAC1D}"/>
          </ac:picMkLst>
        </pc:picChg>
        <pc:picChg chg="add mod">
          <ac:chgData name="Vincent Kumar Lourdu Josephraj" userId="5d69d211-7939-4aec-a193-16c6957d4e63" providerId="ADAL" clId="{CDC2C59D-578F-4F23-90E9-24813A63713B}" dt="2024-03-25T18:48:09.797" v="864" actId="1076"/>
          <ac:picMkLst>
            <pc:docMk/>
            <pc:sldMk cId="1562181571" sldId="260"/>
            <ac:picMk id="23" creationId="{42AFEB68-1543-3A92-59BC-E52BC125C37B}"/>
          </ac:picMkLst>
        </pc:picChg>
        <pc:picChg chg="add mod">
          <ac:chgData name="Vincent Kumar Lourdu Josephraj" userId="5d69d211-7939-4aec-a193-16c6957d4e63" providerId="ADAL" clId="{CDC2C59D-578F-4F23-90E9-24813A63713B}" dt="2024-03-25T18:49:10.393" v="868" actId="1076"/>
          <ac:picMkLst>
            <pc:docMk/>
            <pc:sldMk cId="1562181571" sldId="260"/>
            <ac:picMk id="26" creationId="{F1679C13-7747-2932-6682-6B81D44F9B39}"/>
          </ac:picMkLst>
        </pc:picChg>
        <pc:picChg chg="add mod">
          <ac:chgData name="Vincent Kumar Lourdu Josephraj" userId="5d69d211-7939-4aec-a193-16c6957d4e63" providerId="ADAL" clId="{CDC2C59D-578F-4F23-90E9-24813A63713B}" dt="2024-03-25T18:49:22.128" v="870" actId="1076"/>
          <ac:picMkLst>
            <pc:docMk/>
            <pc:sldMk cId="1562181571" sldId="260"/>
            <ac:picMk id="27" creationId="{94584D83-3810-D63B-B398-00D596A7E2BA}"/>
          </ac:picMkLst>
        </pc:picChg>
        <pc:picChg chg="add mod">
          <ac:chgData name="Vincent Kumar Lourdu Josephraj" userId="5d69d211-7939-4aec-a193-16c6957d4e63" providerId="ADAL" clId="{CDC2C59D-578F-4F23-90E9-24813A63713B}" dt="2024-03-25T18:49:29.156" v="872" actId="1076"/>
          <ac:picMkLst>
            <pc:docMk/>
            <pc:sldMk cId="1562181571" sldId="260"/>
            <ac:picMk id="28" creationId="{44A62BFF-42C7-4BC7-C757-E88AAFED61CF}"/>
          </ac:picMkLst>
        </pc:picChg>
        <pc:picChg chg="add mod">
          <ac:chgData name="Vincent Kumar Lourdu Josephraj" userId="5d69d211-7939-4aec-a193-16c6957d4e63" providerId="ADAL" clId="{CDC2C59D-578F-4F23-90E9-24813A63713B}" dt="2024-03-25T18:49:37.894" v="874" actId="1076"/>
          <ac:picMkLst>
            <pc:docMk/>
            <pc:sldMk cId="1562181571" sldId="260"/>
            <ac:picMk id="29" creationId="{16932952-CDFE-99D3-38E6-62B96902A46A}"/>
          </ac:picMkLst>
        </pc:picChg>
        <pc:picChg chg="add mod">
          <ac:chgData name="Vincent Kumar Lourdu Josephraj" userId="5d69d211-7939-4aec-a193-16c6957d4e63" providerId="ADAL" clId="{CDC2C59D-578F-4F23-90E9-24813A63713B}" dt="2024-03-25T18:50:46.590" v="878" actId="1076"/>
          <ac:picMkLst>
            <pc:docMk/>
            <pc:sldMk cId="1562181571" sldId="260"/>
            <ac:picMk id="32" creationId="{1BD0BD0D-1C49-8E98-FDAB-B637BDB59394}"/>
          </ac:picMkLst>
        </pc:picChg>
        <pc:picChg chg="add mod">
          <ac:chgData name="Vincent Kumar Lourdu Josephraj" userId="5d69d211-7939-4aec-a193-16c6957d4e63" providerId="ADAL" clId="{CDC2C59D-578F-4F23-90E9-24813A63713B}" dt="2024-03-25T18:50:53.638" v="880" actId="1076"/>
          <ac:picMkLst>
            <pc:docMk/>
            <pc:sldMk cId="1562181571" sldId="260"/>
            <ac:picMk id="33" creationId="{FF4F0B02-148E-5987-9506-9E42B41CC2C2}"/>
          </ac:picMkLst>
        </pc:picChg>
        <pc:picChg chg="mod">
          <ac:chgData name="Vincent Kumar Lourdu Josephraj" userId="5d69d211-7939-4aec-a193-16c6957d4e63" providerId="ADAL" clId="{CDC2C59D-578F-4F23-90E9-24813A63713B}" dt="2024-03-25T18:00:18.914" v="311" actId="14100"/>
          <ac:picMkLst>
            <pc:docMk/>
            <pc:sldMk cId="1562181571" sldId="260"/>
            <ac:picMk id="3074" creationId="{8D7BFBFD-EAFA-AEEA-7A37-0FE54F451D8B}"/>
          </ac:picMkLst>
        </pc:picChg>
        <pc:cxnChg chg="add del">
          <ac:chgData name="Vincent Kumar Lourdu Josephraj" userId="5d69d211-7939-4aec-a193-16c6957d4e63" providerId="ADAL" clId="{CDC2C59D-578F-4F23-90E9-24813A63713B}" dt="2024-03-25T18:43:02.785" v="835" actId="11529"/>
          <ac:cxnSpMkLst>
            <pc:docMk/>
            <pc:sldMk cId="1562181571" sldId="260"/>
            <ac:cxnSpMk id="10" creationId="{BEC722EA-8127-F76D-AED2-11DCFE8DD9C2}"/>
          </ac:cxnSpMkLst>
        </pc:cxnChg>
        <pc:cxnChg chg="add mod">
          <ac:chgData name="Vincent Kumar Lourdu Josephraj" userId="5d69d211-7939-4aec-a193-16c6957d4e63" providerId="ADAL" clId="{CDC2C59D-578F-4F23-90E9-24813A63713B}" dt="2024-03-25T18:43:16.520" v="837" actId="1076"/>
          <ac:cxnSpMkLst>
            <pc:docMk/>
            <pc:sldMk cId="1562181571" sldId="260"/>
            <ac:cxnSpMk id="12" creationId="{75B28E66-BE54-3C73-AC6B-F8870F1CB516}"/>
          </ac:cxnSpMkLst>
        </pc:cxnChg>
      </pc:sldChg>
      <pc:sldChg chg="modSp new mod ord">
        <pc:chgData name="Vincent Kumar Lourdu Josephraj" userId="5d69d211-7939-4aec-a193-16c6957d4e63" providerId="ADAL" clId="{CDC2C59D-578F-4F23-90E9-24813A63713B}" dt="2024-03-25T17:59:39.747" v="309" actId="27636"/>
        <pc:sldMkLst>
          <pc:docMk/>
          <pc:sldMk cId="3240290115" sldId="262"/>
        </pc:sldMkLst>
        <pc:spChg chg="mod">
          <ac:chgData name="Vincent Kumar Lourdu Josephraj" userId="5d69d211-7939-4aec-a193-16c6957d4e63" providerId="ADAL" clId="{CDC2C59D-578F-4F23-90E9-24813A63713B}" dt="2024-03-25T17:59:19.785" v="306" actId="14100"/>
          <ac:spMkLst>
            <pc:docMk/>
            <pc:sldMk cId="3240290115" sldId="262"/>
            <ac:spMk id="2" creationId="{380595BF-DA49-DCDC-F99E-EA866CED687C}"/>
          </ac:spMkLst>
        </pc:spChg>
        <pc:spChg chg="mod">
          <ac:chgData name="Vincent Kumar Lourdu Josephraj" userId="5d69d211-7939-4aec-a193-16c6957d4e63" providerId="ADAL" clId="{CDC2C59D-578F-4F23-90E9-24813A63713B}" dt="2024-03-25T17:59:39.747" v="309" actId="27636"/>
          <ac:spMkLst>
            <pc:docMk/>
            <pc:sldMk cId="3240290115" sldId="262"/>
            <ac:spMk id="3" creationId="{0AD362B0-45A4-C9ED-0115-EAEE0BA972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E499-33E9-4ABE-43D0-17DC04328D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E776C6-619D-054F-13A7-5E6B455F5A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B7DEF1-8283-AB36-76EC-834772BF1177}"/>
              </a:ext>
            </a:extLst>
          </p:cNvPr>
          <p:cNvSpPr>
            <a:spLocks noGrp="1"/>
          </p:cNvSpPr>
          <p:nvPr>
            <p:ph type="dt" sz="half" idx="10"/>
          </p:nvPr>
        </p:nvSpPr>
        <p:spPr/>
        <p:txBody>
          <a:bodyPr/>
          <a:lstStyle/>
          <a:p>
            <a:fld id="{34F13AFC-BEC0-45C1-A4A9-19C34A7DC58C}" type="datetimeFigureOut">
              <a:rPr lang="en-US" smtClean="0"/>
              <a:t>3/25/2024</a:t>
            </a:fld>
            <a:endParaRPr lang="en-US"/>
          </a:p>
        </p:txBody>
      </p:sp>
      <p:sp>
        <p:nvSpPr>
          <p:cNvPr id="5" name="Footer Placeholder 4">
            <a:extLst>
              <a:ext uri="{FF2B5EF4-FFF2-40B4-BE49-F238E27FC236}">
                <a16:creationId xmlns:a16="http://schemas.microsoft.com/office/drawing/2014/main" id="{18ECE8E2-8465-240F-8350-7E8566425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7C5F9-4BD9-3949-021D-BDD86CF8FC09}"/>
              </a:ext>
            </a:extLst>
          </p:cNvPr>
          <p:cNvSpPr>
            <a:spLocks noGrp="1"/>
          </p:cNvSpPr>
          <p:nvPr>
            <p:ph type="sldNum" sz="quarter" idx="12"/>
          </p:nvPr>
        </p:nvSpPr>
        <p:spPr/>
        <p:txBody>
          <a:bodyPr/>
          <a:lstStyle/>
          <a:p>
            <a:fld id="{6C5D2C8C-58E9-456A-BDC9-B2BA8E9C471F}" type="slidenum">
              <a:rPr lang="en-US" smtClean="0"/>
              <a:t>‹#›</a:t>
            </a:fld>
            <a:endParaRPr lang="en-US"/>
          </a:p>
        </p:txBody>
      </p:sp>
    </p:spTree>
    <p:extLst>
      <p:ext uri="{BB962C8B-B14F-4D97-AF65-F5344CB8AC3E}">
        <p14:creationId xmlns:p14="http://schemas.microsoft.com/office/powerpoint/2010/main" val="70614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10BD-A344-572C-792F-40CBFC5CB4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3C834C-564D-876D-F79C-2C1339A2E8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50345-C143-B1DB-AA1D-DCE11BE5E137}"/>
              </a:ext>
            </a:extLst>
          </p:cNvPr>
          <p:cNvSpPr>
            <a:spLocks noGrp="1"/>
          </p:cNvSpPr>
          <p:nvPr>
            <p:ph type="dt" sz="half" idx="10"/>
          </p:nvPr>
        </p:nvSpPr>
        <p:spPr/>
        <p:txBody>
          <a:bodyPr/>
          <a:lstStyle/>
          <a:p>
            <a:fld id="{34F13AFC-BEC0-45C1-A4A9-19C34A7DC58C}" type="datetimeFigureOut">
              <a:rPr lang="en-US" smtClean="0"/>
              <a:t>3/25/2024</a:t>
            </a:fld>
            <a:endParaRPr lang="en-US"/>
          </a:p>
        </p:txBody>
      </p:sp>
      <p:sp>
        <p:nvSpPr>
          <p:cNvPr id="5" name="Footer Placeholder 4">
            <a:extLst>
              <a:ext uri="{FF2B5EF4-FFF2-40B4-BE49-F238E27FC236}">
                <a16:creationId xmlns:a16="http://schemas.microsoft.com/office/drawing/2014/main" id="{3AE9749B-8038-1E51-1E24-F8A26864E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AD8F-1BB5-6134-F726-86E772E53FBF}"/>
              </a:ext>
            </a:extLst>
          </p:cNvPr>
          <p:cNvSpPr>
            <a:spLocks noGrp="1"/>
          </p:cNvSpPr>
          <p:nvPr>
            <p:ph type="sldNum" sz="quarter" idx="12"/>
          </p:nvPr>
        </p:nvSpPr>
        <p:spPr/>
        <p:txBody>
          <a:bodyPr/>
          <a:lstStyle/>
          <a:p>
            <a:fld id="{6C5D2C8C-58E9-456A-BDC9-B2BA8E9C471F}" type="slidenum">
              <a:rPr lang="en-US" smtClean="0"/>
              <a:t>‹#›</a:t>
            </a:fld>
            <a:endParaRPr lang="en-US"/>
          </a:p>
        </p:txBody>
      </p:sp>
    </p:spTree>
    <p:extLst>
      <p:ext uri="{BB962C8B-B14F-4D97-AF65-F5344CB8AC3E}">
        <p14:creationId xmlns:p14="http://schemas.microsoft.com/office/powerpoint/2010/main" val="55463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42414C-9F75-F1DC-2269-FF134A202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5326A0-B3D1-FB03-95F1-B7426A477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8332E-9CF6-F054-FEB5-81410AB9EF1F}"/>
              </a:ext>
            </a:extLst>
          </p:cNvPr>
          <p:cNvSpPr>
            <a:spLocks noGrp="1"/>
          </p:cNvSpPr>
          <p:nvPr>
            <p:ph type="dt" sz="half" idx="10"/>
          </p:nvPr>
        </p:nvSpPr>
        <p:spPr/>
        <p:txBody>
          <a:bodyPr/>
          <a:lstStyle/>
          <a:p>
            <a:fld id="{34F13AFC-BEC0-45C1-A4A9-19C34A7DC58C}" type="datetimeFigureOut">
              <a:rPr lang="en-US" smtClean="0"/>
              <a:t>3/25/2024</a:t>
            </a:fld>
            <a:endParaRPr lang="en-US"/>
          </a:p>
        </p:txBody>
      </p:sp>
      <p:sp>
        <p:nvSpPr>
          <p:cNvPr id="5" name="Footer Placeholder 4">
            <a:extLst>
              <a:ext uri="{FF2B5EF4-FFF2-40B4-BE49-F238E27FC236}">
                <a16:creationId xmlns:a16="http://schemas.microsoft.com/office/drawing/2014/main" id="{4D3679E4-195C-D9DA-C4FF-5B31F3BD7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49EDD-5025-34F5-70E1-C51C210B4117}"/>
              </a:ext>
            </a:extLst>
          </p:cNvPr>
          <p:cNvSpPr>
            <a:spLocks noGrp="1"/>
          </p:cNvSpPr>
          <p:nvPr>
            <p:ph type="sldNum" sz="quarter" idx="12"/>
          </p:nvPr>
        </p:nvSpPr>
        <p:spPr/>
        <p:txBody>
          <a:bodyPr/>
          <a:lstStyle/>
          <a:p>
            <a:fld id="{6C5D2C8C-58E9-456A-BDC9-B2BA8E9C471F}" type="slidenum">
              <a:rPr lang="en-US" smtClean="0"/>
              <a:t>‹#›</a:t>
            </a:fld>
            <a:endParaRPr lang="en-US"/>
          </a:p>
        </p:txBody>
      </p:sp>
    </p:spTree>
    <p:extLst>
      <p:ext uri="{BB962C8B-B14F-4D97-AF65-F5344CB8AC3E}">
        <p14:creationId xmlns:p14="http://schemas.microsoft.com/office/powerpoint/2010/main" val="258151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5B1F-8CA9-DC61-07AA-F51D84228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00D7F-B323-7F1B-BCF9-039B187F8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CF266-D2A3-E123-D2E5-6B6BF47071A1}"/>
              </a:ext>
            </a:extLst>
          </p:cNvPr>
          <p:cNvSpPr>
            <a:spLocks noGrp="1"/>
          </p:cNvSpPr>
          <p:nvPr>
            <p:ph type="dt" sz="half" idx="10"/>
          </p:nvPr>
        </p:nvSpPr>
        <p:spPr/>
        <p:txBody>
          <a:bodyPr/>
          <a:lstStyle/>
          <a:p>
            <a:fld id="{34F13AFC-BEC0-45C1-A4A9-19C34A7DC58C}" type="datetimeFigureOut">
              <a:rPr lang="en-US" smtClean="0"/>
              <a:t>3/25/2024</a:t>
            </a:fld>
            <a:endParaRPr lang="en-US"/>
          </a:p>
        </p:txBody>
      </p:sp>
      <p:sp>
        <p:nvSpPr>
          <p:cNvPr id="5" name="Footer Placeholder 4">
            <a:extLst>
              <a:ext uri="{FF2B5EF4-FFF2-40B4-BE49-F238E27FC236}">
                <a16:creationId xmlns:a16="http://schemas.microsoft.com/office/drawing/2014/main" id="{A46D57D2-F4F7-2129-C8DD-DC9A83F1D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6FF20-DF1B-9873-9AA4-1A812DC0CFE0}"/>
              </a:ext>
            </a:extLst>
          </p:cNvPr>
          <p:cNvSpPr>
            <a:spLocks noGrp="1"/>
          </p:cNvSpPr>
          <p:nvPr>
            <p:ph type="sldNum" sz="quarter" idx="12"/>
          </p:nvPr>
        </p:nvSpPr>
        <p:spPr/>
        <p:txBody>
          <a:bodyPr/>
          <a:lstStyle/>
          <a:p>
            <a:fld id="{6C5D2C8C-58E9-456A-BDC9-B2BA8E9C471F}" type="slidenum">
              <a:rPr lang="en-US" smtClean="0"/>
              <a:t>‹#›</a:t>
            </a:fld>
            <a:endParaRPr lang="en-US"/>
          </a:p>
        </p:txBody>
      </p:sp>
    </p:spTree>
    <p:extLst>
      <p:ext uri="{BB962C8B-B14F-4D97-AF65-F5344CB8AC3E}">
        <p14:creationId xmlns:p14="http://schemas.microsoft.com/office/powerpoint/2010/main" val="274190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E961-F45A-D969-1582-BB0E5A080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C8A856-F882-7907-E846-F952C77F34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382083-A713-2599-FB5D-0D9DF2CC341D}"/>
              </a:ext>
            </a:extLst>
          </p:cNvPr>
          <p:cNvSpPr>
            <a:spLocks noGrp="1"/>
          </p:cNvSpPr>
          <p:nvPr>
            <p:ph type="dt" sz="half" idx="10"/>
          </p:nvPr>
        </p:nvSpPr>
        <p:spPr/>
        <p:txBody>
          <a:bodyPr/>
          <a:lstStyle/>
          <a:p>
            <a:fld id="{34F13AFC-BEC0-45C1-A4A9-19C34A7DC58C}" type="datetimeFigureOut">
              <a:rPr lang="en-US" smtClean="0"/>
              <a:t>3/25/2024</a:t>
            </a:fld>
            <a:endParaRPr lang="en-US"/>
          </a:p>
        </p:txBody>
      </p:sp>
      <p:sp>
        <p:nvSpPr>
          <p:cNvPr id="5" name="Footer Placeholder 4">
            <a:extLst>
              <a:ext uri="{FF2B5EF4-FFF2-40B4-BE49-F238E27FC236}">
                <a16:creationId xmlns:a16="http://schemas.microsoft.com/office/drawing/2014/main" id="{2476D7B6-C5A0-93E8-943E-DB145FF7B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D6214-6DC9-66D6-A6B4-CFBE574B22D9}"/>
              </a:ext>
            </a:extLst>
          </p:cNvPr>
          <p:cNvSpPr>
            <a:spLocks noGrp="1"/>
          </p:cNvSpPr>
          <p:nvPr>
            <p:ph type="sldNum" sz="quarter" idx="12"/>
          </p:nvPr>
        </p:nvSpPr>
        <p:spPr/>
        <p:txBody>
          <a:bodyPr/>
          <a:lstStyle/>
          <a:p>
            <a:fld id="{6C5D2C8C-58E9-456A-BDC9-B2BA8E9C471F}" type="slidenum">
              <a:rPr lang="en-US" smtClean="0"/>
              <a:t>‹#›</a:t>
            </a:fld>
            <a:endParaRPr lang="en-US"/>
          </a:p>
        </p:txBody>
      </p:sp>
    </p:spTree>
    <p:extLst>
      <p:ext uri="{BB962C8B-B14F-4D97-AF65-F5344CB8AC3E}">
        <p14:creationId xmlns:p14="http://schemas.microsoft.com/office/powerpoint/2010/main" val="3279729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F4AE-860E-9E8E-F016-C92DE10F34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E7E5D3-06EA-E11E-3391-9CDE8A8F2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2E0D5B-78F6-5470-B82C-E75F4C50B6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3BB164-85B3-775C-BDBC-028CE2F6BD7A}"/>
              </a:ext>
            </a:extLst>
          </p:cNvPr>
          <p:cNvSpPr>
            <a:spLocks noGrp="1"/>
          </p:cNvSpPr>
          <p:nvPr>
            <p:ph type="dt" sz="half" idx="10"/>
          </p:nvPr>
        </p:nvSpPr>
        <p:spPr/>
        <p:txBody>
          <a:bodyPr/>
          <a:lstStyle/>
          <a:p>
            <a:fld id="{34F13AFC-BEC0-45C1-A4A9-19C34A7DC58C}" type="datetimeFigureOut">
              <a:rPr lang="en-US" smtClean="0"/>
              <a:t>3/25/2024</a:t>
            </a:fld>
            <a:endParaRPr lang="en-US"/>
          </a:p>
        </p:txBody>
      </p:sp>
      <p:sp>
        <p:nvSpPr>
          <p:cNvPr id="6" name="Footer Placeholder 5">
            <a:extLst>
              <a:ext uri="{FF2B5EF4-FFF2-40B4-BE49-F238E27FC236}">
                <a16:creationId xmlns:a16="http://schemas.microsoft.com/office/drawing/2014/main" id="{3F599A79-265B-5C6D-E293-95E6EC97D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21DA6-36BE-764D-A1F1-CF739A92BE0D}"/>
              </a:ext>
            </a:extLst>
          </p:cNvPr>
          <p:cNvSpPr>
            <a:spLocks noGrp="1"/>
          </p:cNvSpPr>
          <p:nvPr>
            <p:ph type="sldNum" sz="quarter" idx="12"/>
          </p:nvPr>
        </p:nvSpPr>
        <p:spPr/>
        <p:txBody>
          <a:bodyPr/>
          <a:lstStyle/>
          <a:p>
            <a:fld id="{6C5D2C8C-58E9-456A-BDC9-B2BA8E9C471F}" type="slidenum">
              <a:rPr lang="en-US" smtClean="0"/>
              <a:t>‹#›</a:t>
            </a:fld>
            <a:endParaRPr lang="en-US"/>
          </a:p>
        </p:txBody>
      </p:sp>
    </p:spTree>
    <p:extLst>
      <p:ext uri="{BB962C8B-B14F-4D97-AF65-F5344CB8AC3E}">
        <p14:creationId xmlns:p14="http://schemas.microsoft.com/office/powerpoint/2010/main" val="1964301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49D3-66FE-08E3-7C5A-94DC81753C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ABD6A3-BB85-3B9D-BC45-C9AA7275A6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D25CB-B793-952F-70CF-E09AB7B2B8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02FD27-71BB-DB17-E83C-ED7C05904D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2E5923-9C96-85C5-D4B4-4C46EA6A2A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DC4489-2445-DC18-89CD-869767EB6486}"/>
              </a:ext>
            </a:extLst>
          </p:cNvPr>
          <p:cNvSpPr>
            <a:spLocks noGrp="1"/>
          </p:cNvSpPr>
          <p:nvPr>
            <p:ph type="dt" sz="half" idx="10"/>
          </p:nvPr>
        </p:nvSpPr>
        <p:spPr/>
        <p:txBody>
          <a:bodyPr/>
          <a:lstStyle/>
          <a:p>
            <a:fld id="{34F13AFC-BEC0-45C1-A4A9-19C34A7DC58C}" type="datetimeFigureOut">
              <a:rPr lang="en-US" smtClean="0"/>
              <a:t>3/25/2024</a:t>
            </a:fld>
            <a:endParaRPr lang="en-US"/>
          </a:p>
        </p:txBody>
      </p:sp>
      <p:sp>
        <p:nvSpPr>
          <p:cNvPr id="8" name="Footer Placeholder 7">
            <a:extLst>
              <a:ext uri="{FF2B5EF4-FFF2-40B4-BE49-F238E27FC236}">
                <a16:creationId xmlns:a16="http://schemas.microsoft.com/office/drawing/2014/main" id="{282BDD5E-8630-CA05-BC54-4F3A68C763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8B924-E012-F4F8-28C4-22FB08460A86}"/>
              </a:ext>
            </a:extLst>
          </p:cNvPr>
          <p:cNvSpPr>
            <a:spLocks noGrp="1"/>
          </p:cNvSpPr>
          <p:nvPr>
            <p:ph type="sldNum" sz="quarter" idx="12"/>
          </p:nvPr>
        </p:nvSpPr>
        <p:spPr/>
        <p:txBody>
          <a:bodyPr/>
          <a:lstStyle/>
          <a:p>
            <a:fld id="{6C5D2C8C-58E9-456A-BDC9-B2BA8E9C471F}" type="slidenum">
              <a:rPr lang="en-US" smtClean="0"/>
              <a:t>‹#›</a:t>
            </a:fld>
            <a:endParaRPr lang="en-US"/>
          </a:p>
        </p:txBody>
      </p:sp>
    </p:spTree>
    <p:extLst>
      <p:ext uri="{BB962C8B-B14F-4D97-AF65-F5344CB8AC3E}">
        <p14:creationId xmlns:p14="http://schemas.microsoft.com/office/powerpoint/2010/main" val="340272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D62E-00D1-164E-3FEF-8D92E6A6D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4ABA2F-091A-0101-871C-885D83020338}"/>
              </a:ext>
            </a:extLst>
          </p:cNvPr>
          <p:cNvSpPr>
            <a:spLocks noGrp="1"/>
          </p:cNvSpPr>
          <p:nvPr>
            <p:ph type="dt" sz="half" idx="10"/>
          </p:nvPr>
        </p:nvSpPr>
        <p:spPr/>
        <p:txBody>
          <a:bodyPr/>
          <a:lstStyle/>
          <a:p>
            <a:fld id="{34F13AFC-BEC0-45C1-A4A9-19C34A7DC58C}" type="datetimeFigureOut">
              <a:rPr lang="en-US" smtClean="0"/>
              <a:t>3/25/2024</a:t>
            </a:fld>
            <a:endParaRPr lang="en-US"/>
          </a:p>
        </p:txBody>
      </p:sp>
      <p:sp>
        <p:nvSpPr>
          <p:cNvPr id="4" name="Footer Placeholder 3">
            <a:extLst>
              <a:ext uri="{FF2B5EF4-FFF2-40B4-BE49-F238E27FC236}">
                <a16:creationId xmlns:a16="http://schemas.microsoft.com/office/drawing/2014/main" id="{BB760E2C-2CEE-3E21-B08A-2B9110D6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751A1-D1B3-3122-1C4C-85C9C627462E}"/>
              </a:ext>
            </a:extLst>
          </p:cNvPr>
          <p:cNvSpPr>
            <a:spLocks noGrp="1"/>
          </p:cNvSpPr>
          <p:nvPr>
            <p:ph type="sldNum" sz="quarter" idx="12"/>
          </p:nvPr>
        </p:nvSpPr>
        <p:spPr/>
        <p:txBody>
          <a:bodyPr/>
          <a:lstStyle/>
          <a:p>
            <a:fld id="{6C5D2C8C-58E9-456A-BDC9-B2BA8E9C471F}" type="slidenum">
              <a:rPr lang="en-US" smtClean="0"/>
              <a:t>‹#›</a:t>
            </a:fld>
            <a:endParaRPr lang="en-US"/>
          </a:p>
        </p:txBody>
      </p:sp>
    </p:spTree>
    <p:extLst>
      <p:ext uri="{BB962C8B-B14F-4D97-AF65-F5344CB8AC3E}">
        <p14:creationId xmlns:p14="http://schemas.microsoft.com/office/powerpoint/2010/main" val="126210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9702C4-D98D-15CE-3602-3F78CDBA90E3}"/>
              </a:ext>
            </a:extLst>
          </p:cNvPr>
          <p:cNvSpPr>
            <a:spLocks noGrp="1"/>
          </p:cNvSpPr>
          <p:nvPr>
            <p:ph type="dt" sz="half" idx="10"/>
          </p:nvPr>
        </p:nvSpPr>
        <p:spPr/>
        <p:txBody>
          <a:bodyPr/>
          <a:lstStyle/>
          <a:p>
            <a:fld id="{34F13AFC-BEC0-45C1-A4A9-19C34A7DC58C}" type="datetimeFigureOut">
              <a:rPr lang="en-US" smtClean="0"/>
              <a:t>3/25/2024</a:t>
            </a:fld>
            <a:endParaRPr lang="en-US"/>
          </a:p>
        </p:txBody>
      </p:sp>
      <p:sp>
        <p:nvSpPr>
          <p:cNvPr id="3" name="Footer Placeholder 2">
            <a:extLst>
              <a:ext uri="{FF2B5EF4-FFF2-40B4-BE49-F238E27FC236}">
                <a16:creationId xmlns:a16="http://schemas.microsoft.com/office/drawing/2014/main" id="{970EC634-600D-C13A-FE45-FD8D74A49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966FF5-C47B-A62F-0AC6-624CBF5F794B}"/>
              </a:ext>
            </a:extLst>
          </p:cNvPr>
          <p:cNvSpPr>
            <a:spLocks noGrp="1"/>
          </p:cNvSpPr>
          <p:nvPr>
            <p:ph type="sldNum" sz="quarter" idx="12"/>
          </p:nvPr>
        </p:nvSpPr>
        <p:spPr/>
        <p:txBody>
          <a:bodyPr/>
          <a:lstStyle/>
          <a:p>
            <a:fld id="{6C5D2C8C-58E9-456A-BDC9-B2BA8E9C471F}" type="slidenum">
              <a:rPr lang="en-US" smtClean="0"/>
              <a:t>‹#›</a:t>
            </a:fld>
            <a:endParaRPr lang="en-US"/>
          </a:p>
        </p:txBody>
      </p:sp>
    </p:spTree>
    <p:extLst>
      <p:ext uri="{BB962C8B-B14F-4D97-AF65-F5344CB8AC3E}">
        <p14:creationId xmlns:p14="http://schemas.microsoft.com/office/powerpoint/2010/main" val="254866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D14C-E4BC-C4A1-3614-65CE6003A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563860-48C0-740D-93E6-92C59A5F8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9EE01D-A2F6-5428-7EDC-7A69A2D78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125E6-6802-B821-7547-F93336D8AAB2}"/>
              </a:ext>
            </a:extLst>
          </p:cNvPr>
          <p:cNvSpPr>
            <a:spLocks noGrp="1"/>
          </p:cNvSpPr>
          <p:nvPr>
            <p:ph type="dt" sz="half" idx="10"/>
          </p:nvPr>
        </p:nvSpPr>
        <p:spPr/>
        <p:txBody>
          <a:bodyPr/>
          <a:lstStyle/>
          <a:p>
            <a:fld id="{34F13AFC-BEC0-45C1-A4A9-19C34A7DC58C}" type="datetimeFigureOut">
              <a:rPr lang="en-US" smtClean="0"/>
              <a:t>3/25/2024</a:t>
            </a:fld>
            <a:endParaRPr lang="en-US"/>
          </a:p>
        </p:txBody>
      </p:sp>
      <p:sp>
        <p:nvSpPr>
          <p:cNvPr id="6" name="Footer Placeholder 5">
            <a:extLst>
              <a:ext uri="{FF2B5EF4-FFF2-40B4-BE49-F238E27FC236}">
                <a16:creationId xmlns:a16="http://schemas.microsoft.com/office/drawing/2014/main" id="{20F2B252-2530-CE61-5666-6BCF9784B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CDA18-9F6B-0761-0F19-3FFF498C2067}"/>
              </a:ext>
            </a:extLst>
          </p:cNvPr>
          <p:cNvSpPr>
            <a:spLocks noGrp="1"/>
          </p:cNvSpPr>
          <p:nvPr>
            <p:ph type="sldNum" sz="quarter" idx="12"/>
          </p:nvPr>
        </p:nvSpPr>
        <p:spPr/>
        <p:txBody>
          <a:bodyPr/>
          <a:lstStyle/>
          <a:p>
            <a:fld id="{6C5D2C8C-58E9-456A-BDC9-B2BA8E9C471F}" type="slidenum">
              <a:rPr lang="en-US" smtClean="0"/>
              <a:t>‹#›</a:t>
            </a:fld>
            <a:endParaRPr lang="en-US"/>
          </a:p>
        </p:txBody>
      </p:sp>
    </p:spTree>
    <p:extLst>
      <p:ext uri="{BB962C8B-B14F-4D97-AF65-F5344CB8AC3E}">
        <p14:creationId xmlns:p14="http://schemas.microsoft.com/office/powerpoint/2010/main" val="289740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5A68-B08B-6684-F764-BD357431C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A56CFF-645F-805E-FF96-ED690B3D27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CC8FB7-428B-0315-1FCB-01E6AFD94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E264C-1A2D-34F3-7C85-867DFD9C0A0F}"/>
              </a:ext>
            </a:extLst>
          </p:cNvPr>
          <p:cNvSpPr>
            <a:spLocks noGrp="1"/>
          </p:cNvSpPr>
          <p:nvPr>
            <p:ph type="dt" sz="half" idx="10"/>
          </p:nvPr>
        </p:nvSpPr>
        <p:spPr/>
        <p:txBody>
          <a:bodyPr/>
          <a:lstStyle/>
          <a:p>
            <a:fld id="{34F13AFC-BEC0-45C1-A4A9-19C34A7DC58C}" type="datetimeFigureOut">
              <a:rPr lang="en-US" smtClean="0"/>
              <a:t>3/25/2024</a:t>
            </a:fld>
            <a:endParaRPr lang="en-US"/>
          </a:p>
        </p:txBody>
      </p:sp>
      <p:sp>
        <p:nvSpPr>
          <p:cNvPr id="6" name="Footer Placeholder 5">
            <a:extLst>
              <a:ext uri="{FF2B5EF4-FFF2-40B4-BE49-F238E27FC236}">
                <a16:creationId xmlns:a16="http://schemas.microsoft.com/office/drawing/2014/main" id="{6A2D6BD9-9883-B401-3C3E-15272C4BD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30EEE-A82D-9FBD-972C-EC05F515313C}"/>
              </a:ext>
            </a:extLst>
          </p:cNvPr>
          <p:cNvSpPr>
            <a:spLocks noGrp="1"/>
          </p:cNvSpPr>
          <p:nvPr>
            <p:ph type="sldNum" sz="quarter" idx="12"/>
          </p:nvPr>
        </p:nvSpPr>
        <p:spPr/>
        <p:txBody>
          <a:bodyPr/>
          <a:lstStyle/>
          <a:p>
            <a:fld id="{6C5D2C8C-58E9-456A-BDC9-B2BA8E9C471F}" type="slidenum">
              <a:rPr lang="en-US" smtClean="0"/>
              <a:t>‹#›</a:t>
            </a:fld>
            <a:endParaRPr lang="en-US"/>
          </a:p>
        </p:txBody>
      </p:sp>
    </p:spTree>
    <p:extLst>
      <p:ext uri="{BB962C8B-B14F-4D97-AF65-F5344CB8AC3E}">
        <p14:creationId xmlns:p14="http://schemas.microsoft.com/office/powerpoint/2010/main" val="210243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950BF-313C-A5AF-DC2A-ABEE293E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CE5B69-F99E-86A0-768D-8D9862090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CCEBF-BC08-D483-20DD-F2B2DAB64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F13AFC-BEC0-45C1-A4A9-19C34A7DC58C}" type="datetimeFigureOut">
              <a:rPr lang="en-US" smtClean="0"/>
              <a:t>3/25/2024</a:t>
            </a:fld>
            <a:endParaRPr lang="en-US"/>
          </a:p>
        </p:txBody>
      </p:sp>
      <p:sp>
        <p:nvSpPr>
          <p:cNvPr id="5" name="Footer Placeholder 4">
            <a:extLst>
              <a:ext uri="{FF2B5EF4-FFF2-40B4-BE49-F238E27FC236}">
                <a16:creationId xmlns:a16="http://schemas.microsoft.com/office/drawing/2014/main" id="{8E0DBC22-0F77-19D9-56CC-2087BEE60E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610DFCA-4266-7BF9-3A89-83F3A13D4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5D2C8C-58E9-456A-BDC9-B2BA8E9C471F}" type="slidenum">
              <a:rPr lang="en-US" smtClean="0"/>
              <a:t>‹#›</a:t>
            </a:fld>
            <a:endParaRPr lang="en-US"/>
          </a:p>
        </p:txBody>
      </p:sp>
    </p:spTree>
    <p:extLst>
      <p:ext uri="{BB962C8B-B14F-4D97-AF65-F5344CB8AC3E}">
        <p14:creationId xmlns:p14="http://schemas.microsoft.com/office/powerpoint/2010/main" val="51646774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blazor-components/blazor-datagrid" TargetMode="External"/><Relationship Id="rId13" Type="http://schemas.openxmlformats.org/officeDocument/2006/relationships/hyperlink" Target="https://www.syncfusion.com/aspnet-mvc-ui-controls/grid" TargetMode="External"/><Relationship Id="rId18" Type="http://schemas.openxmlformats.org/officeDocument/2006/relationships/hyperlink" Target="https://www.syncfusion.com/winui-controls/datagrid" TargetMode="External"/><Relationship Id="rId3" Type="http://schemas.openxmlformats.org/officeDocument/2006/relationships/image" Target="../media/image2.tmp"/><Relationship Id="rId21" Type="http://schemas.openxmlformats.org/officeDocument/2006/relationships/image" Target="../media/image9.tmp"/><Relationship Id="rId7" Type="http://schemas.openxmlformats.org/officeDocument/2006/relationships/hyperlink" Target="https://www.syncfusion.com/vue-components/vue-grid" TargetMode="External"/><Relationship Id="rId12" Type="http://schemas.openxmlformats.org/officeDocument/2006/relationships/hyperlink" Target="https://www.syncfusion.com/flutter-widgets/flutter-datagrid" TargetMode="External"/><Relationship Id="rId17" Type="http://schemas.openxmlformats.org/officeDocument/2006/relationships/hyperlink" Target="https://www.syncfusion.com/wpf-controls/datagrid" TargetMode="External"/><Relationship Id="rId2" Type="http://schemas.openxmlformats.org/officeDocument/2006/relationships/image" Target="../media/image1.png"/><Relationship Id="rId16" Type="http://schemas.openxmlformats.org/officeDocument/2006/relationships/hyperlink" Target="https://www.syncfusion.com/winforms-ui-controls/datagrid" TargetMode="External"/><Relationship Id="rId20"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www.syncfusion.com/react-components/react-data-grid" TargetMode="External"/><Relationship Id="rId11" Type="http://schemas.openxmlformats.org/officeDocument/2006/relationships/image" Target="../media/image5.png"/><Relationship Id="rId5" Type="http://schemas.openxmlformats.org/officeDocument/2006/relationships/hyperlink" Target="https://www.syncfusion.com/angular-components/angular-grid" TargetMode="External"/><Relationship Id="rId15" Type="http://schemas.openxmlformats.org/officeDocument/2006/relationships/image" Target="../media/image6.tmp"/><Relationship Id="rId10" Type="http://schemas.openxmlformats.org/officeDocument/2006/relationships/image" Target="../media/image4.tmp"/><Relationship Id="rId19" Type="http://schemas.openxmlformats.org/officeDocument/2006/relationships/image" Target="../media/image7.tmp"/><Relationship Id="rId4" Type="http://schemas.openxmlformats.org/officeDocument/2006/relationships/hyperlink" Target="https://www.syncfusion.com/javascript-ui-controls/js-data-grid" TargetMode="External"/><Relationship Id="rId9" Type="http://schemas.openxmlformats.org/officeDocument/2006/relationships/image" Target="../media/image3.tmp"/><Relationship Id="rId14" Type="http://schemas.openxmlformats.org/officeDocument/2006/relationships/hyperlink" Target="https://www.syncfusion.com/aspnet-core-ui-controls/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vue-components/vue-grid" TargetMode="External"/><Relationship Id="rId13" Type="http://schemas.openxmlformats.org/officeDocument/2006/relationships/hyperlink" Target="https://www.syncfusion.com/aspnet-core-ui-controls/grid" TargetMode="External"/><Relationship Id="rId18" Type="http://schemas.openxmlformats.org/officeDocument/2006/relationships/hyperlink" Target="https://www.syncfusion.com/wpf-controls/datagrid" TargetMode="External"/><Relationship Id="rId3" Type="http://schemas.openxmlformats.org/officeDocument/2006/relationships/image" Target="../media/image11.tmp"/><Relationship Id="rId21" Type="http://schemas.openxmlformats.org/officeDocument/2006/relationships/image" Target="../media/image18.png"/><Relationship Id="rId7" Type="http://schemas.openxmlformats.org/officeDocument/2006/relationships/hyperlink" Target="https://www.syncfusion.com/react-components/react-data-grid" TargetMode="External"/><Relationship Id="rId12" Type="http://schemas.openxmlformats.org/officeDocument/2006/relationships/hyperlink" Target="https://www.syncfusion.com/aspnet-mvc-ui-controls/grid" TargetMode="External"/><Relationship Id="rId17" Type="http://schemas.openxmlformats.org/officeDocument/2006/relationships/hyperlink" Target="https://www.syncfusion.com/winforms-ui-controls/datagrid" TargetMode="External"/><Relationship Id="rId2" Type="http://schemas.openxmlformats.org/officeDocument/2006/relationships/image" Target="../media/image10.png"/><Relationship Id="rId16" Type="http://schemas.openxmlformats.org/officeDocument/2006/relationships/image" Target="../media/image16.png"/><Relationship Id="rId20"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hyperlink" Target="https://www.syncfusion.com/angular-components/angular-grid" TargetMode="External"/><Relationship Id="rId11" Type="http://schemas.openxmlformats.org/officeDocument/2006/relationships/hyperlink" Target="https://www.syncfusion.com/flutter-widgets/flutter-datagrid" TargetMode="External"/><Relationship Id="rId5" Type="http://schemas.openxmlformats.org/officeDocument/2006/relationships/hyperlink" Target="https://www.syncfusion.com/javascript-ui-controls/js-data-grid" TargetMode="External"/><Relationship Id="rId15" Type="http://schemas.openxmlformats.org/officeDocument/2006/relationships/image" Target="../media/image15.png"/><Relationship Id="rId10" Type="http://schemas.openxmlformats.org/officeDocument/2006/relationships/image" Target="../media/image13.png"/><Relationship Id="rId19" Type="http://schemas.openxmlformats.org/officeDocument/2006/relationships/hyperlink" Target="https://www.syncfusion.com/winui-controls/datagrid" TargetMode="External"/><Relationship Id="rId4" Type="http://schemas.openxmlformats.org/officeDocument/2006/relationships/image" Target="../media/image12.png"/><Relationship Id="rId9" Type="http://schemas.openxmlformats.org/officeDocument/2006/relationships/hyperlink" Target="https://www.syncfusion.com/blazor-components/blazor-datagrid" TargetMode="External"/><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1.png"/><Relationship Id="rId18" Type="http://schemas.openxmlformats.org/officeDocument/2006/relationships/hyperlink" Target="https://www.syncfusion.com/winui-controls/datagrid" TargetMode="External"/><Relationship Id="rId3" Type="http://schemas.openxmlformats.org/officeDocument/2006/relationships/hyperlink" Target="https://www.syncfusion.com/javascript-ui-controls/js-data-grid" TargetMode="External"/><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aspnet-core-ui-controls/grid" TargetMode="External"/><Relationship Id="rId17" Type="http://schemas.openxmlformats.org/officeDocument/2006/relationships/hyperlink" Target="https://www.syncfusion.com/wpf-controls/datagrid" TargetMode="External"/><Relationship Id="rId2" Type="http://schemas.openxmlformats.org/officeDocument/2006/relationships/image" Target="../media/image19.png"/><Relationship Id="rId16" Type="http://schemas.openxmlformats.org/officeDocument/2006/relationships/hyperlink" Target="https://www.syncfusion.com/winforms-ui-controls/datagrid" TargetMode="External"/><Relationship Id="rId20"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aspnet-mvc-ui-controls/grid" TargetMode="External"/><Relationship Id="rId5" Type="http://schemas.openxmlformats.org/officeDocument/2006/relationships/hyperlink" Target="https://www.syncfusion.com/react-components/react-data-grid" TargetMode="External"/><Relationship Id="rId15" Type="http://schemas.openxmlformats.org/officeDocument/2006/relationships/image" Target="../media/image15.png"/><Relationship Id="rId10" Type="http://schemas.openxmlformats.org/officeDocument/2006/relationships/hyperlink" Target="https://www.syncfusion.com/flutter-widgets/flutter-datagrid" TargetMode="External"/><Relationship Id="rId19" Type="http://schemas.openxmlformats.org/officeDocument/2006/relationships/image" Target="../media/image13.png"/><Relationship Id="rId4" Type="http://schemas.openxmlformats.org/officeDocument/2006/relationships/hyperlink" Target="https://www.syncfusion.com/angular-components/angular-grid" TargetMode="External"/><Relationship Id="rId9" Type="http://schemas.openxmlformats.org/officeDocument/2006/relationships/image" Target="../media/image20.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95BF-DA49-DCDC-F99E-EA866CED687C}"/>
              </a:ext>
            </a:extLst>
          </p:cNvPr>
          <p:cNvSpPr>
            <a:spLocks noGrp="1"/>
          </p:cNvSpPr>
          <p:nvPr>
            <p:ph type="ctrTitle"/>
          </p:nvPr>
        </p:nvSpPr>
        <p:spPr>
          <a:xfrm>
            <a:off x="2491272" y="637171"/>
            <a:ext cx="8176727" cy="2387600"/>
          </a:xfrm>
        </p:spPr>
        <p:txBody>
          <a:bodyPr/>
          <a:lstStyle/>
          <a:p>
            <a:r>
              <a:rPr lang="en-US" dirty="0"/>
              <a:t>COMPONENTS OF SYNCFUSION</a:t>
            </a:r>
          </a:p>
        </p:txBody>
      </p:sp>
      <p:sp>
        <p:nvSpPr>
          <p:cNvPr id="3" name="Subtitle 2">
            <a:extLst>
              <a:ext uri="{FF2B5EF4-FFF2-40B4-BE49-F238E27FC236}">
                <a16:creationId xmlns:a16="http://schemas.microsoft.com/office/drawing/2014/main" id="{0AD362B0-45A4-C9ED-0115-EAEE0BA972B2}"/>
              </a:ext>
            </a:extLst>
          </p:cNvPr>
          <p:cNvSpPr>
            <a:spLocks noGrp="1"/>
          </p:cNvSpPr>
          <p:nvPr>
            <p:ph type="subTitle" idx="1"/>
          </p:nvPr>
        </p:nvSpPr>
        <p:spPr>
          <a:xfrm>
            <a:off x="7763070" y="3833230"/>
            <a:ext cx="2746309" cy="1655762"/>
          </a:xfrm>
        </p:spPr>
        <p:txBody>
          <a:bodyPr>
            <a:normAutofit/>
          </a:bodyPr>
          <a:lstStyle/>
          <a:p>
            <a:pPr algn="l"/>
            <a:r>
              <a:rPr lang="en-US" sz="2000" dirty="0"/>
              <a:t>VINCENT KUMAR L</a:t>
            </a:r>
          </a:p>
          <a:p>
            <a:pPr algn="l"/>
            <a:r>
              <a:rPr lang="en-US" sz="2000" dirty="0"/>
              <a:t>SF4657</a:t>
            </a:r>
          </a:p>
          <a:p>
            <a:pPr algn="l"/>
            <a:r>
              <a:rPr lang="en-US" sz="2000" dirty="0"/>
              <a:t>SOFTWARE ENGINEER</a:t>
            </a:r>
          </a:p>
        </p:txBody>
      </p:sp>
    </p:spTree>
    <p:extLst>
      <p:ext uri="{BB962C8B-B14F-4D97-AF65-F5344CB8AC3E}">
        <p14:creationId xmlns:p14="http://schemas.microsoft.com/office/powerpoint/2010/main" val="324029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BA9C-7ED2-4BD7-EBF3-CCAFE5564758}"/>
              </a:ext>
            </a:extLst>
          </p:cNvPr>
          <p:cNvSpPr>
            <a:spLocks noGrp="1"/>
          </p:cNvSpPr>
          <p:nvPr>
            <p:ph type="title"/>
          </p:nvPr>
        </p:nvSpPr>
        <p:spPr/>
        <p:txBody>
          <a:bodyPr>
            <a:normAutofit/>
          </a:bodyPr>
          <a:lstStyle/>
          <a:p>
            <a:r>
              <a:rPr lang="en-US" sz="3600" dirty="0"/>
              <a:t>MOST POPULAR  COMPONENTS OF SYNCFUSION</a:t>
            </a:r>
          </a:p>
        </p:txBody>
      </p:sp>
      <p:sp>
        <p:nvSpPr>
          <p:cNvPr id="3" name="TextBox 2">
            <a:extLst>
              <a:ext uri="{FF2B5EF4-FFF2-40B4-BE49-F238E27FC236}">
                <a16:creationId xmlns:a16="http://schemas.microsoft.com/office/drawing/2014/main" id="{DDE443D4-94A3-CA54-7110-A0536E53A902}"/>
              </a:ext>
            </a:extLst>
          </p:cNvPr>
          <p:cNvSpPr txBox="1"/>
          <p:nvPr/>
        </p:nvSpPr>
        <p:spPr>
          <a:xfrm>
            <a:off x="4566558" y="2447925"/>
            <a:ext cx="3984172" cy="296087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DATA GRID</a:t>
            </a:r>
          </a:p>
          <a:p>
            <a:pPr marL="285750" indent="-285750">
              <a:lnSpc>
                <a:spcPct val="150000"/>
              </a:lnSpc>
              <a:buFont typeface="Wingdings" panose="05000000000000000000" pitchFamily="2" charset="2"/>
              <a:buChar char="q"/>
            </a:pPr>
            <a:r>
              <a:rPr lang="en-US" dirty="0"/>
              <a:t>CHARTS</a:t>
            </a:r>
          </a:p>
          <a:p>
            <a:pPr marL="285750" indent="-285750">
              <a:lnSpc>
                <a:spcPct val="150000"/>
              </a:lnSpc>
              <a:buFont typeface="Wingdings" panose="05000000000000000000" pitchFamily="2" charset="2"/>
              <a:buChar char="q"/>
            </a:pPr>
            <a:r>
              <a:rPr lang="en-US" dirty="0"/>
              <a:t>LISTVIEW</a:t>
            </a:r>
          </a:p>
          <a:p>
            <a:pPr marL="285750" indent="-285750">
              <a:lnSpc>
                <a:spcPct val="150000"/>
              </a:lnSpc>
              <a:buFont typeface="Wingdings" panose="05000000000000000000" pitchFamily="2" charset="2"/>
              <a:buChar char="q"/>
            </a:pPr>
            <a:r>
              <a:rPr lang="en-US" dirty="0"/>
              <a:t>SCHEDULE</a:t>
            </a:r>
          </a:p>
          <a:p>
            <a:pPr marL="285750" indent="-285750">
              <a:lnSpc>
                <a:spcPct val="150000"/>
              </a:lnSpc>
              <a:buFont typeface="Wingdings" panose="05000000000000000000" pitchFamily="2" charset="2"/>
              <a:buChar char="q"/>
            </a:pPr>
            <a:r>
              <a:rPr lang="en-US" dirty="0"/>
              <a:t>DIAGRAM</a:t>
            </a:r>
          </a:p>
          <a:p>
            <a:pPr marL="285750" indent="-285750">
              <a:lnSpc>
                <a:spcPct val="150000"/>
              </a:lnSpc>
              <a:buFont typeface="Wingdings" panose="05000000000000000000" pitchFamily="2" charset="2"/>
              <a:buChar char="q"/>
            </a:pPr>
            <a:r>
              <a:rPr lang="en-US" dirty="0"/>
              <a:t>PDF VIEWER</a:t>
            </a:r>
          </a:p>
          <a:p>
            <a:pPr marL="285750" indent="-285750">
              <a:lnSpc>
                <a:spcPct val="150000"/>
              </a:lnSpc>
              <a:buFont typeface="Wingdings" panose="05000000000000000000" pitchFamily="2" charset="2"/>
              <a:buChar char="q"/>
            </a:pPr>
            <a:r>
              <a:rPr lang="en-US" dirty="0"/>
              <a:t>EXCEL LIBRARY</a:t>
            </a:r>
          </a:p>
        </p:txBody>
      </p:sp>
    </p:spTree>
    <p:extLst>
      <p:ext uri="{BB962C8B-B14F-4D97-AF65-F5344CB8AC3E}">
        <p14:creationId xmlns:p14="http://schemas.microsoft.com/office/powerpoint/2010/main" val="378924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B25518-42C3-3469-8221-EC0A30B63989}"/>
              </a:ext>
            </a:extLst>
          </p:cNvPr>
          <p:cNvSpPr txBox="1"/>
          <p:nvPr/>
        </p:nvSpPr>
        <p:spPr>
          <a:xfrm>
            <a:off x="4753559" y="269320"/>
            <a:ext cx="2428875" cy="461665"/>
          </a:xfrm>
          <a:prstGeom prst="rect">
            <a:avLst/>
          </a:prstGeom>
          <a:noFill/>
        </p:spPr>
        <p:txBody>
          <a:bodyPr wrap="square" rtlCol="0">
            <a:spAutoFit/>
          </a:bodyPr>
          <a:lstStyle/>
          <a:p>
            <a:r>
              <a:rPr lang="en-US" sz="2400" b="1" dirty="0"/>
              <a:t>DATA GRID</a:t>
            </a:r>
          </a:p>
        </p:txBody>
      </p:sp>
      <p:sp>
        <p:nvSpPr>
          <p:cNvPr id="3" name="TextBox 2">
            <a:extLst>
              <a:ext uri="{FF2B5EF4-FFF2-40B4-BE49-F238E27FC236}">
                <a16:creationId xmlns:a16="http://schemas.microsoft.com/office/drawing/2014/main" id="{A6779DB7-3D5A-89D4-9164-76F6C0FC140B}"/>
              </a:ext>
            </a:extLst>
          </p:cNvPr>
          <p:cNvSpPr txBox="1"/>
          <p:nvPr/>
        </p:nvSpPr>
        <p:spPr>
          <a:xfrm>
            <a:off x="771914" y="1337250"/>
            <a:ext cx="5992780" cy="2031325"/>
          </a:xfrm>
          <a:prstGeom prst="rect">
            <a:avLst/>
          </a:prstGeom>
          <a:noFill/>
        </p:spPr>
        <p:txBody>
          <a:bodyPr wrap="square" rtlCol="0">
            <a:spAutoFit/>
          </a:bodyPr>
          <a:lstStyle/>
          <a:p>
            <a:pPr algn="just"/>
            <a:r>
              <a:rPr lang="en-US" b="0" i="0" dirty="0">
                <a:solidFill>
                  <a:srgbClr val="1A1A1A"/>
                </a:solidFill>
                <a:effectLst/>
                <a:latin typeface="Open Sans" panose="020F050202020403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dirty="0"/>
          </a:p>
        </p:txBody>
      </p:sp>
      <p:pic>
        <p:nvPicPr>
          <p:cNvPr id="1026" name="Picture 2" descr="Syncfusion Essential DataGrid">
            <a:extLst>
              <a:ext uri="{FF2B5EF4-FFF2-40B4-BE49-F238E27FC236}">
                <a16:creationId xmlns:a16="http://schemas.microsoft.com/office/drawing/2014/main" id="{5D0A7890-E63A-3698-F69A-A20184B51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2645" y="868524"/>
            <a:ext cx="4249561" cy="3619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BB9FDB-EC21-4CC2-0EF3-3A14FD064458}"/>
              </a:ext>
            </a:extLst>
          </p:cNvPr>
          <p:cNvSpPr txBox="1"/>
          <p:nvPr/>
        </p:nvSpPr>
        <p:spPr>
          <a:xfrm>
            <a:off x="1301233" y="3937518"/>
            <a:ext cx="3452326" cy="400110"/>
          </a:xfrm>
          <a:prstGeom prst="rect">
            <a:avLst/>
          </a:prstGeom>
          <a:noFill/>
        </p:spPr>
        <p:txBody>
          <a:bodyPr wrap="square" rtlCol="0">
            <a:spAutoFit/>
          </a:bodyPr>
          <a:lstStyle/>
          <a:p>
            <a:r>
              <a:rPr lang="en-US" sz="2000" dirty="0"/>
              <a:t>SUPPORTED PLATFORMS</a:t>
            </a:r>
          </a:p>
        </p:txBody>
      </p:sp>
      <p:sp>
        <p:nvSpPr>
          <p:cNvPr id="7" name="TextBox 6">
            <a:extLst>
              <a:ext uri="{FF2B5EF4-FFF2-40B4-BE49-F238E27FC236}">
                <a16:creationId xmlns:a16="http://schemas.microsoft.com/office/drawing/2014/main" id="{2AB2CC4B-5ED9-6640-0718-DA2A4D530077}"/>
              </a:ext>
            </a:extLst>
          </p:cNvPr>
          <p:cNvSpPr txBox="1"/>
          <p:nvPr/>
        </p:nvSpPr>
        <p:spPr>
          <a:xfrm>
            <a:off x="6481300" y="6019346"/>
            <a:ext cx="141295" cy="181618"/>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90179B51-2B24-724D-5A36-14A35790E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288" y="4437056"/>
            <a:ext cx="601889" cy="513808"/>
          </a:xfrm>
          <a:prstGeom prst="rect">
            <a:avLst/>
          </a:prstGeom>
        </p:spPr>
      </p:pic>
      <p:cxnSp>
        <p:nvCxnSpPr>
          <p:cNvPr id="13" name="Straight Connector 12">
            <a:extLst>
              <a:ext uri="{FF2B5EF4-FFF2-40B4-BE49-F238E27FC236}">
                <a16:creationId xmlns:a16="http://schemas.microsoft.com/office/drawing/2014/main" id="{D8EE8949-9789-EBD2-9788-F21FDD01DED1}"/>
              </a:ext>
            </a:extLst>
          </p:cNvPr>
          <p:cNvCxnSpPr/>
          <p:nvPr/>
        </p:nvCxnSpPr>
        <p:spPr>
          <a:xfrm>
            <a:off x="1743075" y="4488024"/>
            <a:ext cx="0" cy="46284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F8574769-3959-BB14-3547-5D742D7D8883}"/>
              </a:ext>
            </a:extLst>
          </p:cNvPr>
          <p:cNvSpPr txBox="1"/>
          <p:nvPr/>
        </p:nvSpPr>
        <p:spPr>
          <a:xfrm>
            <a:off x="1959428" y="4509294"/>
            <a:ext cx="4040154" cy="307777"/>
          </a:xfrm>
          <a:prstGeom prst="rect">
            <a:avLst/>
          </a:prstGeom>
          <a:noFill/>
        </p:spPr>
        <p:txBody>
          <a:bodyPr wrap="square" rtlCol="0">
            <a:spAutoFit/>
          </a:bodyPr>
          <a:lstStyle/>
          <a:p>
            <a:r>
              <a:rPr lang="en-US" sz="1400" dirty="0"/>
              <a:t>   </a:t>
            </a:r>
            <a:r>
              <a:rPr lang="en-US" sz="1400" dirty="0" err="1">
                <a:hlinkClick r:id="rId4"/>
              </a:rPr>
              <a:t>Javascript</a:t>
            </a:r>
            <a:r>
              <a:rPr lang="en-US" sz="1400" dirty="0"/>
              <a:t>       </a:t>
            </a:r>
            <a:r>
              <a:rPr lang="en-US" sz="1400" dirty="0">
                <a:hlinkClick r:id="rId5"/>
              </a:rPr>
              <a:t>Angular</a:t>
            </a:r>
            <a:r>
              <a:rPr lang="en-US" sz="1400" dirty="0"/>
              <a:t>      </a:t>
            </a:r>
            <a:r>
              <a:rPr lang="en-US" sz="1400" dirty="0">
                <a:hlinkClick r:id="rId6"/>
              </a:rPr>
              <a:t>React</a:t>
            </a:r>
            <a:r>
              <a:rPr lang="en-US" sz="1400" dirty="0"/>
              <a:t>      </a:t>
            </a:r>
            <a:r>
              <a:rPr lang="en-US" sz="1400" dirty="0">
                <a:hlinkClick r:id="rId7"/>
              </a:rPr>
              <a:t>Vue</a:t>
            </a:r>
            <a:r>
              <a:rPr lang="en-US" sz="1400" dirty="0"/>
              <a:t>    </a:t>
            </a:r>
            <a:r>
              <a:rPr lang="en-US" sz="1400" dirty="0" err="1">
                <a:hlinkClick r:id="rId8"/>
              </a:rPr>
              <a:t>Blazor</a:t>
            </a:r>
            <a:endParaRPr lang="en-US" sz="1400" dirty="0"/>
          </a:p>
        </p:txBody>
      </p:sp>
      <p:pic>
        <p:nvPicPr>
          <p:cNvPr id="22" name="Picture 21">
            <a:hlinkClick r:id="rId4"/>
            <a:extLst>
              <a:ext uri="{FF2B5EF4-FFF2-40B4-BE49-F238E27FC236}">
                <a16:creationId xmlns:a16="http://schemas.microsoft.com/office/drawing/2014/main" id="{665BE929-0703-5C8C-201F-84F6D718B1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6402" y="4571734"/>
            <a:ext cx="76207" cy="91448"/>
          </a:xfrm>
          <a:prstGeom prst="rect">
            <a:avLst/>
          </a:prstGeom>
        </p:spPr>
      </p:pic>
      <p:pic>
        <p:nvPicPr>
          <p:cNvPr id="24" name="Picture 23">
            <a:extLst>
              <a:ext uri="{FF2B5EF4-FFF2-40B4-BE49-F238E27FC236}">
                <a16:creationId xmlns:a16="http://schemas.microsoft.com/office/drawing/2014/main" id="{22BE6CE6-F0A2-0DA9-C8D8-EF0446B43E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88865" y="4628422"/>
            <a:ext cx="53345" cy="45724"/>
          </a:xfrm>
          <a:prstGeom prst="rect">
            <a:avLst/>
          </a:prstGeom>
        </p:spPr>
      </p:pic>
      <p:pic>
        <p:nvPicPr>
          <p:cNvPr id="25" name="Picture 24">
            <a:extLst>
              <a:ext uri="{FF2B5EF4-FFF2-40B4-BE49-F238E27FC236}">
                <a16:creationId xmlns:a16="http://schemas.microsoft.com/office/drawing/2014/main" id="{C423CA0C-8D9F-CB77-7DA8-815B361C9881}"/>
              </a:ext>
            </a:extLst>
          </p:cNvPr>
          <p:cNvPicPr>
            <a:picLocks noChangeAspect="1"/>
          </p:cNvPicPr>
          <p:nvPr/>
        </p:nvPicPr>
        <p:blipFill>
          <a:blip r:embed="rId11"/>
          <a:stretch>
            <a:fillRect/>
          </a:stretch>
        </p:blipFill>
        <p:spPr>
          <a:xfrm>
            <a:off x="3899819" y="4651284"/>
            <a:ext cx="54869" cy="42676"/>
          </a:xfrm>
          <a:prstGeom prst="rect">
            <a:avLst/>
          </a:prstGeom>
        </p:spPr>
      </p:pic>
      <p:pic>
        <p:nvPicPr>
          <p:cNvPr id="26" name="Picture 25">
            <a:extLst>
              <a:ext uri="{FF2B5EF4-FFF2-40B4-BE49-F238E27FC236}">
                <a16:creationId xmlns:a16="http://schemas.microsoft.com/office/drawing/2014/main" id="{19D44D22-F381-363A-F935-B43398DEE9D3}"/>
              </a:ext>
            </a:extLst>
          </p:cNvPr>
          <p:cNvPicPr>
            <a:picLocks noChangeAspect="1"/>
          </p:cNvPicPr>
          <p:nvPr/>
        </p:nvPicPr>
        <p:blipFill>
          <a:blip r:embed="rId11"/>
          <a:stretch>
            <a:fillRect/>
          </a:stretch>
        </p:blipFill>
        <p:spPr>
          <a:xfrm>
            <a:off x="4564314" y="4651284"/>
            <a:ext cx="54869" cy="42676"/>
          </a:xfrm>
          <a:prstGeom prst="rect">
            <a:avLst/>
          </a:prstGeom>
        </p:spPr>
      </p:pic>
      <p:pic>
        <p:nvPicPr>
          <p:cNvPr id="27" name="Picture 26">
            <a:extLst>
              <a:ext uri="{FF2B5EF4-FFF2-40B4-BE49-F238E27FC236}">
                <a16:creationId xmlns:a16="http://schemas.microsoft.com/office/drawing/2014/main" id="{56184DCB-3FA1-EF44-46B3-960AD0CE1564}"/>
              </a:ext>
            </a:extLst>
          </p:cNvPr>
          <p:cNvPicPr>
            <a:picLocks noChangeAspect="1"/>
          </p:cNvPicPr>
          <p:nvPr/>
        </p:nvPicPr>
        <p:blipFill>
          <a:blip r:embed="rId11"/>
          <a:stretch>
            <a:fillRect/>
          </a:stretch>
        </p:blipFill>
        <p:spPr>
          <a:xfrm>
            <a:off x="5027732" y="4651284"/>
            <a:ext cx="54869" cy="42676"/>
          </a:xfrm>
          <a:prstGeom prst="rect">
            <a:avLst/>
          </a:prstGeom>
        </p:spPr>
      </p:pic>
      <p:sp>
        <p:nvSpPr>
          <p:cNvPr id="28" name="TextBox 27">
            <a:extLst>
              <a:ext uri="{FF2B5EF4-FFF2-40B4-BE49-F238E27FC236}">
                <a16:creationId xmlns:a16="http://schemas.microsoft.com/office/drawing/2014/main" id="{266E192B-680F-6CBA-242C-402BB3982C3E}"/>
              </a:ext>
            </a:extLst>
          </p:cNvPr>
          <p:cNvSpPr txBox="1"/>
          <p:nvPr/>
        </p:nvSpPr>
        <p:spPr>
          <a:xfrm>
            <a:off x="2062747" y="4835950"/>
            <a:ext cx="4972533" cy="369332"/>
          </a:xfrm>
          <a:prstGeom prst="rect">
            <a:avLst/>
          </a:prstGeom>
          <a:noFill/>
          <a:ln>
            <a:solidFill>
              <a:schemeClr val="bg1"/>
            </a:solidFill>
          </a:ln>
        </p:spPr>
        <p:txBody>
          <a:bodyPr wrap="square" rtlCol="0">
            <a:spAutoFit/>
          </a:bodyPr>
          <a:lstStyle/>
          <a:p>
            <a:r>
              <a:rPr lang="en-US" dirty="0"/>
              <a:t>  </a:t>
            </a:r>
            <a:r>
              <a:rPr lang="en-US" sz="1600" dirty="0">
                <a:hlinkClick r:id="rId12"/>
              </a:rPr>
              <a:t>flutter</a:t>
            </a:r>
            <a:r>
              <a:rPr lang="en-US" sz="1600" dirty="0"/>
              <a:t>       </a:t>
            </a:r>
            <a:r>
              <a:rPr lang="en-US" sz="1200" dirty="0">
                <a:hlinkClick r:id="rId13"/>
              </a:rPr>
              <a:t>ASP .NET MVC        </a:t>
            </a:r>
            <a:r>
              <a:rPr lang="en-US" sz="1200" dirty="0">
                <a:hlinkClick r:id="rId14"/>
              </a:rPr>
              <a:t>ASP .NET CORE</a:t>
            </a:r>
            <a:endParaRPr lang="en-US" dirty="0"/>
          </a:p>
        </p:txBody>
      </p:sp>
      <p:pic>
        <p:nvPicPr>
          <p:cNvPr id="29" name="Picture 28">
            <a:extLst>
              <a:ext uri="{FF2B5EF4-FFF2-40B4-BE49-F238E27FC236}">
                <a16:creationId xmlns:a16="http://schemas.microsoft.com/office/drawing/2014/main" id="{075DA075-AC7A-EA22-E02B-BD7F11B86678}"/>
              </a:ext>
            </a:extLst>
          </p:cNvPr>
          <p:cNvPicPr>
            <a:picLocks noChangeAspect="1"/>
          </p:cNvPicPr>
          <p:nvPr/>
        </p:nvPicPr>
        <p:blipFill>
          <a:blip r:embed="rId11"/>
          <a:stretch>
            <a:fillRect/>
          </a:stretch>
        </p:blipFill>
        <p:spPr>
          <a:xfrm>
            <a:off x="2112609" y="5014709"/>
            <a:ext cx="54869" cy="42676"/>
          </a:xfrm>
          <a:prstGeom prst="rect">
            <a:avLst/>
          </a:prstGeom>
        </p:spPr>
      </p:pic>
      <p:pic>
        <p:nvPicPr>
          <p:cNvPr id="30" name="Picture 29">
            <a:extLst>
              <a:ext uri="{FF2B5EF4-FFF2-40B4-BE49-F238E27FC236}">
                <a16:creationId xmlns:a16="http://schemas.microsoft.com/office/drawing/2014/main" id="{63056974-414A-849F-E6F9-F2D4EFB820C5}"/>
              </a:ext>
            </a:extLst>
          </p:cNvPr>
          <p:cNvPicPr>
            <a:picLocks noChangeAspect="1"/>
          </p:cNvPicPr>
          <p:nvPr/>
        </p:nvPicPr>
        <p:blipFill>
          <a:blip r:embed="rId11"/>
          <a:stretch>
            <a:fillRect/>
          </a:stretch>
        </p:blipFill>
        <p:spPr>
          <a:xfrm>
            <a:off x="2928984" y="4972033"/>
            <a:ext cx="54869" cy="42676"/>
          </a:xfrm>
          <a:prstGeom prst="rect">
            <a:avLst/>
          </a:prstGeom>
        </p:spPr>
      </p:pic>
      <p:pic>
        <p:nvPicPr>
          <p:cNvPr id="31" name="Picture 30">
            <a:extLst>
              <a:ext uri="{FF2B5EF4-FFF2-40B4-BE49-F238E27FC236}">
                <a16:creationId xmlns:a16="http://schemas.microsoft.com/office/drawing/2014/main" id="{00B738BC-241E-C92C-FB22-19F9BB43559F}"/>
              </a:ext>
            </a:extLst>
          </p:cNvPr>
          <p:cNvPicPr>
            <a:picLocks noChangeAspect="1"/>
          </p:cNvPicPr>
          <p:nvPr/>
        </p:nvPicPr>
        <p:blipFill>
          <a:blip r:embed="rId11"/>
          <a:stretch>
            <a:fillRect/>
          </a:stretch>
        </p:blipFill>
        <p:spPr>
          <a:xfrm>
            <a:off x="4165757" y="5023302"/>
            <a:ext cx="54869" cy="42676"/>
          </a:xfrm>
          <a:prstGeom prst="rect">
            <a:avLst/>
          </a:prstGeom>
        </p:spPr>
      </p:pic>
      <p:pic>
        <p:nvPicPr>
          <p:cNvPr id="35" name="Picture 34">
            <a:extLst>
              <a:ext uri="{FF2B5EF4-FFF2-40B4-BE49-F238E27FC236}">
                <a16:creationId xmlns:a16="http://schemas.microsoft.com/office/drawing/2014/main" id="{38AD2AB9-0A17-C6ED-A91A-7D442CF9CCE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43848" y="5168523"/>
            <a:ext cx="514769" cy="475171"/>
          </a:xfrm>
          <a:prstGeom prst="rect">
            <a:avLst/>
          </a:prstGeom>
        </p:spPr>
      </p:pic>
      <p:cxnSp>
        <p:nvCxnSpPr>
          <p:cNvPr id="37" name="Straight Connector 36">
            <a:extLst>
              <a:ext uri="{FF2B5EF4-FFF2-40B4-BE49-F238E27FC236}">
                <a16:creationId xmlns:a16="http://schemas.microsoft.com/office/drawing/2014/main" id="{DE08BB9B-6751-7FA4-0500-DCAB46DF2B61}"/>
              </a:ext>
            </a:extLst>
          </p:cNvPr>
          <p:cNvCxnSpPr/>
          <p:nvPr/>
        </p:nvCxnSpPr>
        <p:spPr>
          <a:xfrm>
            <a:off x="1743075" y="5281127"/>
            <a:ext cx="0" cy="447869"/>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C99E0021-A564-072A-6BC6-5490809B82CE}"/>
              </a:ext>
            </a:extLst>
          </p:cNvPr>
          <p:cNvSpPr txBox="1"/>
          <p:nvPr/>
        </p:nvSpPr>
        <p:spPr>
          <a:xfrm>
            <a:off x="2017364" y="5228091"/>
            <a:ext cx="3347358" cy="369332"/>
          </a:xfrm>
          <a:prstGeom prst="rect">
            <a:avLst/>
          </a:prstGeom>
          <a:noFill/>
          <a:ln>
            <a:solidFill>
              <a:schemeClr val="bg1"/>
            </a:solidFill>
          </a:ln>
        </p:spPr>
        <p:txBody>
          <a:bodyPr wrap="square" rtlCol="0">
            <a:spAutoFit/>
          </a:bodyPr>
          <a:lstStyle/>
          <a:p>
            <a:r>
              <a:rPr lang="en-US" dirty="0"/>
              <a:t>   </a:t>
            </a:r>
            <a:r>
              <a:rPr lang="en-US" sz="1400" dirty="0" err="1">
                <a:hlinkClick r:id="rId16"/>
              </a:rPr>
              <a:t>Winforms</a:t>
            </a:r>
            <a:r>
              <a:rPr lang="en-US" sz="1400" dirty="0"/>
              <a:t>      </a:t>
            </a:r>
            <a:r>
              <a:rPr lang="en-US" sz="1400" dirty="0">
                <a:hlinkClick r:id="rId17"/>
              </a:rPr>
              <a:t>WPF</a:t>
            </a:r>
            <a:r>
              <a:rPr lang="en-US" sz="1400" dirty="0"/>
              <a:t>       </a:t>
            </a:r>
            <a:r>
              <a:rPr lang="en-US" sz="1400" dirty="0" err="1">
                <a:hlinkClick r:id="rId18"/>
              </a:rPr>
              <a:t>WinUi</a:t>
            </a:r>
            <a:r>
              <a:rPr lang="en-US" sz="1400" dirty="0"/>
              <a:t>       </a:t>
            </a:r>
            <a:r>
              <a:rPr lang="en-US" sz="1400" dirty="0">
                <a:hlinkClick r:id="rId18"/>
              </a:rPr>
              <a:t>Flutter</a:t>
            </a:r>
            <a:endParaRPr lang="en-US" dirty="0"/>
          </a:p>
        </p:txBody>
      </p:sp>
      <p:pic>
        <p:nvPicPr>
          <p:cNvPr id="40" name="Picture 39">
            <a:extLst>
              <a:ext uri="{FF2B5EF4-FFF2-40B4-BE49-F238E27FC236}">
                <a16:creationId xmlns:a16="http://schemas.microsoft.com/office/drawing/2014/main" id="{7AE7B745-8E99-1B83-4E67-66E49D2387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12609" y="5338317"/>
            <a:ext cx="68586" cy="45724"/>
          </a:xfrm>
          <a:prstGeom prst="rect">
            <a:avLst/>
          </a:prstGeom>
        </p:spPr>
      </p:pic>
      <p:pic>
        <p:nvPicPr>
          <p:cNvPr id="42" name="Picture 41">
            <a:extLst>
              <a:ext uri="{FF2B5EF4-FFF2-40B4-BE49-F238E27FC236}">
                <a16:creationId xmlns:a16="http://schemas.microsoft.com/office/drawing/2014/main" id="{F9F8DED9-CFB8-EDD5-A3CB-66770677B6B2}"/>
              </a:ext>
            </a:extLst>
          </p:cNvPr>
          <p:cNvPicPr>
            <a:picLocks noChangeAspect="1"/>
          </p:cNvPicPr>
          <p:nvPr/>
        </p:nvPicPr>
        <p:blipFill>
          <a:blip r:embed="rId20"/>
          <a:stretch>
            <a:fillRect/>
          </a:stretch>
        </p:blipFill>
        <p:spPr>
          <a:xfrm>
            <a:off x="3115537" y="5384770"/>
            <a:ext cx="67062" cy="42676"/>
          </a:xfrm>
          <a:prstGeom prst="rect">
            <a:avLst/>
          </a:prstGeom>
        </p:spPr>
      </p:pic>
      <p:pic>
        <p:nvPicPr>
          <p:cNvPr id="43" name="Picture 42">
            <a:extLst>
              <a:ext uri="{FF2B5EF4-FFF2-40B4-BE49-F238E27FC236}">
                <a16:creationId xmlns:a16="http://schemas.microsoft.com/office/drawing/2014/main" id="{C75BAA4D-E42F-BC08-D41D-8B7A5F7AED52}"/>
              </a:ext>
            </a:extLst>
          </p:cNvPr>
          <p:cNvPicPr>
            <a:picLocks noChangeAspect="1"/>
          </p:cNvPicPr>
          <p:nvPr/>
        </p:nvPicPr>
        <p:blipFill>
          <a:blip r:embed="rId20"/>
          <a:stretch>
            <a:fillRect/>
          </a:stretch>
        </p:blipFill>
        <p:spPr>
          <a:xfrm>
            <a:off x="3722145" y="5406108"/>
            <a:ext cx="67062" cy="42676"/>
          </a:xfrm>
          <a:prstGeom prst="rect">
            <a:avLst/>
          </a:prstGeom>
        </p:spPr>
      </p:pic>
      <p:pic>
        <p:nvPicPr>
          <p:cNvPr id="44" name="Picture 43">
            <a:extLst>
              <a:ext uri="{FF2B5EF4-FFF2-40B4-BE49-F238E27FC236}">
                <a16:creationId xmlns:a16="http://schemas.microsoft.com/office/drawing/2014/main" id="{4F68E8F7-0CC1-1F65-8D54-3FD8D9F2832A}"/>
              </a:ext>
            </a:extLst>
          </p:cNvPr>
          <p:cNvPicPr>
            <a:picLocks noChangeAspect="1"/>
          </p:cNvPicPr>
          <p:nvPr/>
        </p:nvPicPr>
        <p:blipFill>
          <a:blip r:embed="rId20"/>
          <a:stretch>
            <a:fillRect/>
          </a:stretch>
        </p:blipFill>
        <p:spPr>
          <a:xfrm>
            <a:off x="4451489" y="5427388"/>
            <a:ext cx="67062" cy="42676"/>
          </a:xfrm>
          <a:prstGeom prst="rect">
            <a:avLst/>
          </a:prstGeom>
        </p:spPr>
      </p:pic>
      <p:sp>
        <p:nvSpPr>
          <p:cNvPr id="45" name="TextBox 44">
            <a:extLst>
              <a:ext uri="{FF2B5EF4-FFF2-40B4-BE49-F238E27FC236}">
                <a16:creationId xmlns:a16="http://schemas.microsoft.com/office/drawing/2014/main" id="{C9331216-EDEB-9891-9F5A-9F3435BEF9CE}"/>
              </a:ext>
            </a:extLst>
          </p:cNvPr>
          <p:cNvSpPr txBox="1"/>
          <p:nvPr/>
        </p:nvSpPr>
        <p:spPr>
          <a:xfrm>
            <a:off x="2112609" y="5522983"/>
            <a:ext cx="3197244" cy="400110"/>
          </a:xfrm>
          <a:prstGeom prst="rect">
            <a:avLst/>
          </a:prstGeom>
          <a:noFill/>
        </p:spPr>
        <p:txBody>
          <a:bodyPr wrap="square" rtlCol="0">
            <a:spAutoFit/>
          </a:bodyPr>
          <a:lstStyle/>
          <a:p>
            <a:r>
              <a:rPr lang="en-US" sz="2000" dirty="0"/>
              <a:t>        </a:t>
            </a:r>
            <a:r>
              <a:rPr lang="en-US" sz="1400" dirty="0">
                <a:hlinkClick r:id="rId18"/>
              </a:rPr>
              <a:t>UWP</a:t>
            </a:r>
            <a:r>
              <a:rPr lang="en-US" sz="1400" dirty="0"/>
              <a:t>       .</a:t>
            </a:r>
            <a:r>
              <a:rPr lang="en-US" sz="1400" dirty="0">
                <a:hlinkClick r:id="rId4"/>
              </a:rPr>
              <a:t>NET MAUI</a:t>
            </a:r>
            <a:endParaRPr lang="en-US" sz="2000" dirty="0"/>
          </a:p>
        </p:txBody>
      </p:sp>
      <p:pic>
        <p:nvPicPr>
          <p:cNvPr id="46" name="Picture 45">
            <a:extLst>
              <a:ext uri="{FF2B5EF4-FFF2-40B4-BE49-F238E27FC236}">
                <a16:creationId xmlns:a16="http://schemas.microsoft.com/office/drawing/2014/main" id="{1B89DEA6-A710-8D18-573C-4BA01F17E102}"/>
              </a:ext>
            </a:extLst>
          </p:cNvPr>
          <p:cNvPicPr>
            <a:picLocks noChangeAspect="1"/>
          </p:cNvPicPr>
          <p:nvPr/>
        </p:nvPicPr>
        <p:blipFill>
          <a:blip r:embed="rId20"/>
          <a:stretch>
            <a:fillRect/>
          </a:stretch>
        </p:blipFill>
        <p:spPr>
          <a:xfrm>
            <a:off x="2432860" y="5693689"/>
            <a:ext cx="67062" cy="42676"/>
          </a:xfrm>
          <a:prstGeom prst="rect">
            <a:avLst/>
          </a:prstGeom>
        </p:spPr>
      </p:pic>
      <p:pic>
        <p:nvPicPr>
          <p:cNvPr id="47" name="Picture 46">
            <a:extLst>
              <a:ext uri="{FF2B5EF4-FFF2-40B4-BE49-F238E27FC236}">
                <a16:creationId xmlns:a16="http://schemas.microsoft.com/office/drawing/2014/main" id="{516CF015-BC0C-350D-4CFD-4B2541C9C9F6}"/>
              </a:ext>
            </a:extLst>
          </p:cNvPr>
          <p:cNvPicPr>
            <a:picLocks noChangeAspect="1"/>
          </p:cNvPicPr>
          <p:nvPr/>
        </p:nvPicPr>
        <p:blipFill>
          <a:blip r:embed="rId20"/>
          <a:stretch>
            <a:fillRect/>
          </a:stretch>
        </p:blipFill>
        <p:spPr>
          <a:xfrm>
            <a:off x="3182599" y="5707649"/>
            <a:ext cx="67062" cy="42676"/>
          </a:xfrm>
          <a:prstGeom prst="rect">
            <a:avLst/>
          </a:prstGeom>
        </p:spPr>
      </p:pic>
      <p:pic>
        <p:nvPicPr>
          <p:cNvPr id="49" name="Picture 48">
            <a:extLst>
              <a:ext uri="{FF2B5EF4-FFF2-40B4-BE49-F238E27FC236}">
                <a16:creationId xmlns:a16="http://schemas.microsoft.com/office/drawing/2014/main" id="{AAD9F3E7-16FA-EA97-D6A8-431D463B7A8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43848" y="5913065"/>
            <a:ext cx="474027" cy="507888"/>
          </a:xfrm>
          <a:prstGeom prst="rect">
            <a:avLst/>
          </a:prstGeom>
        </p:spPr>
      </p:pic>
      <p:cxnSp>
        <p:nvCxnSpPr>
          <p:cNvPr id="51" name="Straight Connector 50">
            <a:extLst>
              <a:ext uri="{FF2B5EF4-FFF2-40B4-BE49-F238E27FC236}">
                <a16:creationId xmlns:a16="http://schemas.microsoft.com/office/drawing/2014/main" id="{728C9643-6E0E-980D-5B5F-CFD825FA3E21}"/>
              </a:ext>
            </a:extLst>
          </p:cNvPr>
          <p:cNvCxnSpPr/>
          <p:nvPr/>
        </p:nvCxnSpPr>
        <p:spPr>
          <a:xfrm>
            <a:off x="1743075" y="5923093"/>
            <a:ext cx="0" cy="390082"/>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4C8E63C6-0FDD-03B4-638F-20C73CB6C706}"/>
              </a:ext>
            </a:extLst>
          </p:cNvPr>
          <p:cNvSpPr txBox="1"/>
          <p:nvPr/>
        </p:nvSpPr>
        <p:spPr>
          <a:xfrm>
            <a:off x="2112609" y="5997292"/>
            <a:ext cx="3495869" cy="307777"/>
          </a:xfrm>
          <a:prstGeom prst="rect">
            <a:avLst/>
          </a:prstGeom>
          <a:noFill/>
        </p:spPr>
        <p:txBody>
          <a:bodyPr wrap="square" rtlCol="0">
            <a:spAutoFit/>
          </a:bodyPr>
          <a:lstStyle/>
          <a:p>
            <a:r>
              <a:rPr lang="en-US" sz="1400" dirty="0"/>
              <a:t>    </a:t>
            </a:r>
            <a:r>
              <a:rPr lang="en-US" sz="1400" dirty="0">
                <a:hlinkClick r:id="rId4"/>
              </a:rPr>
              <a:t>Xamarin</a:t>
            </a:r>
            <a:r>
              <a:rPr lang="en-US" sz="1400" dirty="0"/>
              <a:t>      </a:t>
            </a:r>
            <a:r>
              <a:rPr lang="en-US" sz="1400" dirty="0">
                <a:hlinkClick r:id="rId4"/>
              </a:rPr>
              <a:t>Flutter</a:t>
            </a:r>
            <a:r>
              <a:rPr lang="en-US" sz="1400" dirty="0"/>
              <a:t>     </a:t>
            </a:r>
            <a:r>
              <a:rPr lang="en-US" sz="1400" dirty="0">
                <a:hlinkClick r:id="rId4"/>
              </a:rPr>
              <a:t>UWP</a:t>
            </a:r>
            <a:endParaRPr lang="en-US" sz="1400" dirty="0"/>
          </a:p>
        </p:txBody>
      </p:sp>
      <p:pic>
        <p:nvPicPr>
          <p:cNvPr id="53" name="Picture 52">
            <a:extLst>
              <a:ext uri="{FF2B5EF4-FFF2-40B4-BE49-F238E27FC236}">
                <a16:creationId xmlns:a16="http://schemas.microsoft.com/office/drawing/2014/main" id="{D0EE7DCA-5222-AC06-E4CF-ADFD8949D828}"/>
              </a:ext>
            </a:extLst>
          </p:cNvPr>
          <p:cNvPicPr>
            <a:picLocks noChangeAspect="1"/>
          </p:cNvPicPr>
          <p:nvPr/>
        </p:nvPicPr>
        <p:blipFill>
          <a:blip r:embed="rId20"/>
          <a:stretch>
            <a:fillRect/>
          </a:stretch>
        </p:blipFill>
        <p:spPr>
          <a:xfrm>
            <a:off x="2194541" y="6167009"/>
            <a:ext cx="67062" cy="42676"/>
          </a:xfrm>
          <a:prstGeom prst="rect">
            <a:avLst/>
          </a:prstGeom>
        </p:spPr>
      </p:pic>
      <p:pic>
        <p:nvPicPr>
          <p:cNvPr id="54" name="Picture 53">
            <a:extLst>
              <a:ext uri="{FF2B5EF4-FFF2-40B4-BE49-F238E27FC236}">
                <a16:creationId xmlns:a16="http://schemas.microsoft.com/office/drawing/2014/main" id="{4369516A-4545-E519-8205-071DDA6A3256}"/>
              </a:ext>
            </a:extLst>
          </p:cNvPr>
          <p:cNvPicPr>
            <a:picLocks noChangeAspect="1"/>
          </p:cNvPicPr>
          <p:nvPr/>
        </p:nvPicPr>
        <p:blipFill>
          <a:blip r:embed="rId20"/>
          <a:stretch>
            <a:fillRect/>
          </a:stretch>
        </p:blipFill>
        <p:spPr>
          <a:xfrm>
            <a:off x="2993865" y="6145671"/>
            <a:ext cx="67062" cy="42676"/>
          </a:xfrm>
          <a:prstGeom prst="rect">
            <a:avLst/>
          </a:prstGeom>
        </p:spPr>
      </p:pic>
      <p:pic>
        <p:nvPicPr>
          <p:cNvPr id="55" name="Picture 54">
            <a:extLst>
              <a:ext uri="{FF2B5EF4-FFF2-40B4-BE49-F238E27FC236}">
                <a16:creationId xmlns:a16="http://schemas.microsoft.com/office/drawing/2014/main" id="{211C56D6-3B67-09A3-110F-13C786EB33F5}"/>
              </a:ext>
            </a:extLst>
          </p:cNvPr>
          <p:cNvPicPr>
            <a:picLocks noChangeAspect="1"/>
          </p:cNvPicPr>
          <p:nvPr/>
        </p:nvPicPr>
        <p:blipFill>
          <a:blip r:embed="rId20"/>
          <a:stretch>
            <a:fillRect/>
          </a:stretch>
        </p:blipFill>
        <p:spPr>
          <a:xfrm>
            <a:off x="3741679" y="6151373"/>
            <a:ext cx="67062" cy="42676"/>
          </a:xfrm>
          <a:prstGeom prst="rect">
            <a:avLst/>
          </a:prstGeom>
        </p:spPr>
      </p:pic>
    </p:spTree>
    <p:extLst>
      <p:ext uri="{BB962C8B-B14F-4D97-AF65-F5344CB8AC3E}">
        <p14:creationId xmlns:p14="http://schemas.microsoft.com/office/powerpoint/2010/main" val="66331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1049-F2D4-9A4A-6E8E-7B89294A2375}"/>
              </a:ext>
            </a:extLst>
          </p:cNvPr>
          <p:cNvSpPr>
            <a:spLocks noGrp="1"/>
          </p:cNvSpPr>
          <p:nvPr>
            <p:ph type="title"/>
          </p:nvPr>
        </p:nvSpPr>
        <p:spPr>
          <a:xfrm>
            <a:off x="838200" y="365125"/>
            <a:ext cx="10515600" cy="1090451"/>
          </a:xfrm>
        </p:spPr>
        <p:txBody>
          <a:bodyPr/>
          <a:lstStyle/>
          <a:p>
            <a:pPr algn="ctr"/>
            <a:r>
              <a:rPr lang="en-US" dirty="0"/>
              <a:t>CHARTS</a:t>
            </a:r>
          </a:p>
        </p:txBody>
      </p:sp>
      <p:sp>
        <p:nvSpPr>
          <p:cNvPr id="3" name="TextBox 2">
            <a:extLst>
              <a:ext uri="{FF2B5EF4-FFF2-40B4-BE49-F238E27FC236}">
                <a16:creationId xmlns:a16="http://schemas.microsoft.com/office/drawing/2014/main" id="{00E4CF33-7912-535A-A9D8-C7FBDB656479}"/>
              </a:ext>
            </a:extLst>
          </p:cNvPr>
          <p:cNvSpPr txBox="1"/>
          <p:nvPr/>
        </p:nvSpPr>
        <p:spPr>
          <a:xfrm>
            <a:off x="591716" y="1904137"/>
            <a:ext cx="5141167" cy="1754326"/>
          </a:xfrm>
          <a:prstGeom prst="rect">
            <a:avLst/>
          </a:prstGeom>
          <a:noFill/>
        </p:spPr>
        <p:txBody>
          <a:bodyPr wrap="square" rtlCol="0">
            <a:spAutoFit/>
          </a:bodyPr>
          <a:lstStyle/>
          <a:p>
            <a:pPr algn="just"/>
            <a:r>
              <a:rPr lang="en-US" dirty="0"/>
              <a:t>The Charts control can plot a wide range of chart types, ranging from line charts to specialized financial charts. Its rich feature set includes functionalities like data binding, multiple axes, legends, animation, data labels, annotations, trackballs, tooltips, and zooming.</a:t>
            </a:r>
          </a:p>
        </p:txBody>
      </p:sp>
      <p:pic>
        <p:nvPicPr>
          <p:cNvPr id="2050" name="Picture 2" descr="Syncfusion Essential Chart">
            <a:extLst>
              <a:ext uri="{FF2B5EF4-FFF2-40B4-BE49-F238E27FC236}">
                <a16:creationId xmlns:a16="http://schemas.microsoft.com/office/drawing/2014/main" id="{11846880-6B71-DFCB-2B2F-635D2C8BC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4" y="1330196"/>
            <a:ext cx="5141167" cy="28703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ABDCCA-6B5F-2D49-4B98-81396FC82F56}"/>
              </a:ext>
            </a:extLst>
          </p:cNvPr>
          <p:cNvSpPr txBox="1"/>
          <p:nvPr/>
        </p:nvSpPr>
        <p:spPr>
          <a:xfrm>
            <a:off x="430375" y="4001943"/>
            <a:ext cx="4381500" cy="369332"/>
          </a:xfrm>
          <a:prstGeom prst="rect">
            <a:avLst/>
          </a:prstGeom>
          <a:noFill/>
        </p:spPr>
        <p:txBody>
          <a:bodyPr wrap="square" rtlCol="0">
            <a:spAutoFit/>
          </a:bodyPr>
          <a:lstStyle/>
          <a:p>
            <a:r>
              <a:rPr lang="en-US" dirty="0"/>
              <a:t>SUPPORTED PLATFORMS</a:t>
            </a:r>
          </a:p>
        </p:txBody>
      </p:sp>
      <p:sp>
        <p:nvSpPr>
          <p:cNvPr id="5" name="Rectangle 4">
            <a:extLst>
              <a:ext uri="{FF2B5EF4-FFF2-40B4-BE49-F238E27FC236}">
                <a16:creationId xmlns:a16="http://schemas.microsoft.com/office/drawing/2014/main" id="{DC26214F-8303-59EB-4D1E-072EC21B4E09}"/>
              </a:ext>
            </a:extLst>
          </p:cNvPr>
          <p:cNvSpPr/>
          <p:nvPr/>
        </p:nvSpPr>
        <p:spPr>
          <a:xfrm flipV="1">
            <a:off x="2505075" y="6932930"/>
            <a:ext cx="3590925" cy="7251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10">
            <a:extLst>
              <a:ext uri="{FF2B5EF4-FFF2-40B4-BE49-F238E27FC236}">
                <a16:creationId xmlns:a16="http://schemas.microsoft.com/office/drawing/2014/main" id="{3A87C38A-59C4-95F1-4317-0663073C0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242" y="3288018"/>
            <a:ext cx="411516" cy="281964"/>
          </a:xfrm>
          <a:prstGeom prst="rect">
            <a:avLst/>
          </a:prstGeom>
        </p:spPr>
      </p:pic>
      <p:pic>
        <p:nvPicPr>
          <p:cNvPr id="10" name="Picture 9">
            <a:extLst>
              <a:ext uri="{FF2B5EF4-FFF2-40B4-BE49-F238E27FC236}">
                <a16:creationId xmlns:a16="http://schemas.microsoft.com/office/drawing/2014/main" id="{C6DE95CB-C431-16E3-4835-03D6669FB2A8}"/>
              </a:ext>
            </a:extLst>
          </p:cNvPr>
          <p:cNvPicPr>
            <a:picLocks noChangeAspect="1"/>
          </p:cNvPicPr>
          <p:nvPr/>
        </p:nvPicPr>
        <p:blipFill>
          <a:blip r:embed="rId4"/>
          <a:stretch>
            <a:fillRect/>
          </a:stretch>
        </p:blipFill>
        <p:spPr>
          <a:xfrm>
            <a:off x="536422" y="4674795"/>
            <a:ext cx="603556" cy="512108"/>
          </a:xfrm>
          <a:prstGeom prst="rect">
            <a:avLst/>
          </a:prstGeom>
        </p:spPr>
      </p:pic>
      <p:sp>
        <p:nvSpPr>
          <p:cNvPr id="13" name="TextBox 12">
            <a:extLst>
              <a:ext uri="{FF2B5EF4-FFF2-40B4-BE49-F238E27FC236}">
                <a16:creationId xmlns:a16="http://schemas.microsoft.com/office/drawing/2014/main" id="{4024FAF4-E37C-3B33-02A8-CDB1CEB180E8}"/>
              </a:ext>
            </a:extLst>
          </p:cNvPr>
          <p:cNvSpPr txBox="1"/>
          <p:nvPr/>
        </p:nvSpPr>
        <p:spPr>
          <a:xfrm>
            <a:off x="1251760" y="4618763"/>
            <a:ext cx="6097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hlinkClick r:id="rId5"/>
              </a:rPr>
              <a:t>Javascript</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6"/>
              </a:rPr>
              <a:t>Angular</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7"/>
              </a:rPr>
              <a:t>React</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8"/>
              </a:rPr>
              <a:t>Vue</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hlinkClick r:id="rId9"/>
              </a:rPr>
              <a:t>Blazor</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14" name="Picture 13">
            <a:extLst>
              <a:ext uri="{FF2B5EF4-FFF2-40B4-BE49-F238E27FC236}">
                <a16:creationId xmlns:a16="http://schemas.microsoft.com/office/drawing/2014/main" id="{C8FF85C8-E9B6-4745-BF29-C1B7EDE5B57A}"/>
              </a:ext>
            </a:extLst>
          </p:cNvPr>
          <p:cNvPicPr>
            <a:picLocks noChangeAspect="1"/>
          </p:cNvPicPr>
          <p:nvPr/>
        </p:nvPicPr>
        <p:blipFill>
          <a:blip r:embed="rId10"/>
          <a:stretch>
            <a:fillRect/>
          </a:stretch>
        </p:blipFill>
        <p:spPr>
          <a:xfrm>
            <a:off x="1251760" y="4756677"/>
            <a:ext cx="79255" cy="91448"/>
          </a:xfrm>
          <a:prstGeom prst="rect">
            <a:avLst/>
          </a:prstGeom>
        </p:spPr>
      </p:pic>
      <p:pic>
        <p:nvPicPr>
          <p:cNvPr id="15" name="Picture 14">
            <a:extLst>
              <a:ext uri="{FF2B5EF4-FFF2-40B4-BE49-F238E27FC236}">
                <a16:creationId xmlns:a16="http://schemas.microsoft.com/office/drawing/2014/main" id="{D755D224-3FAD-24A8-EDAC-F152C236E454}"/>
              </a:ext>
            </a:extLst>
          </p:cNvPr>
          <p:cNvPicPr>
            <a:picLocks noChangeAspect="1"/>
          </p:cNvPicPr>
          <p:nvPr/>
        </p:nvPicPr>
        <p:blipFill>
          <a:blip r:embed="rId10"/>
          <a:stretch>
            <a:fillRect/>
          </a:stretch>
        </p:blipFill>
        <p:spPr>
          <a:xfrm>
            <a:off x="2286805" y="4703912"/>
            <a:ext cx="79255" cy="91448"/>
          </a:xfrm>
          <a:prstGeom prst="rect">
            <a:avLst/>
          </a:prstGeom>
        </p:spPr>
      </p:pic>
      <p:pic>
        <p:nvPicPr>
          <p:cNvPr id="16" name="Picture 15">
            <a:extLst>
              <a:ext uri="{FF2B5EF4-FFF2-40B4-BE49-F238E27FC236}">
                <a16:creationId xmlns:a16="http://schemas.microsoft.com/office/drawing/2014/main" id="{B22C76CB-47B4-995F-0A86-33B78004E922}"/>
              </a:ext>
            </a:extLst>
          </p:cNvPr>
          <p:cNvPicPr>
            <a:picLocks noChangeAspect="1"/>
          </p:cNvPicPr>
          <p:nvPr/>
        </p:nvPicPr>
        <p:blipFill>
          <a:blip r:embed="rId10"/>
          <a:stretch>
            <a:fillRect/>
          </a:stretch>
        </p:blipFill>
        <p:spPr>
          <a:xfrm>
            <a:off x="3783014" y="4687938"/>
            <a:ext cx="79255" cy="91448"/>
          </a:xfrm>
          <a:prstGeom prst="rect">
            <a:avLst/>
          </a:prstGeom>
        </p:spPr>
      </p:pic>
      <p:pic>
        <p:nvPicPr>
          <p:cNvPr id="17" name="Picture 16">
            <a:extLst>
              <a:ext uri="{FF2B5EF4-FFF2-40B4-BE49-F238E27FC236}">
                <a16:creationId xmlns:a16="http://schemas.microsoft.com/office/drawing/2014/main" id="{612D8BBB-0171-2E16-C69B-CA33BACBBA2D}"/>
              </a:ext>
            </a:extLst>
          </p:cNvPr>
          <p:cNvPicPr>
            <a:picLocks noChangeAspect="1"/>
          </p:cNvPicPr>
          <p:nvPr/>
        </p:nvPicPr>
        <p:blipFill>
          <a:blip r:embed="rId10"/>
          <a:stretch>
            <a:fillRect/>
          </a:stretch>
        </p:blipFill>
        <p:spPr>
          <a:xfrm>
            <a:off x="4221282" y="4703912"/>
            <a:ext cx="79255" cy="91448"/>
          </a:xfrm>
          <a:prstGeom prst="rect">
            <a:avLst/>
          </a:prstGeom>
        </p:spPr>
      </p:pic>
      <p:sp>
        <p:nvSpPr>
          <p:cNvPr id="19" name="TextBox 18">
            <a:extLst>
              <a:ext uri="{FF2B5EF4-FFF2-40B4-BE49-F238E27FC236}">
                <a16:creationId xmlns:a16="http://schemas.microsoft.com/office/drawing/2014/main" id="{48E2748B-D850-0F1F-A0A6-910FF4F4D394}"/>
              </a:ext>
            </a:extLst>
          </p:cNvPr>
          <p:cNvSpPr txBox="1"/>
          <p:nvPr/>
        </p:nvSpPr>
        <p:spPr>
          <a:xfrm>
            <a:off x="1251760" y="4817571"/>
            <a:ext cx="6097554" cy="369332"/>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hlinkClick r:id="rId11"/>
              </a:rPr>
              <a:t>flutter</a:t>
            </a: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hlinkClick r:id="rId12"/>
              </a:rPr>
              <a:t>ASP .NET MVC        </a:t>
            </a:r>
            <a:r>
              <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hlinkClick r:id="rId13"/>
              </a:rPr>
              <a:t>ASP .NET CORE</a:t>
            </a:r>
            <a:endParaRPr lang="en-US" dirty="0"/>
          </a:p>
        </p:txBody>
      </p:sp>
      <p:pic>
        <p:nvPicPr>
          <p:cNvPr id="20" name="Picture 19">
            <a:extLst>
              <a:ext uri="{FF2B5EF4-FFF2-40B4-BE49-F238E27FC236}">
                <a16:creationId xmlns:a16="http://schemas.microsoft.com/office/drawing/2014/main" id="{83DD740E-C10D-21EB-AFDA-0A5C235AD3EA}"/>
              </a:ext>
            </a:extLst>
          </p:cNvPr>
          <p:cNvPicPr>
            <a:picLocks noChangeAspect="1"/>
          </p:cNvPicPr>
          <p:nvPr/>
        </p:nvPicPr>
        <p:blipFill>
          <a:blip r:embed="rId14"/>
          <a:stretch>
            <a:fillRect/>
          </a:stretch>
        </p:blipFill>
        <p:spPr>
          <a:xfrm>
            <a:off x="1272585" y="4973006"/>
            <a:ext cx="79255" cy="91448"/>
          </a:xfrm>
          <a:prstGeom prst="rect">
            <a:avLst/>
          </a:prstGeom>
        </p:spPr>
      </p:pic>
      <p:pic>
        <p:nvPicPr>
          <p:cNvPr id="21" name="Picture 20">
            <a:extLst>
              <a:ext uri="{FF2B5EF4-FFF2-40B4-BE49-F238E27FC236}">
                <a16:creationId xmlns:a16="http://schemas.microsoft.com/office/drawing/2014/main" id="{738BD3D8-1DF0-FC93-482B-EB20EEF9558A}"/>
              </a:ext>
            </a:extLst>
          </p:cNvPr>
          <p:cNvPicPr>
            <a:picLocks noChangeAspect="1"/>
          </p:cNvPicPr>
          <p:nvPr/>
        </p:nvPicPr>
        <p:blipFill>
          <a:blip r:embed="rId14"/>
          <a:stretch>
            <a:fillRect/>
          </a:stretch>
        </p:blipFill>
        <p:spPr>
          <a:xfrm>
            <a:off x="2090862" y="4960919"/>
            <a:ext cx="79255" cy="91448"/>
          </a:xfrm>
          <a:prstGeom prst="rect">
            <a:avLst/>
          </a:prstGeom>
        </p:spPr>
      </p:pic>
      <p:pic>
        <p:nvPicPr>
          <p:cNvPr id="22" name="Picture 21">
            <a:extLst>
              <a:ext uri="{FF2B5EF4-FFF2-40B4-BE49-F238E27FC236}">
                <a16:creationId xmlns:a16="http://schemas.microsoft.com/office/drawing/2014/main" id="{2E30051E-2E51-9902-C800-E73F04F8619D}"/>
              </a:ext>
            </a:extLst>
          </p:cNvPr>
          <p:cNvPicPr>
            <a:picLocks noChangeAspect="1"/>
          </p:cNvPicPr>
          <p:nvPr/>
        </p:nvPicPr>
        <p:blipFill>
          <a:blip r:embed="rId14"/>
          <a:stretch>
            <a:fillRect/>
          </a:stretch>
        </p:blipFill>
        <p:spPr>
          <a:xfrm>
            <a:off x="3266519" y="4941710"/>
            <a:ext cx="79255" cy="91448"/>
          </a:xfrm>
          <a:prstGeom prst="rect">
            <a:avLst/>
          </a:prstGeom>
        </p:spPr>
      </p:pic>
      <p:pic>
        <p:nvPicPr>
          <p:cNvPr id="23" name="Picture 22">
            <a:extLst>
              <a:ext uri="{FF2B5EF4-FFF2-40B4-BE49-F238E27FC236}">
                <a16:creationId xmlns:a16="http://schemas.microsoft.com/office/drawing/2014/main" id="{6FB1DFAA-8CD8-9C14-CD84-18B58F228385}"/>
              </a:ext>
            </a:extLst>
          </p:cNvPr>
          <p:cNvPicPr>
            <a:picLocks noChangeAspect="1"/>
          </p:cNvPicPr>
          <p:nvPr/>
        </p:nvPicPr>
        <p:blipFill>
          <a:blip r:embed="rId15"/>
          <a:stretch>
            <a:fillRect/>
          </a:stretch>
        </p:blipFill>
        <p:spPr>
          <a:xfrm>
            <a:off x="1086779" y="4685727"/>
            <a:ext cx="18290" cy="481626"/>
          </a:xfrm>
          <a:prstGeom prst="rect">
            <a:avLst/>
          </a:prstGeom>
        </p:spPr>
      </p:pic>
      <p:pic>
        <p:nvPicPr>
          <p:cNvPr id="24" name="Picture 23">
            <a:extLst>
              <a:ext uri="{FF2B5EF4-FFF2-40B4-BE49-F238E27FC236}">
                <a16:creationId xmlns:a16="http://schemas.microsoft.com/office/drawing/2014/main" id="{99242C57-18CE-E43C-7234-7717189C050E}"/>
              </a:ext>
            </a:extLst>
          </p:cNvPr>
          <p:cNvPicPr>
            <a:picLocks noChangeAspect="1"/>
          </p:cNvPicPr>
          <p:nvPr/>
        </p:nvPicPr>
        <p:blipFill>
          <a:blip r:embed="rId16"/>
          <a:stretch>
            <a:fillRect/>
          </a:stretch>
        </p:blipFill>
        <p:spPr>
          <a:xfrm>
            <a:off x="568574" y="5341066"/>
            <a:ext cx="518205" cy="475529"/>
          </a:xfrm>
          <a:prstGeom prst="rect">
            <a:avLst/>
          </a:prstGeom>
        </p:spPr>
      </p:pic>
      <p:pic>
        <p:nvPicPr>
          <p:cNvPr id="25" name="Picture 24">
            <a:extLst>
              <a:ext uri="{FF2B5EF4-FFF2-40B4-BE49-F238E27FC236}">
                <a16:creationId xmlns:a16="http://schemas.microsoft.com/office/drawing/2014/main" id="{FED8ED1F-F335-9434-6EB8-34A34F2F7C94}"/>
              </a:ext>
            </a:extLst>
          </p:cNvPr>
          <p:cNvPicPr>
            <a:picLocks noChangeAspect="1"/>
          </p:cNvPicPr>
          <p:nvPr/>
        </p:nvPicPr>
        <p:blipFill>
          <a:blip r:embed="rId15"/>
          <a:stretch>
            <a:fillRect/>
          </a:stretch>
        </p:blipFill>
        <p:spPr>
          <a:xfrm>
            <a:off x="1130833" y="5410023"/>
            <a:ext cx="18290" cy="481626"/>
          </a:xfrm>
          <a:prstGeom prst="rect">
            <a:avLst/>
          </a:prstGeom>
        </p:spPr>
      </p:pic>
      <p:sp>
        <p:nvSpPr>
          <p:cNvPr id="27" name="TextBox 26">
            <a:extLst>
              <a:ext uri="{FF2B5EF4-FFF2-40B4-BE49-F238E27FC236}">
                <a16:creationId xmlns:a16="http://schemas.microsoft.com/office/drawing/2014/main" id="{9718DDAF-6784-C3FD-4084-DAF627B7BB3D}"/>
              </a:ext>
            </a:extLst>
          </p:cNvPr>
          <p:cNvSpPr txBox="1"/>
          <p:nvPr/>
        </p:nvSpPr>
        <p:spPr>
          <a:xfrm>
            <a:off x="1272585" y="5306239"/>
            <a:ext cx="6097554" cy="369332"/>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hlinkClick r:id="rId17"/>
              </a:rPr>
              <a:t>Winforms</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18"/>
              </a:rPr>
              <a:t>WPF</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hlinkClick r:id="rId19"/>
              </a:rPr>
              <a:t>WinUi</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19"/>
              </a:rPr>
              <a:t>Flutter</a:t>
            </a:r>
            <a:endParaRPr lang="en-US" dirty="0"/>
          </a:p>
        </p:txBody>
      </p:sp>
      <p:pic>
        <p:nvPicPr>
          <p:cNvPr id="28" name="Picture 27">
            <a:extLst>
              <a:ext uri="{FF2B5EF4-FFF2-40B4-BE49-F238E27FC236}">
                <a16:creationId xmlns:a16="http://schemas.microsoft.com/office/drawing/2014/main" id="{1E9216B4-759F-CC45-9109-4A0E49BF11B6}"/>
              </a:ext>
            </a:extLst>
          </p:cNvPr>
          <p:cNvPicPr>
            <a:picLocks noChangeAspect="1"/>
          </p:cNvPicPr>
          <p:nvPr/>
        </p:nvPicPr>
        <p:blipFill>
          <a:blip r:embed="rId20"/>
          <a:stretch>
            <a:fillRect/>
          </a:stretch>
        </p:blipFill>
        <p:spPr>
          <a:xfrm>
            <a:off x="1272584" y="5487382"/>
            <a:ext cx="79255" cy="91448"/>
          </a:xfrm>
          <a:prstGeom prst="rect">
            <a:avLst/>
          </a:prstGeom>
        </p:spPr>
      </p:pic>
      <p:pic>
        <p:nvPicPr>
          <p:cNvPr id="29" name="Picture 28">
            <a:extLst>
              <a:ext uri="{FF2B5EF4-FFF2-40B4-BE49-F238E27FC236}">
                <a16:creationId xmlns:a16="http://schemas.microsoft.com/office/drawing/2014/main" id="{B12AAE4B-DE1A-DD43-4F1A-33D7750E9F03}"/>
              </a:ext>
            </a:extLst>
          </p:cNvPr>
          <p:cNvPicPr>
            <a:picLocks noChangeAspect="1"/>
          </p:cNvPicPr>
          <p:nvPr/>
        </p:nvPicPr>
        <p:blipFill>
          <a:blip r:embed="rId20"/>
          <a:stretch>
            <a:fillRect/>
          </a:stretch>
        </p:blipFill>
        <p:spPr>
          <a:xfrm>
            <a:off x="2286804" y="5475154"/>
            <a:ext cx="79255" cy="91448"/>
          </a:xfrm>
          <a:prstGeom prst="rect">
            <a:avLst/>
          </a:prstGeom>
        </p:spPr>
      </p:pic>
      <p:pic>
        <p:nvPicPr>
          <p:cNvPr id="30" name="Picture 29">
            <a:extLst>
              <a:ext uri="{FF2B5EF4-FFF2-40B4-BE49-F238E27FC236}">
                <a16:creationId xmlns:a16="http://schemas.microsoft.com/office/drawing/2014/main" id="{5D243D46-9806-233A-69FD-01FED139A5E5}"/>
              </a:ext>
            </a:extLst>
          </p:cNvPr>
          <p:cNvPicPr>
            <a:picLocks noChangeAspect="1"/>
          </p:cNvPicPr>
          <p:nvPr/>
        </p:nvPicPr>
        <p:blipFill>
          <a:blip r:embed="rId20"/>
          <a:stretch>
            <a:fillRect/>
          </a:stretch>
        </p:blipFill>
        <p:spPr>
          <a:xfrm>
            <a:off x="2855972" y="5441658"/>
            <a:ext cx="79255" cy="91448"/>
          </a:xfrm>
          <a:prstGeom prst="rect">
            <a:avLst/>
          </a:prstGeom>
        </p:spPr>
      </p:pic>
      <p:pic>
        <p:nvPicPr>
          <p:cNvPr id="31" name="Picture 30">
            <a:extLst>
              <a:ext uri="{FF2B5EF4-FFF2-40B4-BE49-F238E27FC236}">
                <a16:creationId xmlns:a16="http://schemas.microsoft.com/office/drawing/2014/main" id="{7ECB4DDC-7E9F-74BB-2F0A-67E745B24680}"/>
              </a:ext>
            </a:extLst>
          </p:cNvPr>
          <p:cNvPicPr>
            <a:picLocks noChangeAspect="1"/>
          </p:cNvPicPr>
          <p:nvPr/>
        </p:nvPicPr>
        <p:blipFill>
          <a:blip r:embed="rId20"/>
          <a:stretch>
            <a:fillRect/>
          </a:stretch>
        </p:blipFill>
        <p:spPr>
          <a:xfrm>
            <a:off x="3552301" y="5418047"/>
            <a:ext cx="79255" cy="91448"/>
          </a:xfrm>
          <a:prstGeom prst="rect">
            <a:avLst/>
          </a:prstGeom>
        </p:spPr>
      </p:pic>
      <p:pic>
        <p:nvPicPr>
          <p:cNvPr id="32" name="Picture 31">
            <a:extLst>
              <a:ext uri="{FF2B5EF4-FFF2-40B4-BE49-F238E27FC236}">
                <a16:creationId xmlns:a16="http://schemas.microsoft.com/office/drawing/2014/main" id="{9E33DC0F-6EB8-0524-0509-3D8F53F06D66}"/>
              </a:ext>
            </a:extLst>
          </p:cNvPr>
          <p:cNvPicPr>
            <a:picLocks noChangeAspect="1"/>
          </p:cNvPicPr>
          <p:nvPr/>
        </p:nvPicPr>
        <p:blipFill>
          <a:blip r:embed="rId21"/>
          <a:stretch>
            <a:fillRect/>
          </a:stretch>
        </p:blipFill>
        <p:spPr>
          <a:xfrm>
            <a:off x="566834" y="6059153"/>
            <a:ext cx="475529" cy="506012"/>
          </a:xfrm>
          <a:prstGeom prst="rect">
            <a:avLst/>
          </a:prstGeom>
        </p:spPr>
      </p:pic>
      <p:pic>
        <p:nvPicPr>
          <p:cNvPr id="33" name="Picture 32">
            <a:extLst>
              <a:ext uri="{FF2B5EF4-FFF2-40B4-BE49-F238E27FC236}">
                <a16:creationId xmlns:a16="http://schemas.microsoft.com/office/drawing/2014/main" id="{8918A6EC-E533-BA81-C066-C6AA9A548A63}"/>
              </a:ext>
            </a:extLst>
          </p:cNvPr>
          <p:cNvPicPr>
            <a:picLocks noChangeAspect="1"/>
          </p:cNvPicPr>
          <p:nvPr/>
        </p:nvPicPr>
        <p:blipFill>
          <a:blip r:embed="rId15"/>
          <a:stretch>
            <a:fillRect/>
          </a:stretch>
        </p:blipFill>
        <p:spPr>
          <a:xfrm>
            <a:off x="1033218" y="6083539"/>
            <a:ext cx="18290" cy="481626"/>
          </a:xfrm>
          <a:prstGeom prst="rect">
            <a:avLst/>
          </a:prstGeom>
        </p:spPr>
      </p:pic>
      <p:sp>
        <p:nvSpPr>
          <p:cNvPr id="35" name="TextBox 34">
            <a:extLst>
              <a:ext uri="{FF2B5EF4-FFF2-40B4-BE49-F238E27FC236}">
                <a16:creationId xmlns:a16="http://schemas.microsoft.com/office/drawing/2014/main" id="{A021C477-6103-0191-B4F7-FD45A7CAF3BB}"/>
              </a:ext>
            </a:extLst>
          </p:cNvPr>
          <p:cNvSpPr txBox="1"/>
          <p:nvPr/>
        </p:nvSpPr>
        <p:spPr>
          <a:xfrm>
            <a:off x="1212132" y="6105484"/>
            <a:ext cx="6097554" cy="307777"/>
          </a:xfrm>
          <a:prstGeom prst="rect">
            <a:avLst/>
          </a:prstGeom>
          <a:noFill/>
        </p:spPr>
        <p:txBody>
          <a:bodyPr wrap="square">
            <a:spAutoFit/>
          </a:bodyPr>
          <a:lstStyle/>
          <a:p>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5"/>
              </a:rPr>
              <a:t>Xamarin</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5"/>
              </a:rPr>
              <a:t>Flutter</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5"/>
              </a:rPr>
              <a:t>UWP</a:t>
            </a:r>
            <a:endParaRPr lang="en-US" dirty="0"/>
          </a:p>
        </p:txBody>
      </p:sp>
    </p:spTree>
    <p:extLst>
      <p:ext uri="{BB962C8B-B14F-4D97-AF65-F5344CB8AC3E}">
        <p14:creationId xmlns:p14="http://schemas.microsoft.com/office/powerpoint/2010/main" val="1937692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7D19-EB96-1E47-0ECB-3D17F4F0C15C}"/>
              </a:ext>
            </a:extLst>
          </p:cNvPr>
          <p:cNvSpPr>
            <a:spLocks noGrp="1"/>
          </p:cNvSpPr>
          <p:nvPr>
            <p:ph type="title"/>
          </p:nvPr>
        </p:nvSpPr>
        <p:spPr/>
        <p:txBody>
          <a:bodyPr/>
          <a:lstStyle/>
          <a:p>
            <a:pPr algn="ctr"/>
            <a:r>
              <a:rPr lang="en-US" dirty="0"/>
              <a:t>LIST VIEW</a:t>
            </a:r>
          </a:p>
        </p:txBody>
      </p:sp>
      <p:sp>
        <p:nvSpPr>
          <p:cNvPr id="3" name="TextBox 2">
            <a:extLst>
              <a:ext uri="{FF2B5EF4-FFF2-40B4-BE49-F238E27FC236}">
                <a16:creationId xmlns:a16="http://schemas.microsoft.com/office/drawing/2014/main" id="{06D333E7-B448-D0F2-0AD1-DE3FB184A7D5}"/>
              </a:ext>
            </a:extLst>
          </p:cNvPr>
          <p:cNvSpPr txBox="1"/>
          <p:nvPr/>
        </p:nvSpPr>
        <p:spPr>
          <a:xfrm>
            <a:off x="615820" y="2080727"/>
            <a:ext cx="5654351" cy="1754326"/>
          </a:xfrm>
          <a:prstGeom prst="rect">
            <a:avLst/>
          </a:prstGeom>
          <a:noFill/>
        </p:spPr>
        <p:txBody>
          <a:bodyPr wrap="square" rtlCol="0">
            <a:spAutoFit/>
          </a:bodyPr>
          <a:lstStyle/>
          <a:p>
            <a:pPr algn="just"/>
            <a:r>
              <a:rPr lang="en-US" b="0" i="0" dirty="0">
                <a:solidFill>
                  <a:srgbClr val="1A1A1A"/>
                </a:solidFill>
                <a:effectLst/>
                <a:latin typeface="Open Sans" panose="020B0606030504020204" pitchFamily="34" charset="0"/>
              </a:rPr>
              <a:t>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control has been optimized to work with large amounts of data.</a:t>
            </a:r>
            <a:endParaRPr lang="en-US" dirty="0"/>
          </a:p>
        </p:txBody>
      </p:sp>
      <p:pic>
        <p:nvPicPr>
          <p:cNvPr id="3074" name="Picture 2" descr="Syncfusion List View">
            <a:extLst>
              <a:ext uri="{FF2B5EF4-FFF2-40B4-BE49-F238E27FC236}">
                <a16:creationId xmlns:a16="http://schemas.microsoft.com/office/drawing/2014/main" id="{8D7BFBFD-EAFA-AEEA-7A37-0FE54F451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475" y="1584404"/>
            <a:ext cx="3752850" cy="31368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6E104F-95EA-4DFA-24F5-3C39C38A03EC}"/>
              </a:ext>
            </a:extLst>
          </p:cNvPr>
          <p:cNvSpPr/>
          <p:nvPr/>
        </p:nvSpPr>
        <p:spPr>
          <a:xfrm flipV="1">
            <a:off x="3076575" y="6857999"/>
            <a:ext cx="3390900" cy="29527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b="0" i="0" dirty="0">
              <a:solidFill>
                <a:srgbClr val="666666"/>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EC5A3801-CB78-8589-EE68-81117E09CF91}"/>
              </a:ext>
            </a:extLst>
          </p:cNvPr>
          <p:cNvSpPr txBox="1"/>
          <p:nvPr/>
        </p:nvSpPr>
        <p:spPr>
          <a:xfrm>
            <a:off x="838200" y="4351956"/>
            <a:ext cx="2940698" cy="369332"/>
          </a:xfrm>
          <a:prstGeom prst="rect">
            <a:avLst/>
          </a:prstGeom>
          <a:noFill/>
        </p:spPr>
        <p:txBody>
          <a:bodyPr wrap="square" rtlCol="0">
            <a:spAutoFit/>
          </a:bodyPr>
          <a:lstStyle/>
          <a:p>
            <a:r>
              <a:rPr lang="en-US" dirty="0"/>
              <a:t>SUPPORTED PLATFORMS</a:t>
            </a:r>
          </a:p>
        </p:txBody>
      </p:sp>
      <p:sp>
        <p:nvSpPr>
          <p:cNvPr id="7" name="TextBox 6">
            <a:extLst>
              <a:ext uri="{FF2B5EF4-FFF2-40B4-BE49-F238E27FC236}">
                <a16:creationId xmlns:a16="http://schemas.microsoft.com/office/drawing/2014/main" id="{3BC62B1E-E772-8317-5A93-30058D5FACE5}"/>
              </a:ext>
            </a:extLst>
          </p:cNvPr>
          <p:cNvSpPr txBox="1"/>
          <p:nvPr/>
        </p:nvSpPr>
        <p:spPr>
          <a:xfrm>
            <a:off x="1063664" y="4884860"/>
            <a:ext cx="4816928" cy="307777"/>
          </a:xfrm>
          <a:prstGeom prst="rect">
            <a:avLst/>
          </a:prstGeom>
          <a:noFill/>
        </p:spPr>
        <p:txBody>
          <a:bodyPr wrap="square">
            <a:spAutoFit/>
          </a:bodyPr>
          <a:lstStyle/>
          <a:p>
            <a:r>
              <a:rPr lang="en-US" sz="1400" dirty="0"/>
              <a:t> </a:t>
            </a:r>
            <a:r>
              <a:rPr lang="en-US" sz="1400" dirty="0" err="1">
                <a:hlinkClick r:id="rId3"/>
              </a:rPr>
              <a:t>Javascript</a:t>
            </a:r>
            <a:r>
              <a:rPr lang="en-US" sz="1400" dirty="0"/>
              <a:t>       </a:t>
            </a:r>
            <a:r>
              <a:rPr lang="en-US" sz="1400" dirty="0">
                <a:hlinkClick r:id="rId4"/>
              </a:rPr>
              <a:t>Angular</a:t>
            </a:r>
            <a:r>
              <a:rPr lang="en-US" sz="1400" dirty="0"/>
              <a:t>      </a:t>
            </a:r>
            <a:r>
              <a:rPr lang="en-US" sz="1400" dirty="0">
                <a:hlinkClick r:id="rId5"/>
              </a:rPr>
              <a:t>React</a:t>
            </a:r>
            <a:r>
              <a:rPr lang="en-US" sz="1400" dirty="0"/>
              <a:t>      </a:t>
            </a:r>
            <a:r>
              <a:rPr lang="en-US" sz="1400" dirty="0">
                <a:hlinkClick r:id="rId6"/>
              </a:rPr>
              <a:t>Vue</a:t>
            </a:r>
            <a:r>
              <a:rPr lang="en-US" sz="1400" dirty="0"/>
              <a:t>     </a:t>
            </a:r>
            <a:r>
              <a:rPr lang="en-US" sz="1400" dirty="0" err="1">
                <a:hlinkClick r:id="rId7"/>
              </a:rPr>
              <a:t>Blazor</a:t>
            </a:r>
            <a:endParaRPr lang="en-US" sz="1400" dirty="0"/>
          </a:p>
        </p:txBody>
      </p:sp>
      <p:pic>
        <p:nvPicPr>
          <p:cNvPr id="8" name="Picture 7">
            <a:extLst>
              <a:ext uri="{FF2B5EF4-FFF2-40B4-BE49-F238E27FC236}">
                <a16:creationId xmlns:a16="http://schemas.microsoft.com/office/drawing/2014/main" id="{7B3A6970-EF05-6615-E3DC-5BAD3E6FB930}"/>
              </a:ext>
            </a:extLst>
          </p:cNvPr>
          <p:cNvPicPr>
            <a:picLocks noChangeAspect="1"/>
          </p:cNvPicPr>
          <p:nvPr/>
        </p:nvPicPr>
        <p:blipFill>
          <a:blip r:embed="rId8"/>
          <a:stretch>
            <a:fillRect/>
          </a:stretch>
        </p:blipFill>
        <p:spPr>
          <a:xfrm>
            <a:off x="308512" y="4834418"/>
            <a:ext cx="603556" cy="512108"/>
          </a:xfrm>
          <a:prstGeom prst="rect">
            <a:avLst/>
          </a:prstGeom>
        </p:spPr>
      </p:pic>
      <p:cxnSp>
        <p:nvCxnSpPr>
          <p:cNvPr id="12" name="Straight Connector 11">
            <a:extLst>
              <a:ext uri="{FF2B5EF4-FFF2-40B4-BE49-F238E27FC236}">
                <a16:creationId xmlns:a16="http://schemas.microsoft.com/office/drawing/2014/main" id="{75B28E66-BE54-3C73-AC6B-F8870F1CB516}"/>
              </a:ext>
            </a:extLst>
          </p:cNvPr>
          <p:cNvCxnSpPr/>
          <p:nvPr/>
        </p:nvCxnSpPr>
        <p:spPr>
          <a:xfrm>
            <a:off x="968052" y="4868859"/>
            <a:ext cx="0" cy="468251"/>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B6E8ECFF-8031-40F0-644B-B81F0BF39081}"/>
              </a:ext>
            </a:extLst>
          </p:cNvPr>
          <p:cNvPicPr>
            <a:picLocks noChangeAspect="1"/>
          </p:cNvPicPr>
          <p:nvPr/>
        </p:nvPicPr>
        <p:blipFill>
          <a:blip r:embed="rId9"/>
          <a:stretch>
            <a:fillRect/>
          </a:stretch>
        </p:blipFill>
        <p:spPr>
          <a:xfrm>
            <a:off x="1086743" y="4977023"/>
            <a:ext cx="79255" cy="91448"/>
          </a:xfrm>
          <a:prstGeom prst="rect">
            <a:avLst/>
          </a:prstGeom>
        </p:spPr>
      </p:pic>
      <p:pic>
        <p:nvPicPr>
          <p:cNvPr id="14" name="Picture 13">
            <a:extLst>
              <a:ext uri="{FF2B5EF4-FFF2-40B4-BE49-F238E27FC236}">
                <a16:creationId xmlns:a16="http://schemas.microsoft.com/office/drawing/2014/main" id="{1613DB9F-42A1-2907-1241-382E3AF218CB}"/>
              </a:ext>
            </a:extLst>
          </p:cNvPr>
          <p:cNvPicPr>
            <a:picLocks noChangeAspect="1"/>
          </p:cNvPicPr>
          <p:nvPr/>
        </p:nvPicPr>
        <p:blipFill>
          <a:blip r:embed="rId9"/>
          <a:stretch>
            <a:fillRect/>
          </a:stretch>
        </p:blipFill>
        <p:spPr>
          <a:xfrm>
            <a:off x="2081531" y="4977023"/>
            <a:ext cx="79255" cy="91448"/>
          </a:xfrm>
          <a:prstGeom prst="rect">
            <a:avLst/>
          </a:prstGeom>
        </p:spPr>
      </p:pic>
      <p:pic>
        <p:nvPicPr>
          <p:cNvPr id="15" name="Picture 14">
            <a:extLst>
              <a:ext uri="{FF2B5EF4-FFF2-40B4-BE49-F238E27FC236}">
                <a16:creationId xmlns:a16="http://schemas.microsoft.com/office/drawing/2014/main" id="{DA638408-DC5D-50B8-6ADF-93CD8C6EA67C}"/>
              </a:ext>
            </a:extLst>
          </p:cNvPr>
          <p:cNvPicPr>
            <a:picLocks noChangeAspect="1"/>
          </p:cNvPicPr>
          <p:nvPr/>
        </p:nvPicPr>
        <p:blipFill>
          <a:blip r:embed="rId9"/>
          <a:stretch>
            <a:fillRect/>
          </a:stretch>
        </p:blipFill>
        <p:spPr>
          <a:xfrm>
            <a:off x="2893270" y="4947300"/>
            <a:ext cx="79255" cy="91448"/>
          </a:xfrm>
          <a:prstGeom prst="rect">
            <a:avLst/>
          </a:prstGeom>
        </p:spPr>
      </p:pic>
      <p:pic>
        <p:nvPicPr>
          <p:cNvPr id="16" name="Picture 15">
            <a:extLst>
              <a:ext uri="{FF2B5EF4-FFF2-40B4-BE49-F238E27FC236}">
                <a16:creationId xmlns:a16="http://schemas.microsoft.com/office/drawing/2014/main" id="{487C5845-4EB0-9BC9-F2A0-7DD333B9202E}"/>
              </a:ext>
            </a:extLst>
          </p:cNvPr>
          <p:cNvPicPr>
            <a:picLocks noChangeAspect="1"/>
          </p:cNvPicPr>
          <p:nvPr/>
        </p:nvPicPr>
        <p:blipFill>
          <a:blip r:embed="rId9"/>
          <a:stretch>
            <a:fillRect/>
          </a:stretch>
        </p:blipFill>
        <p:spPr>
          <a:xfrm>
            <a:off x="3559641" y="5022747"/>
            <a:ext cx="79255" cy="91448"/>
          </a:xfrm>
          <a:prstGeom prst="rect">
            <a:avLst/>
          </a:prstGeom>
        </p:spPr>
      </p:pic>
      <p:pic>
        <p:nvPicPr>
          <p:cNvPr id="17" name="Picture 16">
            <a:extLst>
              <a:ext uri="{FF2B5EF4-FFF2-40B4-BE49-F238E27FC236}">
                <a16:creationId xmlns:a16="http://schemas.microsoft.com/office/drawing/2014/main" id="{A6733587-10DE-838C-8AEC-339786B6B644}"/>
              </a:ext>
            </a:extLst>
          </p:cNvPr>
          <p:cNvPicPr>
            <a:picLocks noChangeAspect="1"/>
          </p:cNvPicPr>
          <p:nvPr/>
        </p:nvPicPr>
        <p:blipFill>
          <a:blip r:embed="rId9"/>
          <a:stretch>
            <a:fillRect/>
          </a:stretch>
        </p:blipFill>
        <p:spPr>
          <a:xfrm>
            <a:off x="4053745" y="4977023"/>
            <a:ext cx="79255" cy="91448"/>
          </a:xfrm>
          <a:prstGeom prst="rect">
            <a:avLst/>
          </a:prstGeom>
        </p:spPr>
      </p:pic>
      <p:sp>
        <p:nvSpPr>
          <p:cNvPr id="18" name="TextBox 17">
            <a:extLst>
              <a:ext uri="{FF2B5EF4-FFF2-40B4-BE49-F238E27FC236}">
                <a16:creationId xmlns:a16="http://schemas.microsoft.com/office/drawing/2014/main" id="{E349B6A2-2765-EC1F-289D-0A0DE4593A18}"/>
              </a:ext>
            </a:extLst>
          </p:cNvPr>
          <p:cNvSpPr txBox="1"/>
          <p:nvPr/>
        </p:nvSpPr>
        <p:spPr>
          <a:xfrm>
            <a:off x="1024036" y="5139540"/>
            <a:ext cx="4972533" cy="369332"/>
          </a:xfrm>
          <a:prstGeom prst="rect">
            <a:avLst/>
          </a:prstGeom>
          <a:noFill/>
          <a:ln>
            <a:solidFill>
              <a:schemeClr val="bg1"/>
            </a:solidFill>
          </a:ln>
        </p:spPr>
        <p:txBody>
          <a:bodyPr wrap="square" rtlCol="0">
            <a:spAutoFit/>
          </a:bodyPr>
          <a:lstStyle/>
          <a:p>
            <a:r>
              <a:rPr lang="en-US" dirty="0"/>
              <a:t>  </a:t>
            </a:r>
            <a:r>
              <a:rPr lang="en-US" sz="1600" dirty="0">
                <a:hlinkClick r:id="rId10"/>
              </a:rPr>
              <a:t>flutter</a:t>
            </a:r>
            <a:r>
              <a:rPr lang="en-US" sz="1600" dirty="0"/>
              <a:t>       </a:t>
            </a:r>
            <a:r>
              <a:rPr lang="en-US" sz="1200" dirty="0">
                <a:hlinkClick r:id="rId11"/>
              </a:rPr>
              <a:t>ASP .NET MVC        </a:t>
            </a:r>
            <a:r>
              <a:rPr lang="en-US" sz="1200" dirty="0">
                <a:hlinkClick r:id="rId12"/>
              </a:rPr>
              <a:t>ASP .NET CORE</a:t>
            </a:r>
            <a:endParaRPr lang="en-US" dirty="0"/>
          </a:p>
        </p:txBody>
      </p:sp>
      <p:pic>
        <p:nvPicPr>
          <p:cNvPr id="19" name="Picture 18">
            <a:extLst>
              <a:ext uri="{FF2B5EF4-FFF2-40B4-BE49-F238E27FC236}">
                <a16:creationId xmlns:a16="http://schemas.microsoft.com/office/drawing/2014/main" id="{97FE468D-A9E1-B60A-9459-43722AC4B491}"/>
              </a:ext>
            </a:extLst>
          </p:cNvPr>
          <p:cNvPicPr>
            <a:picLocks noChangeAspect="1"/>
          </p:cNvPicPr>
          <p:nvPr/>
        </p:nvPicPr>
        <p:blipFill>
          <a:blip r:embed="rId13"/>
          <a:stretch>
            <a:fillRect/>
          </a:stretch>
        </p:blipFill>
        <p:spPr>
          <a:xfrm>
            <a:off x="1083131" y="5346526"/>
            <a:ext cx="54869" cy="42676"/>
          </a:xfrm>
          <a:prstGeom prst="rect">
            <a:avLst/>
          </a:prstGeom>
        </p:spPr>
      </p:pic>
      <p:pic>
        <p:nvPicPr>
          <p:cNvPr id="20" name="Picture 19">
            <a:extLst>
              <a:ext uri="{FF2B5EF4-FFF2-40B4-BE49-F238E27FC236}">
                <a16:creationId xmlns:a16="http://schemas.microsoft.com/office/drawing/2014/main" id="{57EE82AC-606C-2258-21A5-D7352F1B3CF5}"/>
              </a:ext>
            </a:extLst>
          </p:cNvPr>
          <p:cNvPicPr>
            <a:picLocks noChangeAspect="1"/>
          </p:cNvPicPr>
          <p:nvPr/>
        </p:nvPicPr>
        <p:blipFill>
          <a:blip r:embed="rId13"/>
          <a:stretch>
            <a:fillRect/>
          </a:stretch>
        </p:blipFill>
        <p:spPr>
          <a:xfrm>
            <a:off x="1888450" y="5348829"/>
            <a:ext cx="54869" cy="42676"/>
          </a:xfrm>
          <a:prstGeom prst="rect">
            <a:avLst/>
          </a:prstGeom>
        </p:spPr>
      </p:pic>
      <p:pic>
        <p:nvPicPr>
          <p:cNvPr id="21" name="Picture 20">
            <a:extLst>
              <a:ext uri="{FF2B5EF4-FFF2-40B4-BE49-F238E27FC236}">
                <a16:creationId xmlns:a16="http://schemas.microsoft.com/office/drawing/2014/main" id="{1619DC82-3330-6C79-0B05-62C861560670}"/>
              </a:ext>
            </a:extLst>
          </p:cNvPr>
          <p:cNvPicPr>
            <a:picLocks noChangeAspect="1"/>
          </p:cNvPicPr>
          <p:nvPr/>
        </p:nvPicPr>
        <p:blipFill>
          <a:blip r:embed="rId13"/>
          <a:stretch>
            <a:fillRect/>
          </a:stretch>
        </p:blipFill>
        <p:spPr>
          <a:xfrm>
            <a:off x="3137190" y="5324206"/>
            <a:ext cx="54869" cy="42676"/>
          </a:xfrm>
          <a:prstGeom prst="rect">
            <a:avLst/>
          </a:prstGeom>
        </p:spPr>
      </p:pic>
      <p:pic>
        <p:nvPicPr>
          <p:cNvPr id="22" name="Picture 21">
            <a:extLst>
              <a:ext uri="{FF2B5EF4-FFF2-40B4-BE49-F238E27FC236}">
                <a16:creationId xmlns:a16="http://schemas.microsoft.com/office/drawing/2014/main" id="{D386EA9B-3DAA-DC12-6853-C830E9BAAC1D}"/>
              </a:ext>
            </a:extLst>
          </p:cNvPr>
          <p:cNvPicPr>
            <a:picLocks noChangeAspect="1"/>
          </p:cNvPicPr>
          <p:nvPr/>
        </p:nvPicPr>
        <p:blipFill>
          <a:blip r:embed="rId14"/>
          <a:stretch>
            <a:fillRect/>
          </a:stretch>
        </p:blipFill>
        <p:spPr>
          <a:xfrm>
            <a:off x="308512" y="5654516"/>
            <a:ext cx="518205" cy="475529"/>
          </a:xfrm>
          <a:prstGeom prst="rect">
            <a:avLst/>
          </a:prstGeom>
        </p:spPr>
      </p:pic>
      <p:pic>
        <p:nvPicPr>
          <p:cNvPr id="23" name="Picture 22">
            <a:extLst>
              <a:ext uri="{FF2B5EF4-FFF2-40B4-BE49-F238E27FC236}">
                <a16:creationId xmlns:a16="http://schemas.microsoft.com/office/drawing/2014/main" id="{42AFEB68-1543-3A92-59BC-E52BC125C37B}"/>
              </a:ext>
            </a:extLst>
          </p:cNvPr>
          <p:cNvPicPr>
            <a:picLocks noChangeAspect="1"/>
          </p:cNvPicPr>
          <p:nvPr/>
        </p:nvPicPr>
        <p:blipFill>
          <a:blip r:embed="rId15"/>
          <a:stretch>
            <a:fillRect/>
          </a:stretch>
        </p:blipFill>
        <p:spPr>
          <a:xfrm>
            <a:off x="912068" y="5720653"/>
            <a:ext cx="18290" cy="481626"/>
          </a:xfrm>
          <a:prstGeom prst="rect">
            <a:avLst/>
          </a:prstGeom>
        </p:spPr>
      </p:pic>
      <p:sp>
        <p:nvSpPr>
          <p:cNvPr id="25" name="TextBox 24">
            <a:extLst>
              <a:ext uri="{FF2B5EF4-FFF2-40B4-BE49-F238E27FC236}">
                <a16:creationId xmlns:a16="http://schemas.microsoft.com/office/drawing/2014/main" id="{058D7612-213F-FDA1-C750-F826CAE99CB5}"/>
              </a:ext>
            </a:extLst>
          </p:cNvPr>
          <p:cNvSpPr txBox="1"/>
          <p:nvPr/>
        </p:nvSpPr>
        <p:spPr>
          <a:xfrm>
            <a:off x="1004968" y="5571236"/>
            <a:ext cx="6097554" cy="369332"/>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hlinkClick r:id="rId16"/>
              </a:rPr>
              <a:t>Winforms</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17"/>
              </a:rPr>
              <a:t>WPF</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hlinkClick r:id="rId18"/>
              </a:rPr>
              <a:t>WinUi</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18"/>
              </a:rPr>
              <a:t>Flutter</a:t>
            </a:r>
            <a:endParaRPr lang="en-US" dirty="0"/>
          </a:p>
        </p:txBody>
      </p:sp>
      <p:pic>
        <p:nvPicPr>
          <p:cNvPr id="26" name="Picture 25">
            <a:extLst>
              <a:ext uri="{FF2B5EF4-FFF2-40B4-BE49-F238E27FC236}">
                <a16:creationId xmlns:a16="http://schemas.microsoft.com/office/drawing/2014/main" id="{F1679C13-7747-2932-6682-6B81D44F9B39}"/>
              </a:ext>
            </a:extLst>
          </p:cNvPr>
          <p:cNvPicPr>
            <a:picLocks noChangeAspect="1"/>
          </p:cNvPicPr>
          <p:nvPr/>
        </p:nvPicPr>
        <p:blipFill>
          <a:blip r:embed="rId19"/>
          <a:stretch>
            <a:fillRect/>
          </a:stretch>
        </p:blipFill>
        <p:spPr>
          <a:xfrm>
            <a:off x="989017" y="5725371"/>
            <a:ext cx="79255" cy="91448"/>
          </a:xfrm>
          <a:prstGeom prst="rect">
            <a:avLst/>
          </a:prstGeom>
        </p:spPr>
      </p:pic>
      <p:pic>
        <p:nvPicPr>
          <p:cNvPr id="27" name="Picture 26">
            <a:extLst>
              <a:ext uri="{FF2B5EF4-FFF2-40B4-BE49-F238E27FC236}">
                <a16:creationId xmlns:a16="http://schemas.microsoft.com/office/drawing/2014/main" id="{94584D83-3810-D63B-B398-00D596A7E2BA}"/>
              </a:ext>
            </a:extLst>
          </p:cNvPr>
          <p:cNvPicPr>
            <a:picLocks noChangeAspect="1"/>
          </p:cNvPicPr>
          <p:nvPr/>
        </p:nvPicPr>
        <p:blipFill>
          <a:blip r:embed="rId19"/>
          <a:stretch>
            <a:fillRect/>
          </a:stretch>
        </p:blipFill>
        <p:spPr>
          <a:xfrm>
            <a:off x="1946429" y="5717828"/>
            <a:ext cx="79255" cy="91448"/>
          </a:xfrm>
          <a:prstGeom prst="rect">
            <a:avLst/>
          </a:prstGeom>
        </p:spPr>
      </p:pic>
      <p:pic>
        <p:nvPicPr>
          <p:cNvPr id="28" name="Picture 27">
            <a:extLst>
              <a:ext uri="{FF2B5EF4-FFF2-40B4-BE49-F238E27FC236}">
                <a16:creationId xmlns:a16="http://schemas.microsoft.com/office/drawing/2014/main" id="{44A62BFF-42C7-4BC7-C757-E88AAFED61CF}"/>
              </a:ext>
            </a:extLst>
          </p:cNvPr>
          <p:cNvPicPr>
            <a:picLocks noChangeAspect="1"/>
          </p:cNvPicPr>
          <p:nvPr/>
        </p:nvPicPr>
        <p:blipFill>
          <a:blip r:embed="rId19"/>
          <a:stretch>
            <a:fillRect/>
          </a:stretch>
        </p:blipFill>
        <p:spPr>
          <a:xfrm>
            <a:off x="2604046" y="5697139"/>
            <a:ext cx="79255" cy="91448"/>
          </a:xfrm>
          <a:prstGeom prst="rect">
            <a:avLst/>
          </a:prstGeom>
        </p:spPr>
      </p:pic>
      <p:pic>
        <p:nvPicPr>
          <p:cNvPr id="29" name="Picture 28">
            <a:extLst>
              <a:ext uri="{FF2B5EF4-FFF2-40B4-BE49-F238E27FC236}">
                <a16:creationId xmlns:a16="http://schemas.microsoft.com/office/drawing/2014/main" id="{16932952-CDFE-99D3-38E6-62B96902A46A}"/>
              </a:ext>
            </a:extLst>
          </p:cNvPr>
          <p:cNvPicPr>
            <a:picLocks noChangeAspect="1"/>
          </p:cNvPicPr>
          <p:nvPr/>
        </p:nvPicPr>
        <p:blipFill>
          <a:blip r:embed="rId19"/>
          <a:stretch>
            <a:fillRect/>
          </a:stretch>
        </p:blipFill>
        <p:spPr>
          <a:xfrm>
            <a:off x="3319288" y="5710178"/>
            <a:ext cx="79255" cy="91448"/>
          </a:xfrm>
          <a:prstGeom prst="rect">
            <a:avLst/>
          </a:prstGeom>
        </p:spPr>
      </p:pic>
      <p:sp>
        <p:nvSpPr>
          <p:cNvPr id="31" name="TextBox 30">
            <a:extLst>
              <a:ext uri="{FF2B5EF4-FFF2-40B4-BE49-F238E27FC236}">
                <a16:creationId xmlns:a16="http://schemas.microsoft.com/office/drawing/2014/main" id="{C9F50A8A-AD5E-5DBE-40A9-EEF0E398A590}"/>
              </a:ext>
            </a:extLst>
          </p:cNvPr>
          <p:cNvSpPr txBox="1"/>
          <p:nvPr/>
        </p:nvSpPr>
        <p:spPr>
          <a:xfrm>
            <a:off x="1079578" y="5842529"/>
            <a:ext cx="6097554" cy="400110"/>
          </a:xfrm>
          <a:prstGeom prst="rect">
            <a:avLst/>
          </a:prstGeom>
          <a:noFill/>
        </p:spPr>
        <p:txBody>
          <a:bodyPr wrap="square">
            <a:spAutoFit/>
          </a:bodyPr>
          <a:lstStyle/>
          <a:p>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18"/>
              </a:rPr>
              <a:t>UWP</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hlinkClick r:id="rId3"/>
              </a:rPr>
              <a:t>NET MAUI</a:t>
            </a:r>
            <a:endParaRPr lang="en-US" dirty="0"/>
          </a:p>
        </p:txBody>
      </p:sp>
      <p:pic>
        <p:nvPicPr>
          <p:cNvPr id="32" name="Picture 31">
            <a:extLst>
              <a:ext uri="{FF2B5EF4-FFF2-40B4-BE49-F238E27FC236}">
                <a16:creationId xmlns:a16="http://schemas.microsoft.com/office/drawing/2014/main" id="{1BD0BD0D-1C49-8E98-FDAB-B637BDB59394}"/>
              </a:ext>
            </a:extLst>
          </p:cNvPr>
          <p:cNvPicPr>
            <a:picLocks noChangeAspect="1"/>
          </p:cNvPicPr>
          <p:nvPr/>
        </p:nvPicPr>
        <p:blipFill>
          <a:blip r:embed="rId20"/>
          <a:stretch>
            <a:fillRect/>
          </a:stretch>
        </p:blipFill>
        <p:spPr>
          <a:xfrm>
            <a:off x="1058745" y="5996664"/>
            <a:ext cx="79255" cy="91448"/>
          </a:xfrm>
          <a:prstGeom prst="rect">
            <a:avLst/>
          </a:prstGeom>
        </p:spPr>
      </p:pic>
      <p:pic>
        <p:nvPicPr>
          <p:cNvPr id="33" name="Picture 32">
            <a:extLst>
              <a:ext uri="{FF2B5EF4-FFF2-40B4-BE49-F238E27FC236}">
                <a16:creationId xmlns:a16="http://schemas.microsoft.com/office/drawing/2014/main" id="{FF4F0B02-148E-5987-9506-9E42B41CC2C2}"/>
              </a:ext>
            </a:extLst>
          </p:cNvPr>
          <p:cNvPicPr>
            <a:picLocks noChangeAspect="1"/>
          </p:cNvPicPr>
          <p:nvPr/>
        </p:nvPicPr>
        <p:blipFill>
          <a:blip r:embed="rId20"/>
          <a:stretch>
            <a:fillRect/>
          </a:stretch>
        </p:blipFill>
        <p:spPr>
          <a:xfrm>
            <a:off x="1809195" y="6025775"/>
            <a:ext cx="79255" cy="91448"/>
          </a:xfrm>
          <a:prstGeom prst="rect">
            <a:avLst/>
          </a:prstGeom>
        </p:spPr>
      </p:pic>
    </p:spTree>
    <p:extLst>
      <p:ext uri="{BB962C8B-B14F-4D97-AF65-F5344CB8AC3E}">
        <p14:creationId xmlns:p14="http://schemas.microsoft.com/office/powerpoint/2010/main" val="156218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266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219</TotalTime>
  <Words>283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Open Sans</vt:lpstr>
      <vt:lpstr>Wingdings</vt:lpstr>
      <vt:lpstr>Office Theme</vt:lpstr>
      <vt:lpstr>COMPONENTS OF SYNCFUSION</vt:lpstr>
      <vt:lpstr>MOST POPULAR  COMPONENTS OF SYNCFUSION</vt:lpstr>
      <vt:lpstr>PowerPoint Presentation</vt:lpstr>
      <vt:lpstr>CHARTS</vt:lpstr>
      <vt:lpstr>LIST 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PRODUCTS OF SYNCFUSION</dc:title>
  <dc:creator>Vincent Kumar Lourdu Josephraj</dc:creator>
  <cp:lastModifiedBy>Vincent Kumar Lourdu Josephraj</cp:lastModifiedBy>
  <cp:revision>1</cp:revision>
  <dcterms:created xsi:type="dcterms:W3CDTF">2024-03-25T09:31:53Z</dcterms:created>
  <dcterms:modified xsi:type="dcterms:W3CDTF">2024-03-25T18:57:46Z</dcterms:modified>
</cp:coreProperties>
</file>