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4"/>
    <p:sldMasterId id="214748367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VT323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VT323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0f42b85138_2_3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g10f42b85138_2_3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2e29d109e2b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g2e29d109e2b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271f72b4634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g271f72b4634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0f42b85138_2_100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g10f42b85138_2_10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0f42b85138_2_3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g10f42b85138_2_3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0f42b85138_2_37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g10f42b85138_2_3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0f42b85138_2_37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g10f42b85138_2_3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0f42b85138_2_39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g10f42b85138_2_3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dedc4c9129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g2dedc4c9129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0f42b85138_2_5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g10f42b85138_2_5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0f42b85138_2_5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g10f42b85138_2_5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0f42b85138_2_56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g10f42b85138_2_5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Relationship Id="rId3" Type="http://schemas.openxmlformats.org/officeDocument/2006/relationships/hyperlink" Target="http://pptmon.com/" TargetMode="External"/><Relationship Id="rId4" Type="http://schemas.openxmlformats.org/officeDocument/2006/relationships/image" Target="../media/image16.png"/><Relationship Id="rId11" Type="http://schemas.openxmlformats.org/officeDocument/2006/relationships/image" Target="../media/image4.png"/><Relationship Id="rId10" Type="http://schemas.openxmlformats.org/officeDocument/2006/relationships/image" Target="../media/image5.png"/><Relationship Id="rId12" Type="http://schemas.openxmlformats.org/officeDocument/2006/relationships/image" Target="../media/image11.png"/><Relationship Id="rId9" Type="http://schemas.openxmlformats.org/officeDocument/2006/relationships/image" Target="../media/image7.png"/><Relationship Id="rId5" Type="http://schemas.openxmlformats.org/officeDocument/2006/relationships/hyperlink" Target="https://pptmon.com/" TargetMode="External"/><Relationship Id="rId6" Type="http://schemas.openxmlformats.org/officeDocument/2006/relationships/hyperlink" Target="http://www.pptmon.com/" TargetMode="External"/><Relationship Id="rId7" Type="http://schemas.openxmlformats.org/officeDocument/2006/relationships/image" Target="../media/image9.png"/><Relationship Id="rId8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11" Type="http://schemas.openxmlformats.org/officeDocument/2006/relationships/hyperlink" Target="https://pptmon.com/" TargetMode="External"/><Relationship Id="rId10" Type="http://schemas.openxmlformats.org/officeDocument/2006/relationships/image" Target="../media/image16.png"/><Relationship Id="rId12" Type="http://schemas.openxmlformats.org/officeDocument/2006/relationships/hyperlink" Target="http://www.pptmon.com/" TargetMode="External"/><Relationship Id="rId9" Type="http://schemas.openxmlformats.org/officeDocument/2006/relationships/hyperlink" Target="http://pptmon.com/" TargetMode="External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7" Type="http://schemas.openxmlformats.org/officeDocument/2006/relationships/image" Target="../media/image4.png"/><Relationship Id="rId8" Type="http://schemas.openxmlformats.org/officeDocument/2006/relationships/image" Target="../media/image1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11" Type="http://schemas.openxmlformats.org/officeDocument/2006/relationships/hyperlink" Target="https://pptmon.com/" TargetMode="External"/><Relationship Id="rId10" Type="http://schemas.openxmlformats.org/officeDocument/2006/relationships/image" Target="../media/image16.png"/><Relationship Id="rId12" Type="http://schemas.openxmlformats.org/officeDocument/2006/relationships/hyperlink" Target="http://www.pptmon.com/" TargetMode="External"/><Relationship Id="rId9" Type="http://schemas.openxmlformats.org/officeDocument/2006/relationships/hyperlink" Target="http://pptmon.com/" TargetMode="External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7" Type="http://schemas.openxmlformats.org/officeDocument/2006/relationships/image" Target="../media/image4.png"/><Relationship Id="rId8" Type="http://schemas.openxmlformats.org/officeDocument/2006/relationships/image" Target="../media/image1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6.png"/><Relationship Id="rId4" Type="http://schemas.openxmlformats.org/officeDocument/2006/relationships/hyperlink" Target="https://pptmon.com/" TargetMode="External"/><Relationship Id="rId11" Type="http://schemas.openxmlformats.org/officeDocument/2006/relationships/image" Target="../media/image4.png"/><Relationship Id="rId10" Type="http://schemas.openxmlformats.org/officeDocument/2006/relationships/image" Target="../media/image5.png"/><Relationship Id="rId12" Type="http://schemas.openxmlformats.org/officeDocument/2006/relationships/image" Target="../media/image11.png"/><Relationship Id="rId9" Type="http://schemas.openxmlformats.org/officeDocument/2006/relationships/image" Target="../media/image7.png"/><Relationship Id="rId5" Type="http://schemas.openxmlformats.org/officeDocument/2006/relationships/hyperlink" Target="http://www.pptmon.com/" TargetMode="External"/><Relationship Id="rId6" Type="http://schemas.openxmlformats.org/officeDocument/2006/relationships/image" Target="../media/image15.png"/><Relationship Id="rId7" Type="http://schemas.openxmlformats.org/officeDocument/2006/relationships/image" Target="../media/image9.png"/><Relationship Id="rId8" Type="http://schemas.openxmlformats.org/officeDocument/2006/relationships/image" Target="../media/image6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11" Type="http://schemas.openxmlformats.org/officeDocument/2006/relationships/hyperlink" Target="https://pptmon.com/" TargetMode="External"/><Relationship Id="rId10" Type="http://schemas.openxmlformats.org/officeDocument/2006/relationships/image" Target="../media/image16.png"/><Relationship Id="rId12" Type="http://schemas.openxmlformats.org/officeDocument/2006/relationships/hyperlink" Target="http://www.pptmon.com/" TargetMode="External"/><Relationship Id="rId9" Type="http://schemas.openxmlformats.org/officeDocument/2006/relationships/hyperlink" Target="http://pptmon.com/" TargetMode="External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7" Type="http://schemas.openxmlformats.org/officeDocument/2006/relationships/image" Target="../media/image4.png"/><Relationship Id="rId8" Type="http://schemas.openxmlformats.org/officeDocument/2006/relationships/image" Target="../media/image1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11" Type="http://schemas.openxmlformats.org/officeDocument/2006/relationships/hyperlink" Target="https://pptmon.com/" TargetMode="External"/><Relationship Id="rId10" Type="http://schemas.openxmlformats.org/officeDocument/2006/relationships/image" Target="../media/image16.png"/><Relationship Id="rId12" Type="http://schemas.openxmlformats.org/officeDocument/2006/relationships/hyperlink" Target="http://www.pptmon.com/" TargetMode="External"/><Relationship Id="rId9" Type="http://schemas.openxmlformats.org/officeDocument/2006/relationships/hyperlink" Target="http://pptmon.com/" TargetMode="External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7" Type="http://schemas.openxmlformats.org/officeDocument/2006/relationships/image" Target="../media/image4.png"/><Relationship Id="rId8" Type="http://schemas.openxmlformats.org/officeDocument/2006/relationships/image" Target="../media/image1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11" Type="http://schemas.openxmlformats.org/officeDocument/2006/relationships/hyperlink" Target="https://pptmon.com/" TargetMode="External"/><Relationship Id="rId10" Type="http://schemas.openxmlformats.org/officeDocument/2006/relationships/image" Target="../media/image16.png"/><Relationship Id="rId12" Type="http://schemas.openxmlformats.org/officeDocument/2006/relationships/hyperlink" Target="http://www.pptmon.com/" TargetMode="External"/><Relationship Id="rId9" Type="http://schemas.openxmlformats.org/officeDocument/2006/relationships/hyperlink" Target="http://pptmon.com/" TargetMode="External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7" Type="http://schemas.openxmlformats.org/officeDocument/2006/relationships/image" Target="../media/image4.png"/><Relationship Id="rId8" Type="http://schemas.openxmlformats.org/officeDocument/2006/relationships/image" Target="../media/image1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11" Type="http://schemas.openxmlformats.org/officeDocument/2006/relationships/hyperlink" Target="https://pptmon.com/" TargetMode="External"/><Relationship Id="rId10" Type="http://schemas.openxmlformats.org/officeDocument/2006/relationships/image" Target="../media/image16.png"/><Relationship Id="rId12" Type="http://schemas.openxmlformats.org/officeDocument/2006/relationships/hyperlink" Target="http://www.pptmon.com/" TargetMode="External"/><Relationship Id="rId9" Type="http://schemas.openxmlformats.org/officeDocument/2006/relationships/hyperlink" Target="http://pptmon.com/" TargetMode="External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7" Type="http://schemas.openxmlformats.org/officeDocument/2006/relationships/image" Target="../media/image4.png"/><Relationship Id="rId8" Type="http://schemas.openxmlformats.org/officeDocument/2006/relationships/image" Target="../media/image1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11" Type="http://schemas.openxmlformats.org/officeDocument/2006/relationships/hyperlink" Target="https://pptmon.com/" TargetMode="External"/><Relationship Id="rId10" Type="http://schemas.openxmlformats.org/officeDocument/2006/relationships/image" Target="../media/image16.png"/><Relationship Id="rId12" Type="http://schemas.openxmlformats.org/officeDocument/2006/relationships/hyperlink" Target="http://www.pptmon.com/" TargetMode="External"/><Relationship Id="rId9" Type="http://schemas.openxmlformats.org/officeDocument/2006/relationships/hyperlink" Target="http://pptmon.com/" TargetMode="External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7" Type="http://schemas.openxmlformats.org/officeDocument/2006/relationships/image" Target="../media/image4.png"/><Relationship Id="rId8" Type="http://schemas.openxmlformats.org/officeDocument/2006/relationships/image" Target="../media/image1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11" Type="http://schemas.openxmlformats.org/officeDocument/2006/relationships/hyperlink" Target="https://pptmon.com/" TargetMode="External"/><Relationship Id="rId10" Type="http://schemas.openxmlformats.org/officeDocument/2006/relationships/image" Target="../media/image16.png"/><Relationship Id="rId12" Type="http://schemas.openxmlformats.org/officeDocument/2006/relationships/hyperlink" Target="http://www.pptmon.com/" TargetMode="External"/><Relationship Id="rId9" Type="http://schemas.openxmlformats.org/officeDocument/2006/relationships/hyperlink" Target="http://pptmon.com/" TargetMode="External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7" Type="http://schemas.openxmlformats.org/officeDocument/2006/relationships/image" Target="../media/image4.png"/><Relationship Id="rId8" Type="http://schemas.openxmlformats.org/officeDocument/2006/relationships/image" Target="../media/image1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11" Type="http://schemas.openxmlformats.org/officeDocument/2006/relationships/hyperlink" Target="https://pptmon.com/" TargetMode="External"/><Relationship Id="rId10" Type="http://schemas.openxmlformats.org/officeDocument/2006/relationships/image" Target="../media/image16.png"/><Relationship Id="rId12" Type="http://schemas.openxmlformats.org/officeDocument/2006/relationships/hyperlink" Target="http://www.pptmon.com/" TargetMode="External"/><Relationship Id="rId9" Type="http://schemas.openxmlformats.org/officeDocument/2006/relationships/hyperlink" Target="http://pptmon.com/" TargetMode="External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7" Type="http://schemas.openxmlformats.org/officeDocument/2006/relationships/image" Target="../media/image4.png"/><Relationship Id="rId8" Type="http://schemas.openxmlformats.org/officeDocument/2006/relationships/image" Target="../media/image1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11" Type="http://schemas.openxmlformats.org/officeDocument/2006/relationships/hyperlink" Target="https://pptmon.com/" TargetMode="External"/><Relationship Id="rId10" Type="http://schemas.openxmlformats.org/officeDocument/2006/relationships/image" Target="../media/image16.png"/><Relationship Id="rId12" Type="http://schemas.openxmlformats.org/officeDocument/2006/relationships/hyperlink" Target="http://www.pptmon.com/" TargetMode="External"/><Relationship Id="rId9" Type="http://schemas.openxmlformats.org/officeDocument/2006/relationships/hyperlink" Target="http://pptmon.com/" TargetMode="External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7" Type="http://schemas.openxmlformats.org/officeDocument/2006/relationships/image" Target="../media/image4.png"/><Relationship Id="rId8" Type="http://schemas.openxmlformats.org/officeDocument/2006/relationships/image" Target="../media/image1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11" Type="http://schemas.openxmlformats.org/officeDocument/2006/relationships/hyperlink" Target="https://pptmon.com/" TargetMode="External"/><Relationship Id="rId10" Type="http://schemas.openxmlformats.org/officeDocument/2006/relationships/image" Target="../media/image16.png"/><Relationship Id="rId12" Type="http://schemas.openxmlformats.org/officeDocument/2006/relationships/hyperlink" Target="http://www.pptmon.com/" TargetMode="External"/><Relationship Id="rId9" Type="http://schemas.openxmlformats.org/officeDocument/2006/relationships/hyperlink" Target="http://pptmon.com/" TargetMode="External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7" Type="http://schemas.openxmlformats.org/officeDocument/2006/relationships/image" Target="../media/image4.png"/><Relationship Id="rId8" Type="http://schemas.openxmlformats.org/officeDocument/2006/relationships/image" Target="../media/image1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11" Type="http://schemas.openxmlformats.org/officeDocument/2006/relationships/hyperlink" Target="https://pptmon.com/" TargetMode="External"/><Relationship Id="rId10" Type="http://schemas.openxmlformats.org/officeDocument/2006/relationships/image" Target="../media/image16.png"/><Relationship Id="rId12" Type="http://schemas.openxmlformats.org/officeDocument/2006/relationships/hyperlink" Target="http://www.pptmon.com/" TargetMode="External"/><Relationship Id="rId9" Type="http://schemas.openxmlformats.org/officeDocument/2006/relationships/hyperlink" Target="http://pptmon.com/" TargetMode="External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7" Type="http://schemas.openxmlformats.org/officeDocument/2006/relationships/image" Target="../media/image4.png"/><Relationship Id="rId8" Type="http://schemas.openxmlformats.org/officeDocument/2006/relationships/image" Target="../media/image1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11" Type="http://schemas.openxmlformats.org/officeDocument/2006/relationships/hyperlink" Target="https://pptmon.com/" TargetMode="External"/><Relationship Id="rId10" Type="http://schemas.openxmlformats.org/officeDocument/2006/relationships/image" Target="../media/image16.png"/><Relationship Id="rId12" Type="http://schemas.openxmlformats.org/officeDocument/2006/relationships/hyperlink" Target="http://www.pptmon.com/" TargetMode="External"/><Relationship Id="rId9" Type="http://schemas.openxmlformats.org/officeDocument/2006/relationships/hyperlink" Target="http://pptmon.com/" TargetMode="External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7" Type="http://schemas.openxmlformats.org/officeDocument/2006/relationships/image" Target="../media/image4.png"/><Relationship Id="rId8" Type="http://schemas.openxmlformats.org/officeDocument/2006/relationships/image" Target="../media/image1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6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11" Type="http://schemas.openxmlformats.org/officeDocument/2006/relationships/hyperlink" Target="https://pptmon.com/" TargetMode="External"/><Relationship Id="rId10" Type="http://schemas.openxmlformats.org/officeDocument/2006/relationships/image" Target="../media/image16.png"/><Relationship Id="rId12" Type="http://schemas.openxmlformats.org/officeDocument/2006/relationships/hyperlink" Target="http://www.pptmon.com/" TargetMode="External"/><Relationship Id="rId9" Type="http://schemas.openxmlformats.org/officeDocument/2006/relationships/hyperlink" Target="http://pptmon.com/" TargetMode="External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7" Type="http://schemas.openxmlformats.org/officeDocument/2006/relationships/image" Target="../media/image4.png"/><Relationship Id="rId8" Type="http://schemas.openxmlformats.org/officeDocument/2006/relationships/image" Target="../media/image1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11" Type="http://schemas.openxmlformats.org/officeDocument/2006/relationships/hyperlink" Target="https://pptmon.com/" TargetMode="External"/><Relationship Id="rId10" Type="http://schemas.openxmlformats.org/officeDocument/2006/relationships/image" Target="../media/image16.png"/><Relationship Id="rId12" Type="http://schemas.openxmlformats.org/officeDocument/2006/relationships/hyperlink" Target="http://www.pptmon.com/" TargetMode="External"/><Relationship Id="rId9" Type="http://schemas.openxmlformats.org/officeDocument/2006/relationships/hyperlink" Target="http://pptmon.com/" TargetMode="External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7" Type="http://schemas.openxmlformats.org/officeDocument/2006/relationships/image" Target="../media/image4.png"/><Relationship Id="rId8" Type="http://schemas.openxmlformats.org/officeDocument/2006/relationships/image" Target="../media/image1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6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PTMON title">
  <p:cSld name="PPTMON title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4"/>
          <p:cNvPicPr preferRelativeResize="0"/>
          <p:nvPr/>
        </p:nvPicPr>
        <p:blipFill rotWithShape="1">
          <a:blip r:embed="rId2">
            <a:alphaModFix/>
          </a:blip>
          <a:srcRect b="0" l="0" r="24074" t="0"/>
          <a:stretch/>
        </p:blipFill>
        <p:spPr>
          <a:xfrm>
            <a:off x="6610140" y="2968165"/>
            <a:ext cx="2533860" cy="1579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96488" y="3407582"/>
            <a:ext cx="3337271" cy="1579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4">
            <a:hlinkClick r:id="rId5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856" y="2968165"/>
            <a:ext cx="3337271" cy="1579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979680" y="3407582"/>
            <a:ext cx="733443" cy="1139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022251" y="3735306"/>
            <a:ext cx="619035" cy="812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93743" y="2632118"/>
            <a:ext cx="804881" cy="191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136477" y="2368867"/>
            <a:ext cx="723587" cy="2178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52324" y="472830"/>
            <a:ext cx="1569927" cy="803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0" y="4547493"/>
            <a:ext cx="1828800" cy="596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828800" y="4547493"/>
            <a:ext cx="1828800" cy="596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657600" y="4547493"/>
            <a:ext cx="1828800" cy="596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486400" y="4547493"/>
            <a:ext cx="1828800" cy="596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315200" y="4547493"/>
            <a:ext cx="1828800" cy="596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290136" y="969095"/>
            <a:ext cx="1569927" cy="8037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PPTMON slide">
  <p:cSld name="1_PPTMON slid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202805" y="4239680"/>
            <a:ext cx="1157984" cy="548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7950678" y="4249261"/>
            <a:ext cx="1157984" cy="548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022018" y="3903602"/>
            <a:ext cx="523869" cy="814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7999522" y="4137683"/>
            <a:ext cx="442151" cy="580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8692803" y="4001985"/>
            <a:ext cx="300799" cy="715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>
            <a:off x="202804" y="3903602"/>
            <a:ext cx="270418" cy="814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>
            <a:off x="8122082" y="725012"/>
            <a:ext cx="721120" cy="369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>
            <a:off x="5224952" y="4717796"/>
            <a:ext cx="1306238" cy="42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>
            <a:off x="3918715" y="4717796"/>
            <a:ext cx="1306238" cy="42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>
            <a:off x="2612477" y="4717796"/>
            <a:ext cx="1306238" cy="42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>
            <a:off x="1306239" y="4717796"/>
            <a:ext cx="1306238" cy="42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>
            <a:off x="1" y="4717796"/>
            <a:ext cx="1306238" cy="42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>
            <a:off x="473222" y="355816"/>
            <a:ext cx="721120" cy="369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>
            <a:off x="7837763" y="4717796"/>
            <a:ext cx="1306238" cy="42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>
            <a:off x="6531525" y="4717796"/>
            <a:ext cx="1306238" cy="42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>
            <a:hlinkClick r:id="rId9"/>
          </p:cNvPr>
          <p:cNvPicPr preferRelativeResize="0"/>
          <p:nvPr/>
        </p:nvPicPr>
        <p:blipFill rotWithShape="1">
          <a:blip r:embed="rId10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>
            <a:hlinkClick r:id="rId11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PPTMON slide">
  <p:cSld name="2_PPTMON slid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7031" y="4239680"/>
            <a:ext cx="1157984" cy="548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75146" y="4249261"/>
            <a:ext cx="1157984" cy="548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10870" y="3903602"/>
            <a:ext cx="523869" cy="814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52610" y="4137683"/>
            <a:ext cx="442151" cy="580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16736" y="4001985"/>
            <a:ext cx="300799" cy="715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>
            <a:off x="793176" y="3903602"/>
            <a:ext cx="270418" cy="814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>
            <a:off x="8016736" y="241106"/>
            <a:ext cx="721120" cy="369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>
            <a:off x="372804" y="774916"/>
            <a:ext cx="721120" cy="369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612811" y="4717796"/>
            <a:ext cx="1306238" cy="42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919049" y="4717796"/>
            <a:ext cx="1306238" cy="42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225287" y="4717796"/>
            <a:ext cx="1306238" cy="42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531524" y="4717796"/>
            <a:ext cx="1306238" cy="42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837763" y="4717796"/>
            <a:ext cx="1306238" cy="42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" y="4717796"/>
            <a:ext cx="1306238" cy="42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306238" y="4717796"/>
            <a:ext cx="1306238" cy="42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6">
            <a:hlinkClick r:id="rId9"/>
          </p:cNvPr>
          <p:cNvPicPr preferRelativeResize="0"/>
          <p:nvPr/>
        </p:nvPicPr>
        <p:blipFill rotWithShape="1">
          <a:blip r:embed="rId10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6">
            <a:hlinkClick r:id="rId11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PPTMON title">
  <p:cSld name="1_PPTMON title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17"/>
          <p:cNvPicPr preferRelativeResize="0"/>
          <p:nvPr/>
        </p:nvPicPr>
        <p:blipFill rotWithShape="1">
          <a:blip r:embed="rId6">
            <a:alphaModFix/>
          </a:blip>
          <a:srcRect b="0" l="0" r="24074" t="0"/>
          <a:stretch/>
        </p:blipFill>
        <p:spPr>
          <a:xfrm flipH="1">
            <a:off x="0" y="2968165"/>
            <a:ext cx="2533860" cy="1579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>
            <a:off x="2810242" y="3407582"/>
            <a:ext cx="3337271" cy="1579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>
            <a:off x="5736874" y="2968165"/>
            <a:ext cx="3337271" cy="1579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>
            <a:off x="1430877" y="3407582"/>
            <a:ext cx="733443" cy="1139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>
            <a:off x="6502714" y="3735306"/>
            <a:ext cx="619035" cy="812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flipH="1">
            <a:off x="7845376" y="2632118"/>
            <a:ext cx="804881" cy="191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 flipH="1">
            <a:off x="283937" y="2368867"/>
            <a:ext cx="723587" cy="2178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 flipH="1">
            <a:off x="7121749" y="472830"/>
            <a:ext cx="1569927" cy="803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 flipH="1">
            <a:off x="7315200" y="4547493"/>
            <a:ext cx="1828800" cy="596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 flipH="1">
            <a:off x="5486400" y="4547493"/>
            <a:ext cx="1828800" cy="596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 flipH="1">
            <a:off x="3657600" y="4547493"/>
            <a:ext cx="1828800" cy="596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 flipH="1">
            <a:off x="1828800" y="4547493"/>
            <a:ext cx="1828800" cy="596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 flipH="1">
            <a:off x="0" y="4547493"/>
            <a:ext cx="1828800" cy="596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 flipH="1">
            <a:off x="283937" y="969095"/>
            <a:ext cx="1569927" cy="8037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PPTMON slide">
  <p:cSld name="3_PPTMON slide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7380616" y="4239680"/>
            <a:ext cx="1157984" cy="548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172500" y="4249261"/>
            <a:ext cx="1157984" cy="548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70892" y="3903602"/>
            <a:ext cx="523869" cy="814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10870" y="4137683"/>
            <a:ext cx="442151" cy="580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888096" y="4001985"/>
            <a:ext cx="300799" cy="715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42037" y="3903602"/>
            <a:ext cx="270418" cy="814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292050" y="612581"/>
            <a:ext cx="721120" cy="369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>
            <a:off x="5224952" y="4717796"/>
            <a:ext cx="1306238" cy="42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>
            <a:off x="3918715" y="4717796"/>
            <a:ext cx="1306238" cy="42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>
            <a:off x="2612477" y="4717796"/>
            <a:ext cx="1306238" cy="42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>
            <a:off x="1306239" y="4717796"/>
            <a:ext cx="1306238" cy="42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>
            <a:off x="1" y="4717796"/>
            <a:ext cx="1306238" cy="42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93176" y="355816"/>
            <a:ext cx="721120" cy="369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>
            <a:off x="7837763" y="4717796"/>
            <a:ext cx="1306238" cy="42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>
            <a:off x="6531525" y="4717796"/>
            <a:ext cx="1306238" cy="42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8">
            <a:hlinkClick r:id="rId9"/>
          </p:cNvPr>
          <p:cNvPicPr preferRelativeResize="0"/>
          <p:nvPr/>
        </p:nvPicPr>
        <p:blipFill rotWithShape="1">
          <a:blip r:embed="rId10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8">
            <a:hlinkClick r:id="rId11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PPTMON slide">
  <p:cSld name="11_PPTMON slide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00123" y="4361980"/>
            <a:ext cx="899552" cy="42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37045" y="4454450"/>
            <a:ext cx="704153" cy="333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623" y="4318931"/>
            <a:ext cx="990518" cy="468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69386" y="4169791"/>
            <a:ext cx="352598" cy="548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3731" y="4137683"/>
            <a:ext cx="442151" cy="580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87336" y="4318931"/>
            <a:ext cx="167611" cy="398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664225" y="3883865"/>
            <a:ext cx="276973" cy="833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73224" y="725012"/>
            <a:ext cx="548695" cy="280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612811" y="4717796"/>
            <a:ext cx="1306238" cy="42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919049" y="4717796"/>
            <a:ext cx="1306238" cy="42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225287" y="4717796"/>
            <a:ext cx="1306238" cy="42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531524" y="4717796"/>
            <a:ext cx="1306238" cy="42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837763" y="4717796"/>
            <a:ext cx="1306238" cy="42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121983" y="355816"/>
            <a:ext cx="548796" cy="280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" y="4717796"/>
            <a:ext cx="1306238" cy="42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306238" y="4717796"/>
            <a:ext cx="1306238" cy="42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9">
            <a:hlinkClick r:id="rId9"/>
          </p:cNvPr>
          <p:cNvPicPr preferRelativeResize="0"/>
          <p:nvPr/>
        </p:nvPicPr>
        <p:blipFill rotWithShape="1">
          <a:blip r:embed="rId10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9">
            <a:hlinkClick r:id="rId11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9"/>
          <p:cNvSpPr/>
          <p:nvPr>
            <p:ph idx="2" type="pic"/>
          </p:nvPr>
        </p:nvSpPr>
        <p:spPr>
          <a:xfrm>
            <a:off x="1048965" y="666604"/>
            <a:ext cx="2853708" cy="3828152"/>
          </a:xfrm>
          <a:prstGeom prst="roundRect">
            <a:avLst>
              <a:gd fmla="val 9658" name="adj"/>
            </a:avLst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PPTMON slide">
  <p:cSld name="4_PPTMON slide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7986017" y="4239680"/>
            <a:ext cx="1157984" cy="548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474615" y="4249261"/>
            <a:ext cx="1157984" cy="548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07873" y="4169791"/>
            <a:ext cx="352598" cy="548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160677" y="4137683"/>
            <a:ext cx="442151" cy="580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99690" y="4001985"/>
            <a:ext cx="300799" cy="715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686853" y="3903602"/>
            <a:ext cx="270418" cy="814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160470" y="241106"/>
            <a:ext cx="721120" cy="369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>
            <a:off x="5224952" y="4717796"/>
            <a:ext cx="1306238" cy="42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>
            <a:off x="3918715" y="4717796"/>
            <a:ext cx="1306238" cy="42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>
            <a:off x="2612477" y="4717796"/>
            <a:ext cx="1306238" cy="42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>
            <a:off x="1306239" y="4717796"/>
            <a:ext cx="1306238" cy="42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>
            <a:off x="1" y="4717796"/>
            <a:ext cx="1306238" cy="42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14029" y="923924"/>
            <a:ext cx="541699" cy="277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>
            <a:off x="7837763" y="4717796"/>
            <a:ext cx="1306238" cy="42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>
            <a:off x="6531525" y="4717796"/>
            <a:ext cx="1306238" cy="42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0">
            <a:hlinkClick r:id="rId9"/>
          </p:cNvPr>
          <p:cNvPicPr preferRelativeResize="0"/>
          <p:nvPr/>
        </p:nvPicPr>
        <p:blipFill rotWithShape="1">
          <a:blip r:embed="rId10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0">
            <a:hlinkClick r:id="rId11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PPTMON slide">
  <p:cSld name="5_PPTMON slide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4239680"/>
            <a:ext cx="1157984" cy="548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11402" y="4249261"/>
            <a:ext cx="1157984" cy="548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983531" y="4169791"/>
            <a:ext cx="352598" cy="548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41174" y="4137683"/>
            <a:ext cx="442151" cy="580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743513" y="4001985"/>
            <a:ext cx="300799" cy="715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>
            <a:off x="186731" y="3903602"/>
            <a:ext cx="270418" cy="814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>
            <a:off x="262412" y="241106"/>
            <a:ext cx="721120" cy="369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612811" y="4717796"/>
            <a:ext cx="1306238" cy="42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919049" y="4717796"/>
            <a:ext cx="1306238" cy="42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225287" y="4717796"/>
            <a:ext cx="1306238" cy="42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531524" y="4717796"/>
            <a:ext cx="1306238" cy="42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837763" y="4717796"/>
            <a:ext cx="1306238" cy="42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>
            <a:off x="8088274" y="923924"/>
            <a:ext cx="541699" cy="277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" y="4717796"/>
            <a:ext cx="1306238" cy="42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306238" y="4717796"/>
            <a:ext cx="1306238" cy="42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1">
            <a:hlinkClick r:id="rId9"/>
          </p:cNvPr>
          <p:cNvPicPr preferRelativeResize="0"/>
          <p:nvPr/>
        </p:nvPicPr>
        <p:blipFill rotWithShape="1">
          <a:blip r:embed="rId10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1">
            <a:hlinkClick r:id="rId11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PPTMON slide">
  <p:cSld name="6_PPTMON slide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1144327" y="4361980"/>
            <a:ext cx="899552" cy="42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202804" y="4454450"/>
            <a:ext cx="704153" cy="333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8072861" y="4318931"/>
            <a:ext cx="990518" cy="468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022018" y="4169791"/>
            <a:ext cx="352598" cy="548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8568119" y="4137683"/>
            <a:ext cx="442151" cy="580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7989054" y="4318931"/>
            <a:ext cx="167612" cy="398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>
            <a:off x="202804" y="3883865"/>
            <a:ext cx="276973" cy="833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>
            <a:off x="8122082" y="725012"/>
            <a:ext cx="548696" cy="280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>
            <a:off x="5224952" y="4717796"/>
            <a:ext cx="1306238" cy="42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>
            <a:off x="3918715" y="4717796"/>
            <a:ext cx="1306238" cy="42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>
            <a:off x="2612477" y="4717796"/>
            <a:ext cx="1306238" cy="42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>
            <a:off x="1306239" y="4717796"/>
            <a:ext cx="1306238" cy="42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>
            <a:off x="1" y="4717796"/>
            <a:ext cx="1306238" cy="42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>
            <a:off x="473222" y="355816"/>
            <a:ext cx="548796" cy="280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>
            <a:off x="7837763" y="4717796"/>
            <a:ext cx="1306238" cy="42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>
            <a:off x="6531525" y="4717796"/>
            <a:ext cx="1306238" cy="42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2">
            <a:hlinkClick r:id="rId9"/>
          </p:cNvPr>
          <p:cNvPicPr preferRelativeResize="0"/>
          <p:nvPr/>
        </p:nvPicPr>
        <p:blipFill rotWithShape="1">
          <a:blip r:embed="rId10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2">
            <a:hlinkClick r:id="rId11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PPTMON slide">
  <p:cSld name="7_PPTMON slide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1528582" y="4574831"/>
            <a:ext cx="449777" cy="212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667031" y="4361980"/>
            <a:ext cx="899554" cy="42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75146" y="4249261"/>
            <a:ext cx="1157984" cy="548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374488" y="4239017"/>
            <a:ext cx="308056" cy="478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66092" y="4057650"/>
            <a:ext cx="504422" cy="661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16736" y="4169792"/>
            <a:ext cx="230283" cy="548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>
            <a:off x="460859" y="3903602"/>
            <a:ext cx="270418" cy="814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>
            <a:off x="8283823" y="774916"/>
            <a:ext cx="514299" cy="263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>
            <a:off x="346158" y="355816"/>
            <a:ext cx="721120" cy="369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612811" y="4717796"/>
            <a:ext cx="1306238" cy="42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919049" y="4717796"/>
            <a:ext cx="1306238" cy="42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225287" y="4717796"/>
            <a:ext cx="1306238" cy="42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531524" y="4717796"/>
            <a:ext cx="1306238" cy="42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837763" y="4717796"/>
            <a:ext cx="1306238" cy="42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" y="4717796"/>
            <a:ext cx="1306238" cy="42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306238" y="4717796"/>
            <a:ext cx="1306238" cy="42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3">
            <a:hlinkClick r:id="rId9"/>
          </p:cNvPr>
          <p:cNvPicPr preferRelativeResize="0"/>
          <p:nvPr/>
        </p:nvPicPr>
        <p:blipFill rotWithShape="1">
          <a:blip r:embed="rId10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3">
            <a:hlinkClick r:id="rId11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PPTMON slide">
  <p:cSld name="12_PPTMON slide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5642" y="4574831"/>
            <a:ext cx="449777" cy="212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77417" y="4361980"/>
            <a:ext cx="899554" cy="42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110871" y="4249261"/>
            <a:ext cx="1157984" cy="548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61458" y="4239017"/>
            <a:ext cx="308056" cy="478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73487" y="4057650"/>
            <a:ext cx="504422" cy="661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896982" y="4169792"/>
            <a:ext cx="230283" cy="548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412725" y="3903602"/>
            <a:ext cx="270418" cy="814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45879" y="774916"/>
            <a:ext cx="514299" cy="263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076724" y="355816"/>
            <a:ext cx="721120" cy="369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>
            <a:off x="5224952" y="4717796"/>
            <a:ext cx="1306238" cy="42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>
            <a:off x="3918715" y="4717796"/>
            <a:ext cx="1306238" cy="42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>
            <a:off x="2612477" y="4717796"/>
            <a:ext cx="1306238" cy="42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>
            <a:off x="1306239" y="4717796"/>
            <a:ext cx="1306238" cy="42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>
            <a:off x="1" y="4717796"/>
            <a:ext cx="1306238" cy="42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>
            <a:off x="7837763" y="4717796"/>
            <a:ext cx="1306238" cy="42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>
            <a:off x="6531525" y="4717796"/>
            <a:ext cx="1306238" cy="42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4">
            <a:hlinkClick r:id="rId9"/>
          </p:cNvPr>
          <p:cNvPicPr preferRelativeResize="0"/>
          <p:nvPr/>
        </p:nvPicPr>
        <p:blipFill rotWithShape="1">
          <a:blip r:embed="rId10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4">
            <a:hlinkClick r:id="rId11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4"/>
          <p:cNvSpPr/>
          <p:nvPr>
            <p:ph idx="2" type="pic"/>
          </p:nvPr>
        </p:nvSpPr>
        <p:spPr>
          <a:xfrm>
            <a:off x="1127607" y="1422475"/>
            <a:ext cx="1460315" cy="146031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53" name="Google Shape;253;p24"/>
          <p:cNvSpPr/>
          <p:nvPr>
            <p:ph idx="3" type="pic"/>
          </p:nvPr>
        </p:nvSpPr>
        <p:spPr>
          <a:xfrm>
            <a:off x="6556079" y="1422475"/>
            <a:ext cx="1460315" cy="146031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54" name="Google Shape;254;p24"/>
          <p:cNvSpPr/>
          <p:nvPr>
            <p:ph idx="4" type="pic"/>
          </p:nvPr>
        </p:nvSpPr>
        <p:spPr>
          <a:xfrm>
            <a:off x="4746588" y="1422475"/>
            <a:ext cx="1460314" cy="146031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55" name="Google Shape;255;p24"/>
          <p:cNvSpPr/>
          <p:nvPr>
            <p:ph idx="5" type="pic"/>
          </p:nvPr>
        </p:nvSpPr>
        <p:spPr>
          <a:xfrm>
            <a:off x="2937098" y="1422475"/>
            <a:ext cx="1460315" cy="146031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PPTMON slide">
  <p:cSld name="8_PPTMON slide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7376855" y="4446625"/>
            <a:ext cx="740936" cy="350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7797663" y="4437044"/>
            <a:ext cx="740936" cy="350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351776" y="4249261"/>
            <a:ext cx="1157984" cy="548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70892" y="4095173"/>
            <a:ext cx="400608" cy="622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10869" y="4250165"/>
            <a:ext cx="356419" cy="467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888096" y="4249261"/>
            <a:ext cx="196889" cy="468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42038" y="4169791"/>
            <a:ext cx="182009" cy="548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130321" y="355816"/>
            <a:ext cx="721120" cy="369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>
            <a:off x="5224952" y="4717796"/>
            <a:ext cx="1306238" cy="42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>
            <a:off x="3918715" y="4717796"/>
            <a:ext cx="1306238" cy="42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>
            <a:off x="2612477" y="4717796"/>
            <a:ext cx="1306238" cy="42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>
            <a:off x="1306239" y="4717796"/>
            <a:ext cx="1306238" cy="42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>
            <a:off x="1" y="4717796"/>
            <a:ext cx="1306238" cy="42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77591" y="844959"/>
            <a:ext cx="603484" cy="308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>
            <a:off x="7837763" y="4717796"/>
            <a:ext cx="1306238" cy="42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>
            <a:off x="6531525" y="4717796"/>
            <a:ext cx="1306238" cy="42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25">
            <a:hlinkClick r:id="rId9"/>
          </p:cNvPr>
          <p:cNvPicPr preferRelativeResize="0"/>
          <p:nvPr/>
        </p:nvPicPr>
        <p:blipFill rotWithShape="1">
          <a:blip r:embed="rId10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25">
            <a:hlinkClick r:id="rId11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PPTMON slide">
  <p:cSld name="13_PPTMON slide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6210" y="4446625"/>
            <a:ext cx="740936" cy="350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05402" y="4437044"/>
            <a:ext cx="740936" cy="350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34241" y="4249261"/>
            <a:ext cx="1157984" cy="548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72501" y="4095173"/>
            <a:ext cx="400608" cy="622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76714" y="4250165"/>
            <a:ext cx="356419" cy="467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59017" y="4249261"/>
            <a:ext cx="196888" cy="468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>
            <a:off x="819956" y="4169791"/>
            <a:ext cx="182008" cy="548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2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>
            <a:off x="292561" y="355816"/>
            <a:ext cx="721120" cy="369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612811" y="4717796"/>
            <a:ext cx="1306238" cy="42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2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919049" y="4717796"/>
            <a:ext cx="1306238" cy="42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2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225287" y="4717796"/>
            <a:ext cx="1306238" cy="42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2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531524" y="4717796"/>
            <a:ext cx="1306238" cy="42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2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837763" y="4717796"/>
            <a:ext cx="1306238" cy="42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2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>
            <a:off x="8162926" y="844959"/>
            <a:ext cx="603485" cy="308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" y="4717796"/>
            <a:ext cx="1306238" cy="42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306238" y="4717796"/>
            <a:ext cx="1306238" cy="42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6">
            <a:hlinkClick r:id="rId9"/>
          </p:cNvPr>
          <p:cNvPicPr preferRelativeResize="0"/>
          <p:nvPr/>
        </p:nvPicPr>
        <p:blipFill rotWithShape="1">
          <a:blip r:embed="rId10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6">
            <a:hlinkClick r:id="rId11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6"/>
          <p:cNvSpPr/>
          <p:nvPr>
            <p:ph idx="2" type="pic"/>
          </p:nvPr>
        </p:nvSpPr>
        <p:spPr>
          <a:xfrm>
            <a:off x="5988844" y="611981"/>
            <a:ext cx="1840707" cy="4027717"/>
          </a:xfrm>
          <a:prstGeom prst="roundRect">
            <a:avLst>
              <a:gd fmla="val 13456" name="adj"/>
            </a:avLst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PPTMON slide">
  <p:cSld name="14_PPTMON slide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6866" y="4446422"/>
            <a:ext cx="721119" cy="341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35736" y="4359890"/>
            <a:ext cx="899552" cy="42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983531" y="4169791"/>
            <a:ext cx="352598" cy="548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0981" y="4137683"/>
            <a:ext cx="442151" cy="580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771473" y="4001985"/>
            <a:ext cx="300799" cy="715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>
            <a:off x="275139" y="4169791"/>
            <a:ext cx="182009" cy="548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>
            <a:off x="218434" y="570976"/>
            <a:ext cx="721120" cy="369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2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612811" y="4717796"/>
            <a:ext cx="1306238" cy="42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2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919049" y="4717796"/>
            <a:ext cx="1306238" cy="42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2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225287" y="4717796"/>
            <a:ext cx="1306238" cy="42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2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531524" y="4717796"/>
            <a:ext cx="1306238" cy="42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2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837763" y="4717796"/>
            <a:ext cx="1306238" cy="42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>
            <a:off x="8201814" y="425704"/>
            <a:ext cx="541699" cy="277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2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" y="4717796"/>
            <a:ext cx="1306238" cy="42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2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306238" y="4717796"/>
            <a:ext cx="1306238" cy="42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27">
            <a:hlinkClick r:id="rId9"/>
          </p:cNvPr>
          <p:cNvPicPr preferRelativeResize="0"/>
          <p:nvPr/>
        </p:nvPicPr>
        <p:blipFill rotWithShape="1">
          <a:blip r:embed="rId10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27">
            <a:hlinkClick r:id="rId11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7"/>
          <p:cNvSpPr/>
          <p:nvPr>
            <p:ph idx="2" type="pic"/>
          </p:nvPr>
        </p:nvSpPr>
        <p:spPr>
          <a:xfrm>
            <a:off x="5384601" y="650081"/>
            <a:ext cx="2834284" cy="3771900"/>
          </a:xfrm>
          <a:prstGeom prst="roundRect">
            <a:avLst>
              <a:gd fmla="val 1926" name="adj"/>
            </a:avLst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PPTMON slide">
  <p:cSld name="15_PPTMON slide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36386" y="4361980"/>
            <a:ext cx="801627" cy="379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355" y="4239680"/>
            <a:ext cx="1157984" cy="548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28"/>
          <p:cNvPicPr preferRelativeResize="0"/>
          <p:nvPr/>
        </p:nvPicPr>
        <p:blipFill rotWithShape="1">
          <a:blip r:embed="rId2">
            <a:alphaModFix/>
          </a:blip>
          <a:srcRect b="0" l="0" r="37183" t="0"/>
          <a:stretch/>
        </p:blipFill>
        <p:spPr>
          <a:xfrm>
            <a:off x="8416588" y="4249261"/>
            <a:ext cx="727413" cy="548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929326" y="4169791"/>
            <a:ext cx="352598" cy="548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17674" y="4137683"/>
            <a:ext cx="442151" cy="580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42623" y="4001985"/>
            <a:ext cx="300799" cy="715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>
            <a:off x="286085" y="3903602"/>
            <a:ext cx="270418" cy="814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304061" y="741035"/>
            <a:ext cx="589516" cy="301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2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>
            <a:off x="5224617" y="4717796"/>
            <a:ext cx="1306238" cy="42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2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>
            <a:off x="3918379" y="4717796"/>
            <a:ext cx="1306238" cy="42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2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>
            <a:off x="2612141" y="4717796"/>
            <a:ext cx="1306238" cy="42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2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>
            <a:off x="1305904" y="4717796"/>
            <a:ext cx="1306238" cy="42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2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>
            <a:off x="-335" y="4717796"/>
            <a:ext cx="1306238" cy="42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49755" y="332966"/>
            <a:ext cx="721120" cy="369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2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>
            <a:off x="7837427" y="4717796"/>
            <a:ext cx="1306238" cy="42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2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>
            <a:off x="6531190" y="4717796"/>
            <a:ext cx="1306238" cy="42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8">
            <a:hlinkClick r:id="rId9"/>
          </p:cNvPr>
          <p:cNvPicPr preferRelativeResize="0"/>
          <p:nvPr/>
        </p:nvPicPr>
        <p:blipFill rotWithShape="1">
          <a:blip r:embed="rId10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28">
            <a:hlinkClick r:id="rId11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28"/>
          <p:cNvSpPr/>
          <p:nvPr>
            <p:ph idx="2" type="pic"/>
          </p:nvPr>
        </p:nvSpPr>
        <p:spPr>
          <a:xfrm>
            <a:off x="3444698" y="506016"/>
            <a:ext cx="5059937" cy="3448050"/>
          </a:xfrm>
          <a:prstGeom prst="roundRect">
            <a:avLst>
              <a:gd fmla="val 1000" name="adj"/>
            </a:avLst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PTMON custom">
  <p:cSld name="PPTMON custom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29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29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PPTMON slide">
  <p:cSld name="9_PPTMON slide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7986017" y="4446422"/>
            <a:ext cx="721119" cy="341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308714" y="4359890"/>
            <a:ext cx="899552" cy="42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07873" y="4169791"/>
            <a:ext cx="352598" cy="548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010870" y="4137683"/>
            <a:ext cx="442151" cy="580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71729" y="4001985"/>
            <a:ext cx="300799" cy="715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686854" y="4169791"/>
            <a:ext cx="182009" cy="548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3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204448" y="570976"/>
            <a:ext cx="721120" cy="369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3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>
            <a:off x="5224952" y="4717796"/>
            <a:ext cx="1306238" cy="42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3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>
            <a:off x="3918715" y="4717796"/>
            <a:ext cx="1306238" cy="42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3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>
            <a:off x="2612477" y="4717796"/>
            <a:ext cx="1306238" cy="42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3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>
            <a:off x="1306239" y="4717796"/>
            <a:ext cx="1306238" cy="42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3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>
            <a:off x="1" y="4717796"/>
            <a:ext cx="1306238" cy="42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3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00489" y="425704"/>
            <a:ext cx="541699" cy="277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3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>
            <a:off x="7837763" y="4717796"/>
            <a:ext cx="1306238" cy="42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3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>
            <a:off x="6531525" y="4717796"/>
            <a:ext cx="1306238" cy="42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30">
            <a:hlinkClick r:id="rId9"/>
          </p:cNvPr>
          <p:cNvPicPr preferRelativeResize="0"/>
          <p:nvPr/>
        </p:nvPicPr>
        <p:blipFill rotWithShape="1">
          <a:blip r:embed="rId10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30">
            <a:hlinkClick r:id="rId11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PPTMON slide">
  <p:cSld name="10_PPTMON slide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Google Shape;356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1005653" y="4361980"/>
            <a:ext cx="801627" cy="379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7886327" y="4239680"/>
            <a:ext cx="1157984" cy="548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31"/>
          <p:cNvPicPr preferRelativeResize="0"/>
          <p:nvPr/>
        </p:nvPicPr>
        <p:blipFill rotWithShape="1">
          <a:blip r:embed="rId2">
            <a:alphaModFix/>
          </a:blip>
          <a:srcRect b="0" l="0" r="37183" t="0"/>
          <a:stretch/>
        </p:blipFill>
        <p:spPr>
          <a:xfrm flipH="1">
            <a:off x="-334" y="4249261"/>
            <a:ext cx="727413" cy="548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1743" y="4169791"/>
            <a:ext cx="352598" cy="548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783841" y="4137683"/>
            <a:ext cx="442151" cy="580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200244" y="4001985"/>
            <a:ext cx="300799" cy="715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587164" y="3903602"/>
            <a:ext cx="270418" cy="814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3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>
            <a:off x="250089" y="741035"/>
            <a:ext cx="589517" cy="301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3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612811" y="4717796"/>
            <a:ext cx="1306238" cy="42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3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919049" y="4717796"/>
            <a:ext cx="1306238" cy="42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3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225287" y="4717796"/>
            <a:ext cx="1306238" cy="42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3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531524" y="4717796"/>
            <a:ext cx="1306238" cy="42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3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837763" y="4717796"/>
            <a:ext cx="1306238" cy="42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3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>
            <a:off x="8172791" y="332966"/>
            <a:ext cx="721120" cy="369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3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" y="4717796"/>
            <a:ext cx="1306238" cy="42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3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306238" y="4717796"/>
            <a:ext cx="1306238" cy="42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31">
            <a:hlinkClick r:id="rId9"/>
          </p:cNvPr>
          <p:cNvPicPr preferRelativeResize="0"/>
          <p:nvPr/>
        </p:nvPicPr>
        <p:blipFill rotWithShape="1">
          <a:blip r:embed="rId10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31">
            <a:hlinkClick r:id="rId11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PTMON slide">
  <p:cSld name="PPTMON slide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p32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32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theme" Target="../theme/theme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C3FC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png"/><Relationship Id="rId4" Type="http://schemas.openxmlformats.org/officeDocument/2006/relationships/image" Target="../media/image2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1.png"/><Relationship Id="rId4" Type="http://schemas.openxmlformats.org/officeDocument/2006/relationships/hyperlink" Target="https://drive.google.com/drive/folders/1uYhWpF1NYMHr23YdO1iZIrMAKBUu6034?usp=sharing" TargetMode="External"/><Relationship Id="rId5" Type="http://schemas.openxmlformats.org/officeDocument/2006/relationships/image" Target="../media/image2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3.png"/><Relationship Id="rId4" Type="http://schemas.openxmlformats.org/officeDocument/2006/relationships/image" Target="../media/image30.png"/><Relationship Id="rId5" Type="http://schemas.openxmlformats.org/officeDocument/2006/relationships/image" Target="../media/image26.png"/><Relationship Id="rId6" Type="http://schemas.openxmlformats.org/officeDocument/2006/relationships/image" Target="../media/image24.png"/><Relationship Id="rId7" Type="http://schemas.openxmlformats.org/officeDocument/2006/relationships/image" Target="../media/image29.png"/><Relationship Id="rId8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Relationship Id="rId5" Type="http://schemas.openxmlformats.org/officeDocument/2006/relationships/image" Target="../media/image3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1.png"/><Relationship Id="rId4" Type="http://schemas.openxmlformats.org/officeDocument/2006/relationships/hyperlink" Target="https://github.com/VincentL12/Software-Engineer" TargetMode="External"/><Relationship Id="rId5" Type="http://schemas.openxmlformats.org/officeDocument/2006/relationships/image" Target="../media/image3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0.png"/><Relationship Id="rId4" Type="http://schemas.openxmlformats.org/officeDocument/2006/relationships/hyperlink" Target="http://drive.google.com/file/d/1WdQGV8WKHFRDX08yXV5Ui96Cn4a0ajrW/view" TargetMode="External"/><Relationship Id="rId5" Type="http://schemas.openxmlformats.org/officeDocument/2006/relationships/image" Target="../media/image3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Google Shape;38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5257" y="3060956"/>
            <a:ext cx="3653488" cy="1016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75998" y="779646"/>
            <a:ext cx="4392005" cy="2128667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33"/>
          <p:cNvSpPr txBox="1"/>
          <p:nvPr/>
        </p:nvSpPr>
        <p:spPr>
          <a:xfrm>
            <a:off x="2592008" y="885791"/>
            <a:ext cx="3960000" cy="19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0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rPr>
              <a:t>Caravan Defender</a:t>
            </a:r>
            <a:endParaRPr sz="6000">
              <a:solidFill>
                <a:schemeClr val="dk1"/>
              </a:solidFill>
              <a:latin typeface="VT323"/>
              <a:ea typeface="VT323"/>
              <a:cs typeface="VT323"/>
              <a:sym typeface="VT323"/>
            </a:endParaRPr>
          </a:p>
        </p:txBody>
      </p:sp>
      <p:sp>
        <p:nvSpPr>
          <p:cNvPr id="384" name="Google Shape;384;p33"/>
          <p:cNvSpPr txBox="1"/>
          <p:nvPr/>
        </p:nvSpPr>
        <p:spPr>
          <a:xfrm>
            <a:off x="2834640" y="3211439"/>
            <a:ext cx="3474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rPr>
              <a:t>Tower Defense game Made by Kelompok 10</a:t>
            </a:r>
            <a:endParaRPr sz="2100">
              <a:solidFill>
                <a:schemeClr val="dk1"/>
              </a:solidFill>
              <a:latin typeface="VT323"/>
              <a:ea typeface="VT323"/>
              <a:cs typeface="VT323"/>
              <a:sym typeface="VT323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0" name="Google Shape;49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9883" y="1867128"/>
            <a:ext cx="4711866" cy="1409237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42"/>
          <p:cNvSpPr txBox="1"/>
          <p:nvPr/>
        </p:nvSpPr>
        <p:spPr>
          <a:xfrm>
            <a:off x="3287592" y="2103939"/>
            <a:ext cx="41379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rPr>
              <a:t>Link Aplikasi : </a:t>
            </a:r>
            <a:r>
              <a:rPr lang="ko" u="sng">
                <a:solidFill>
                  <a:schemeClr val="hlink"/>
                </a:solidFill>
                <a:latin typeface="VT323"/>
                <a:ea typeface="VT323"/>
                <a:cs typeface="VT323"/>
                <a:sym typeface="VT323"/>
                <a:hlinkClick r:id="rId4"/>
              </a:rPr>
              <a:t>https://drive.google.com/drive/folders/1uYhWpF1NYMHr23YdO1iZIrMAKBUu6034?usp=sharing</a:t>
            </a:r>
            <a:r>
              <a:rPr lang="ko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rPr>
              <a:t> </a:t>
            </a:r>
            <a:endParaRPr sz="1400">
              <a:solidFill>
                <a:schemeClr val="dk1"/>
              </a:solidFill>
              <a:latin typeface="VT323"/>
              <a:ea typeface="VT323"/>
              <a:cs typeface="VT323"/>
              <a:sym typeface="VT323"/>
            </a:endParaRPr>
          </a:p>
        </p:txBody>
      </p:sp>
      <p:pic>
        <p:nvPicPr>
          <p:cNvPr id="492" name="Google Shape;492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34250" y="1881100"/>
            <a:ext cx="945800" cy="94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3"/>
          <p:cNvSpPr txBox="1"/>
          <p:nvPr/>
        </p:nvSpPr>
        <p:spPr>
          <a:xfrm>
            <a:off x="1576432" y="2048396"/>
            <a:ext cx="28242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rPr>
              <a:t>Menambahkan playable class yang lebih banyak seperti archer dan mage</a:t>
            </a:r>
            <a:endParaRPr sz="1400">
              <a:solidFill>
                <a:schemeClr val="dk1"/>
              </a:solidFill>
              <a:latin typeface="VT323"/>
              <a:ea typeface="VT323"/>
              <a:cs typeface="VT323"/>
              <a:sym typeface="VT323"/>
            </a:endParaRPr>
          </a:p>
        </p:txBody>
      </p:sp>
      <p:sp>
        <p:nvSpPr>
          <p:cNvPr id="498" name="Google Shape;498;p43"/>
          <p:cNvSpPr/>
          <p:nvPr/>
        </p:nvSpPr>
        <p:spPr>
          <a:xfrm>
            <a:off x="1576432" y="1770745"/>
            <a:ext cx="28242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rPr>
              <a:t>Add More Class</a:t>
            </a:r>
            <a:endParaRPr sz="1100"/>
          </a:p>
        </p:txBody>
      </p:sp>
      <p:sp>
        <p:nvSpPr>
          <p:cNvPr id="499" name="Google Shape;499;p43"/>
          <p:cNvSpPr/>
          <p:nvPr/>
        </p:nvSpPr>
        <p:spPr>
          <a:xfrm>
            <a:off x="1576432" y="1410560"/>
            <a:ext cx="2824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rPr>
              <a:t>01.</a:t>
            </a:r>
            <a:endParaRPr sz="1100"/>
          </a:p>
        </p:txBody>
      </p:sp>
      <p:sp>
        <p:nvSpPr>
          <p:cNvPr id="500" name="Google Shape;500;p43"/>
          <p:cNvSpPr txBox="1"/>
          <p:nvPr/>
        </p:nvSpPr>
        <p:spPr>
          <a:xfrm>
            <a:off x="1576432" y="3598831"/>
            <a:ext cx="28242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rPr>
              <a:t>Menambahkan jenis musuh yang lebih banyak </a:t>
            </a:r>
            <a:endParaRPr sz="1400">
              <a:solidFill>
                <a:schemeClr val="dk1"/>
              </a:solidFill>
              <a:latin typeface="VT323"/>
              <a:ea typeface="VT323"/>
              <a:cs typeface="VT323"/>
              <a:sym typeface="VT323"/>
            </a:endParaRPr>
          </a:p>
        </p:txBody>
      </p:sp>
      <p:sp>
        <p:nvSpPr>
          <p:cNvPr id="501" name="Google Shape;501;p43"/>
          <p:cNvSpPr/>
          <p:nvPr/>
        </p:nvSpPr>
        <p:spPr>
          <a:xfrm>
            <a:off x="1576432" y="3323618"/>
            <a:ext cx="28242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rPr>
              <a:t>More enemy type</a:t>
            </a:r>
            <a:endParaRPr sz="1100"/>
          </a:p>
        </p:txBody>
      </p:sp>
      <p:sp>
        <p:nvSpPr>
          <p:cNvPr id="502" name="Google Shape;502;p43"/>
          <p:cNvSpPr/>
          <p:nvPr/>
        </p:nvSpPr>
        <p:spPr>
          <a:xfrm>
            <a:off x="1576432" y="2963433"/>
            <a:ext cx="2824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rPr>
              <a:t>02.</a:t>
            </a:r>
            <a:endParaRPr sz="1100"/>
          </a:p>
        </p:txBody>
      </p:sp>
      <p:sp>
        <p:nvSpPr>
          <p:cNvPr id="503" name="Google Shape;503;p43"/>
          <p:cNvSpPr txBox="1"/>
          <p:nvPr/>
        </p:nvSpPr>
        <p:spPr>
          <a:xfrm>
            <a:off x="5162549" y="2045958"/>
            <a:ext cx="28242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rPr>
              <a:t>Memasukkan iklan ke dalam game untuk mendapatkan keuntungan</a:t>
            </a:r>
            <a:endParaRPr sz="1400">
              <a:solidFill>
                <a:schemeClr val="dk1"/>
              </a:solidFill>
              <a:latin typeface="VT323"/>
              <a:ea typeface="VT323"/>
              <a:cs typeface="VT323"/>
              <a:sym typeface="VT323"/>
            </a:endParaRPr>
          </a:p>
        </p:txBody>
      </p:sp>
      <p:sp>
        <p:nvSpPr>
          <p:cNvPr id="504" name="Google Shape;504;p43"/>
          <p:cNvSpPr/>
          <p:nvPr/>
        </p:nvSpPr>
        <p:spPr>
          <a:xfrm>
            <a:off x="5162549" y="1770745"/>
            <a:ext cx="28242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rPr>
              <a:t>Monetization</a:t>
            </a:r>
            <a:endParaRPr sz="1100"/>
          </a:p>
        </p:txBody>
      </p:sp>
      <p:sp>
        <p:nvSpPr>
          <p:cNvPr id="505" name="Google Shape;505;p43"/>
          <p:cNvSpPr/>
          <p:nvPr/>
        </p:nvSpPr>
        <p:spPr>
          <a:xfrm>
            <a:off x="5162549" y="1410560"/>
            <a:ext cx="2824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rPr>
              <a:t>03.</a:t>
            </a:r>
            <a:endParaRPr sz="1100"/>
          </a:p>
        </p:txBody>
      </p:sp>
      <p:sp>
        <p:nvSpPr>
          <p:cNvPr id="506" name="Google Shape;506;p43"/>
          <p:cNvSpPr txBox="1"/>
          <p:nvPr/>
        </p:nvSpPr>
        <p:spPr>
          <a:xfrm>
            <a:off x="5162549" y="3598831"/>
            <a:ext cx="28242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rPr>
              <a:t>Menambahkan sistem ekonomi untuk mengupgrade item player dan power ups untuk boostingan kekuatan player</a:t>
            </a:r>
            <a:endParaRPr sz="1400">
              <a:solidFill>
                <a:schemeClr val="dk1"/>
              </a:solidFill>
              <a:latin typeface="VT323"/>
              <a:ea typeface="VT323"/>
              <a:cs typeface="VT323"/>
              <a:sym typeface="VT323"/>
            </a:endParaRPr>
          </a:p>
        </p:txBody>
      </p:sp>
      <p:sp>
        <p:nvSpPr>
          <p:cNvPr id="507" name="Google Shape;507;p43"/>
          <p:cNvSpPr/>
          <p:nvPr/>
        </p:nvSpPr>
        <p:spPr>
          <a:xfrm>
            <a:off x="5162549" y="3323618"/>
            <a:ext cx="28242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rPr>
              <a:t>Adding Economy and power ups</a:t>
            </a:r>
            <a:endParaRPr sz="1100"/>
          </a:p>
        </p:txBody>
      </p:sp>
      <p:sp>
        <p:nvSpPr>
          <p:cNvPr id="508" name="Google Shape;508;p43"/>
          <p:cNvSpPr/>
          <p:nvPr/>
        </p:nvSpPr>
        <p:spPr>
          <a:xfrm>
            <a:off x="5162549" y="2963433"/>
            <a:ext cx="2824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rPr>
              <a:t>04.</a:t>
            </a:r>
            <a:endParaRPr sz="1100"/>
          </a:p>
        </p:txBody>
      </p:sp>
      <p:pic>
        <p:nvPicPr>
          <p:cNvPr id="509" name="Google Shape;509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7753" y="438940"/>
            <a:ext cx="4788496" cy="700317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43"/>
          <p:cNvSpPr txBox="1"/>
          <p:nvPr/>
        </p:nvSpPr>
        <p:spPr>
          <a:xfrm>
            <a:off x="2757852" y="546725"/>
            <a:ext cx="36282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rPr>
              <a:t>Our Future</a:t>
            </a:r>
            <a:endParaRPr sz="2700">
              <a:solidFill>
                <a:schemeClr val="dk1"/>
              </a:solidFill>
              <a:latin typeface="VT323"/>
              <a:ea typeface="VT323"/>
              <a:cs typeface="VT323"/>
              <a:sym typeface="VT323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5" name="Google Shape;51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5998" y="1002091"/>
            <a:ext cx="4392005" cy="2128667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44"/>
          <p:cNvSpPr txBox="1"/>
          <p:nvPr/>
        </p:nvSpPr>
        <p:spPr>
          <a:xfrm>
            <a:off x="2591983" y="1570136"/>
            <a:ext cx="3960034" cy="99257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0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rPr>
              <a:t>Thanks!</a:t>
            </a:r>
            <a:endParaRPr sz="6000">
              <a:solidFill>
                <a:schemeClr val="dk1"/>
              </a:solidFill>
              <a:latin typeface="VT323"/>
              <a:ea typeface="VT323"/>
              <a:cs typeface="VT323"/>
              <a:sym typeface="VT323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2586" y="1962152"/>
            <a:ext cx="694385" cy="809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6209" y="1962152"/>
            <a:ext cx="694385" cy="809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8620" y="1962152"/>
            <a:ext cx="694385" cy="809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61480" y="1962152"/>
            <a:ext cx="694386" cy="809773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34"/>
          <p:cNvSpPr txBox="1"/>
          <p:nvPr/>
        </p:nvSpPr>
        <p:spPr>
          <a:xfrm>
            <a:off x="1026400" y="3397109"/>
            <a:ext cx="16188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1A1618"/>
                </a:solidFill>
                <a:latin typeface="VT323"/>
                <a:ea typeface="VT323"/>
                <a:cs typeface="VT323"/>
                <a:sym typeface="VT323"/>
              </a:rPr>
              <a:t>Pengenalan mengenai visi misi dan latar belakang project</a:t>
            </a:r>
            <a:endParaRPr sz="1400">
              <a:solidFill>
                <a:srgbClr val="1A1618"/>
              </a:solidFill>
              <a:latin typeface="VT323"/>
              <a:ea typeface="VT323"/>
              <a:cs typeface="VT323"/>
              <a:sym typeface="VT323"/>
            </a:endParaRPr>
          </a:p>
        </p:txBody>
      </p:sp>
      <p:sp>
        <p:nvSpPr>
          <p:cNvPr id="394" name="Google Shape;394;p34"/>
          <p:cNvSpPr/>
          <p:nvPr/>
        </p:nvSpPr>
        <p:spPr>
          <a:xfrm>
            <a:off x="1026399" y="2968481"/>
            <a:ext cx="1618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>
                <a:solidFill>
                  <a:srgbClr val="1A1618"/>
                </a:solidFill>
                <a:latin typeface="VT323"/>
                <a:ea typeface="VT323"/>
                <a:cs typeface="VT323"/>
                <a:sym typeface="VT323"/>
              </a:rPr>
              <a:t>Introduction</a:t>
            </a:r>
            <a:endParaRPr sz="2100">
              <a:solidFill>
                <a:srgbClr val="1A1618"/>
              </a:solidFill>
              <a:latin typeface="VT323"/>
              <a:ea typeface="VT323"/>
              <a:cs typeface="VT323"/>
              <a:sym typeface="VT323"/>
            </a:endParaRPr>
          </a:p>
        </p:txBody>
      </p:sp>
      <p:sp>
        <p:nvSpPr>
          <p:cNvPr id="395" name="Google Shape;395;p34"/>
          <p:cNvSpPr txBox="1"/>
          <p:nvPr/>
        </p:nvSpPr>
        <p:spPr>
          <a:xfrm>
            <a:off x="2850524" y="3397109"/>
            <a:ext cx="16188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1A1618"/>
                </a:solidFill>
                <a:latin typeface="VT323"/>
                <a:ea typeface="VT323"/>
                <a:cs typeface="VT323"/>
                <a:sym typeface="VT323"/>
              </a:rPr>
              <a:t>Progress kami selama ini</a:t>
            </a:r>
            <a:endParaRPr sz="1400">
              <a:solidFill>
                <a:srgbClr val="1A1618"/>
              </a:solidFill>
              <a:latin typeface="VT323"/>
              <a:ea typeface="VT323"/>
              <a:cs typeface="VT323"/>
              <a:sym typeface="VT323"/>
            </a:endParaRPr>
          </a:p>
        </p:txBody>
      </p:sp>
      <p:sp>
        <p:nvSpPr>
          <p:cNvPr id="396" name="Google Shape;396;p34"/>
          <p:cNvSpPr/>
          <p:nvPr/>
        </p:nvSpPr>
        <p:spPr>
          <a:xfrm>
            <a:off x="2850523" y="2968481"/>
            <a:ext cx="1618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>
                <a:solidFill>
                  <a:srgbClr val="1A1618"/>
                </a:solidFill>
                <a:latin typeface="VT323"/>
                <a:ea typeface="VT323"/>
                <a:cs typeface="VT323"/>
                <a:sym typeface="VT323"/>
              </a:rPr>
              <a:t>Our Process</a:t>
            </a:r>
            <a:endParaRPr sz="2100">
              <a:solidFill>
                <a:srgbClr val="1A1618"/>
              </a:solidFill>
              <a:latin typeface="VT323"/>
              <a:ea typeface="VT323"/>
              <a:cs typeface="VT323"/>
              <a:sym typeface="VT323"/>
            </a:endParaRPr>
          </a:p>
        </p:txBody>
      </p:sp>
      <p:sp>
        <p:nvSpPr>
          <p:cNvPr id="397" name="Google Shape;397;p34"/>
          <p:cNvSpPr txBox="1"/>
          <p:nvPr/>
        </p:nvSpPr>
        <p:spPr>
          <a:xfrm>
            <a:off x="4674647" y="3397109"/>
            <a:ext cx="16188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1A1618"/>
                </a:solidFill>
                <a:latin typeface="VT323"/>
                <a:ea typeface="VT323"/>
                <a:cs typeface="VT323"/>
                <a:sym typeface="VT323"/>
              </a:rPr>
              <a:t>Cuplikan gameplay</a:t>
            </a:r>
            <a:endParaRPr sz="1400">
              <a:solidFill>
                <a:srgbClr val="1A1618"/>
              </a:solidFill>
              <a:latin typeface="VT323"/>
              <a:ea typeface="VT323"/>
              <a:cs typeface="VT323"/>
              <a:sym typeface="VT323"/>
            </a:endParaRPr>
          </a:p>
        </p:txBody>
      </p:sp>
      <p:sp>
        <p:nvSpPr>
          <p:cNvPr id="398" name="Google Shape;398;p34"/>
          <p:cNvSpPr/>
          <p:nvPr/>
        </p:nvSpPr>
        <p:spPr>
          <a:xfrm>
            <a:off x="4674647" y="2968481"/>
            <a:ext cx="1618829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>
                <a:solidFill>
                  <a:srgbClr val="1A1618"/>
                </a:solidFill>
                <a:latin typeface="VT323"/>
                <a:ea typeface="VT323"/>
                <a:cs typeface="VT323"/>
                <a:sym typeface="VT323"/>
              </a:rPr>
              <a:t>Gameplay </a:t>
            </a:r>
            <a:endParaRPr sz="2100">
              <a:solidFill>
                <a:srgbClr val="1A1618"/>
              </a:solidFill>
              <a:latin typeface="VT323"/>
              <a:ea typeface="VT323"/>
              <a:cs typeface="VT323"/>
              <a:sym typeface="VT323"/>
            </a:endParaRPr>
          </a:p>
        </p:txBody>
      </p:sp>
      <p:sp>
        <p:nvSpPr>
          <p:cNvPr id="399" name="Google Shape;399;p34"/>
          <p:cNvSpPr txBox="1"/>
          <p:nvPr/>
        </p:nvSpPr>
        <p:spPr>
          <a:xfrm>
            <a:off x="6498772" y="3397109"/>
            <a:ext cx="16188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1A1618"/>
                </a:solidFill>
                <a:latin typeface="VT323"/>
                <a:ea typeface="VT323"/>
                <a:cs typeface="VT323"/>
                <a:sym typeface="VT323"/>
              </a:rPr>
              <a:t>Target Kami kedepannya</a:t>
            </a:r>
            <a:endParaRPr sz="1400">
              <a:solidFill>
                <a:srgbClr val="1A1618"/>
              </a:solidFill>
              <a:latin typeface="VT323"/>
              <a:ea typeface="VT323"/>
              <a:cs typeface="VT323"/>
              <a:sym typeface="VT323"/>
            </a:endParaRPr>
          </a:p>
        </p:txBody>
      </p:sp>
      <p:sp>
        <p:nvSpPr>
          <p:cNvPr id="400" name="Google Shape;400;p34"/>
          <p:cNvSpPr/>
          <p:nvPr/>
        </p:nvSpPr>
        <p:spPr>
          <a:xfrm>
            <a:off x="6498771" y="2968481"/>
            <a:ext cx="1618828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>
                <a:solidFill>
                  <a:srgbClr val="1A1618"/>
                </a:solidFill>
                <a:latin typeface="VT323"/>
                <a:ea typeface="VT323"/>
                <a:cs typeface="VT323"/>
                <a:sym typeface="VT323"/>
              </a:rPr>
              <a:t>Our Future</a:t>
            </a:r>
            <a:endParaRPr sz="2100">
              <a:solidFill>
                <a:srgbClr val="1A1618"/>
              </a:solidFill>
              <a:latin typeface="VT323"/>
              <a:ea typeface="VT323"/>
              <a:cs typeface="VT323"/>
              <a:sym typeface="VT323"/>
            </a:endParaRPr>
          </a:p>
        </p:txBody>
      </p:sp>
      <p:pic>
        <p:nvPicPr>
          <p:cNvPr id="401" name="Google Shape;401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77753" y="814961"/>
            <a:ext cx="4788495" cy="700317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34"/>
          <p:cNvSpPr txBox="1"/>
          <p:nvPr/>
        </p:nvSpPr>
        <p:spPr>
          <a:xfrm>
            <a:off x="2757852" y="922745"/>
            <a:ext cx="3628297" cy="48474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rPr>
              <a:t>Agenda</a:t>
            </a:r>
            <a:endParaRPr sz="2700">
              <a:solidFill>
                <a:schemeClr val="dk1"/>
              </a:solidFill>
              <a:latin typeface="VT323"/>
              <a:ea typeface="VT323"/>
              <a:cs typeface="VT323"/>
              <a:sym typeface="VT323"/>
            </a:endParaRPr>
          </a:p>
        </p:txBody>
      </p:sp>
      <p:pic>
        <p:nvPicPr>
          <p:cNvPr id="403" name="Google Shape;403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14245" y="2182006"/>
            <a:ext cx="291068" cy="247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65442" y="2160446"/>
            <a:ext cx="328800" cy="291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3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272904" y="2163141"/>
            <a:ext cx="220997" cy="285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3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725150" y="2173921"/>
            <a:ext cx="220997" cy="264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" name="Google Shape;41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5998" y="1002091"/>
            <a:ext cx="4392005" cy="2128667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35"/>
          <p:cNvSpPr txBox="1"/>
          <p:nvPr/>
        </p:nvSpPr>
        <p:spPr>
          <a:xfrm>
            <a:off x="2591983" y="1339304"/>
            <a:ext cx="3960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500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rPr>
              <a:t>Introduction</a:t>
            </a:r>
            <a:endParaRPr sz="4500">
              <a:solidFill>
                <a:schemeClr val="dk1"/>
              </a:solidFill>
              <a:latin typeface="VT323"/>
              <a:ea typeface="VT323"/>
              <a:cs typeface="VT323"/>
              <a:sym typeface="VT323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6"/>
          <p:cNvSpPr txBox="1"/>
          <p:nvPr/>
        </p:nvSpPr>
        <p:spPr>
          <a:xfrm>
            <a:off x="1576432" y="2045958"/>
            <a:ext cx="28242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rPr>
              <a:t>Game Tower Defense memerlukan perencanaan yang strategis sehingga dapat mengasah decision making player</a:t>
            </a:r>
            <a:endParaRPr sz="1400">
              <a:solidFill>
                <a:schemeClr val="dk1"/>
              </a:solidFill>
              <a:latin typeface="VT323"/>
              <a:ea typeface="VT323"/>
              <a:cs typeface="VT323"/>
              <a:sym typeface="VT323"/>
            </a:endParaRPr>
          </a:p>
        </p:txBody>
      </p:sp>
      <p:sp>
        <p:nvSpPr>
          <p:cNvPr id="418" name="Google Shape;418;p36"/>
          <p:cNvSpPr/>
          <p:nvPr/>
        </p:nvSpPr>
        <p:spPr>
          <a:xfrm>
            <a:off x="1576432" y="1770745"/>
            <a:ext cx="2824118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rPr>
              <a:t>Cognitive Training </a:t>
            </a:r>
            <a:endParaRPr sz="1100"/>
          </a:p>
        </p:txBody>
      </p:sp>
      <p:sp>
        <p:nvSpPr>
          <p:cNvPr id="419" name="Google Shape;419;p36"/>
          <p:cNvSpPr/>
          <p:nvPr/>
        </p:nvSpPr>
        <p:spPr>
          <a:xfrm>
            <a:off x="1576432" y="1410560"/>
            <a:ext cx="2824118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rPr>
              <a:t>01.</a:t>
            </a:r>
            <a:endParaRPr sz="1100"/>
          </a:p>
        </p:txBody>
      </p:sp>
      <p:sp>
        <p:nvSpPr>
          <p:cNvPr id="420" name="Google Shape;420;p36"/>
          <p:cNvSpPr txBox="1"/>
          <p:nvPr/>
        </p:nvSpPr>
        <p:spPr>
          <a:xfrm>
            <a:off x="1576432" y="3598831"/>
            <a:ext cx="28242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rPr>
              <a:t>Game Tower Defense memiliki gameplay loop yang sangat tinggi sehingga dapat dimainkan berulang kali</a:t>
            </a:r>
            <a:endParaRPr sz="1400">
              <a:solidFill>
                <a:schemeClr val="dk1"/>
              </a:solidFill>
              <a:latin typeface="VT323"/>
              <a:ea typeface="VT323"/>
              <a:cs typeface="VT323"/>
              <a:sym typeface="VT323"/>
            </a:endParaRPr>
          </a:p>
        </p:txBody>
      </p:sp>
      <p:sp>
        <p:nvSpPr>
          <p:cNvPr id="421" name="Google Shape;421;p36"/>
          <p:cNvSpPr/>
          <p:nvPr/>
        </p:nvSpPr>
        <p:spPr>
          <a:xfrm>
            <a:off x="1576432" y="3323618"/>
            <a:ext cx="2824118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rPr>
              <a:t>Gameplay Loop</a:t>
            </a:r>
            <a:endParaRPr sz="1100"/>
          </a:p>
        </p:txBody>
      </p:sp>
      <p:sp>
        <p:nvSpPr>
          <p:cNvPr id="422" name="Google Shape;422;p36"/>
          <p:cNvSpPr/>
          <p:nvPr/>
        </p:nvSpPr>
        <p:spPr>
          <a:xfrm>
            <a:off x="1576432" y="2963433"/>
            <a:ext cx="2824118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rPr>
              <a:t>02.</a:t>
            </a:r>
            <a:endParaRPr sz="1100"/>
          </a:p>
        </p:txBody>
      </p:sp>
      <p:sp>
        <p:nvSpPr>
          <p:cNvPr id="423" name="Google Shape;423;p36"/>
          <p:cNvSpPr txBox="1"/>
          <p:nvPr/>
        </p:nvSpPr>
        <p:spPr>
          <a:xfrm>
            <a:off x="5162549" y="2045958"/>
            <a:ext cx="28242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rPr>
              <a:t>Game Tower Defense memiliki market yang tinggi karena game strategy merupakan top 10 game yang paling dicari</a:t>
            </a:r>
            <a:endParaRPr sz="1400">
              <a:solidFill>
                <a:schemeClr val="dk1"/>
              </a:solidFill>
              <a:latin typeface="VT323"/>
              <a:ea typeface="VT323"/>
              <a:cs typeface="VT323"/>
              <a:sym typeface="VT323"/>
            </a:endParaRPr>
          </a:p>
        </p:txBody>
      </p:sp>
      <p:sp>
        <p:nvSpPr>
          <p:cNvPr id="424" name="Google Shape;424;p36"/>
          <p:cNvSpPr/>
          <p:nvPr/>
        </p:nvSpPr>
        <p:spPr>
          <a:xfrm>
            <a:off x="5162549" y="1770745"/>
            <a:ext cx="2824118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rPr>
              <a:t>High Market</a:t>
            </a:r>
            <a:endParaRPr sz="1100"/>
          </a:p>
        </p:txBody>
      </p:sp>
      <p:sp>
        <p:nvSpPr>
          <p:cNvPr id="425" name="Google Shape;425;p36"/>
          <p:cNvSpPr/>
          <p:nvPr/>
        </p:nvSpPr>
        <p:spPr>
          <a:xfrm>
            <a:off x="5162549" y="1410560"/>
            <a:ext cx="2824118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rPr>
              <a:t>03.</a:t>
            </a:r>
            <a:endParaRPr sz="1100"/>
          </a:p>
        </p:txBody>
      </p:sp>
      <p:sp>
        <p:nvSpPr>
          <p:cNvPr id="426" name="Google Shape;426;p36"/>
          <p:cNvSpPr txBox="1"/>
          <p:nvPr/>
        </p:nvSpPr>
        <p:spPr>
          <a:xfrm>
            <a:off x="5162549" y="3598831"/>
            <a:ext cx="28242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rPr>
              <a:t>Game tower defense flexible developmentnya sehingga developer dapat menuangkan inovasinya dengan mudah</a:t>
            </a:r>
            <a:endParaRPr sz="1400">
              <a:solidFill>
                <a:schemeClr val="dk1"/>
              </a:solidFill>
              <a:latin typeface="VT323"/>
              <a:ea typeface="VT323"/>
              <a:cs typeface="VT323"/>
              <a:sym typeface="VT323"/>
            </a:endParaRPr>
          </a:p>
        </p:txBody>
      </p:sp>
      <p:sp>
        <p:nvSpPr>
          <p:cNvPr id="427" name="Google Shape;427;p36"/>
          <p:cNvSpPr/>
          <p:nvPr/>
        </p:nvSpPr>
        <p:spPr>
          <a:xfrm>
            <a:off x="5162549" y="3323618"/>
            <a:ext cx="2824118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rPr>
              <a:t>Flexible development</a:t>
            </a:r>
            <a:endParaRPr sz="1100"/>
          </a:p>
        </p:txBody>
      </p:sp>
      <p:sp>
        <p:nvSpPr>
          <p:cNvPr id="428" name="Google Shape;428;p36"/>
          <p:cNvSpPr/>
          <p:nvPr/>
        </p:nvSpPr>
        <p:spPr>
          <a:xfrm>
            <a:off x="5162549" y="2963433"/>
            <a:ext cx="2824118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rPr>
              <a:t>04.</a:t>
            </a:r>
            <a:endParaRPr sz="1100"/>
          </a:p>
        </p:txBody>
      </p:sp>
      <p:pic>
        <p:nvPicPr>
          <p:cNvPr id="429" name="Google Shape;42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7753" y="438940"/>
            <a:ext cx="4788495" cy="700317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36"/>
          <p:cNvSpPr txBox="1"/>
          <p:nvPr/>
        </p:nvSpPr>
        <p:spPr>
          <a:xfrm>
            <a:off x="2757852" y="546724"/>
            <a:ext cx="3628297" cy="48474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rPr>
              <a:t>Why Tower Defense</a:t>
            </a:r>
            <a:endParaRPr sz="2700">
              <a:solidFill>
                <a:schemeClr val="dk1"/>
              </a:solidFill>
              <a:latin typeface="VT323"/>
              <a:ea typeface="VT323"/>
              <a:cs typeface="VT323"/>
              <a:sym typeface="VT323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5" name="Google Shape;43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71775"/>
            <a:ext cx="8839200" cy="15999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6" name="Google Shape;436;p37"/>
          <p:cNvCxnSpPr/>
          <p:nvPr/>
        </p:nvCxnSpPr>
        <p:spPr>
          <a:xfrm flipH="1" rot="10800000">
            <a:off x="919275" y="1006750"/>
            <a:ext cx="1006800" cy="1481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7" name="Google Shape;437;p37"/>
          <p:cNvSpPr txBox="1"/>
          <p:nvPr/>
        </p:nvSpPr>
        <p:spPr>
          <a:xfrm>
            <a:off x="1692600" y="663900"/>
            <a:ext cx="80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rPr>
              <a:t>Musuh</a:t>
            </a:r>
            <a:endParaRPr/>
          </a:p>
        </p:txBody>
      </p:sp>
      <p:cxnSp>
        <p:nvCxnSpPr>
          <p:cNvPr id="438" name="Google Shape;438;p37"/>
          <p:cNvCxnSpPr/>
          <p:nvPr/>
        </p:nvCxnSpPr>
        <p:spPr>
          <a:xfrm flipH="1" rot="10800000">
            <a:off x="3830275" y="1108825"/>
            <a:ext cx="7200" cy="1247700"/>
          </a:xfrm>
          <a:prstGeom prst="straightConnector1">
            <a:avLst/>
          </a:prstGeom>
          <a:noFill/>
          <a:ln cap="flat" cmpd="sng" w="9525">
            <a:solidFill>
              <a:srgbClr val="ED395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9" name="Google Shape;439;p37"/>
          <p:cNvSpPr txBox="1"/>
          <p:nvPr/>
        </p:nvSpPr>
        <p:spPr>
          <a:xfrm>
            <a:off x="3559525" y="708625"/>
            <a:ext cx="92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rPr>
              <a:t>Player</a:t>
            </a:r>
            <a:endParaRPr/>
          </a:p>
        </p:txBody>
      </p:sp>
      <p:cxnSp>
        <p:nvCxnSpPr>
          <p:cNvPr id="440" name="Google Shape;440;p37"/>
          <p:cNvCxnSpPr/>
          <p:nvPr/>
        </p:nvCxnSpPr>
        <p:spPr>
          <a:xfrm rot="10800000">
            <a:off x="6573500" y="1065175"/>
            <a:ext cx="1123500" cy="1393500"/>
          </a:xfrm>
          <a:prstGeom prst="straightConnector1">
            <a:avLst/>
          </a:prstGeom>
          <a:noFill/>
          <a:ln cap="flat" cmpd="sng" w="9525">
            <a:solidFill>
              <a:srgbClr val="ED395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1" name="Google Shape;441;p37"/>
          <p:cNvSpPr txBox="1"/>
          <p:nvPr/>
        </p:nvSpPr>
        <p:spPr>
          <a:xfrm>
            <a:off x="6207050" y="663900"/>
            <a:ext cx="119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rPr>
              <a:t>Defend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6" name="Google Shape;44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5998" y="1002091"/>
            <a:ext cx="4392004" cy="2128668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38"/>
          <p:cNvSpPr txBox="1"/>
          <p:nvPr/>
        </p:nvSpPr>
        <p:spPr>
          <a:xfrm>
            <a:off x="2591983" y="1339304"/>
            <a:ext cx="3960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500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rPr>
              <a:t>Process</a:t>
            </a:r>
            <a:endParaRPr sz="4500">
              <a:solidFill>
                <a:schemeClr val="dk1"/>
              </a:solidFill>
              <a:latin typeface="VT323"/>
              <a:ea typeface="VT323"/>
              <a:cs typeface="VT323"/>
              <a:sym typeface="VT323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9"/>
          <p:cNvSpPr/>
          <p:nvPr/>
        </p:nvSpPr>
        <p:spPr>
          <a:xfrm>
            <a:off x="5749709" y="734558"/>
            <a:ext cx="1346883" cy="1020366"/>
          </a:xfrm>
          <a:custGeom>
            <a:rect b="b" l="l" r="r" t="t"/>
            <a:pathLst>
              <a:path extrusionOk="0" h="238125" w="314325">
                <a:moveTo>
                  <a:pt x="313563" y="237935"/>
                </a:moveTo>
                <a:lnTo>
                  <a:pt x="7144" y="237935"/>
                </a:lnTo>
                <a:lnTo>
                  <a:pt x="7239" y="237839"/>
                </a:lnTo>
                <a:lnTo>
                  <a:pt x="129254" y="22670"/>
                </a:lnTo>
                <a:cubicBezTo>
                  <a:pt x="135160" y="12287"/>
                  <a:pt x="147637" y="7144"/>
                  <a:pt x="160210" y="7144"/>
                </a:cubicBezTo>
                <a:cubicBezTo>
                  <a:pt x="172783" y="7144"/>
                  <a:pt x="185357" y="12287"/>
                  <a:pt x="191262" y="22670"/>
                </a:cubicBezTo>
                <a:lnTo>
                  <a:pt x="313468" y="237839"/>
                </a:lnTo>
                <a:lnTo>
                  <a:pt x="313563" y="237935"/>
                </a:lnTo>
                <a:close/>
              </a:path>
            </a:pathLst>
          </a:custGeom>
          <a:solidFill>
            <a:srgbClr val="ED395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VT323"/>
              <a:ea typeface="VT323"/>
              <a:cs typeface="VT323"/>
              <a:sym typeface="VT323"/>
            </a:endParaRPr>
          </a:p>
        </p:txBody>
      </p:sp>
      <p:sp>
        <p:nvSpPr>
          <p:cNvPr id="453" name="Google Shape;453;p39"/>
          <p:cNvSpPr/>
          <p:nvPr/>
        </p:nvSpPr>
        <p:spPr>
          <a:xfrm>
            <a:off x="5189066" y="1793818"/>
            <a:ext cx="2489692" cy="1020366"/>
          </a:xfrm>
          <a:custGeom>
            <a:rect b="b" l="l" r="r" t="t"/>
            <a:pathLst>
              <a:path extrusionOk="0" h="238125" w="581025">
                <a:moveTo>
                  <a:pt x="575310" y="239935"/>
                </a:moveTo>
                <a:lnTo>
                  <a:pt x="7144" y="239935"/>
                </a:lnTo>
                <a:lnTo>
                  <a:pt x="138017" y="7144"/>
                </a:lnTo>
                <a:lnTo>
                  <a:pt x="444437" y="7144"/>
                </a:lnTo>
                <a:close/>
              </a:path>
            </a:pathLst>
          </a:custGeom>
          <a:solidFill>
            <a:srgbClr val="1F68F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VT323"/>
              <a:ea typeface="VT323"/>
              <a:cs typeface="VT323"/>
              <a:sym typeface="VT323"/>
            </a:endParaRPr>
          </a:p>
        </p:txBody>
      </p:sp>
      <p:sp>
        <p:nvSpPr>
          <p:cNvPr id="454" name="Google Shape;454;p39"/>
          <p:cNvSpPr/>
          <p:nvPr/>
        </p:nvSpPr>
        <p:spPr>
          <a:xfrm>
            <a:off x="4704132" y="2852670"/>
            <a:ext cx="3428428" cy="1101995"/>
          </a:xfrm>
          <a:custGeom>
            <a:rect b="b" l="l" r="r" t="t"/>
            <a:pathLst>
              <a:path extrusionOk="0" h="257175" w="800100">
                <a:moveTo>
                  <a:pt x="801763" y="226600"/>
                </a:moveTo>
                <a:cubicBezTo>
                  <a:pt x="801763" y="241268"/>
                  <a:pt x="787286" y="254318"/>
                  <a:pt x="767855" y="254318"/>
                </a:cubicBezTo>
                <a:lnTo>
                  <a:pt x="40906" y="254318"/>
                </a:lnTo>
                <a:cubicBezTo>
                  <a:pt x="16618" y="254318"/>
                  <a:pt x="330" y="233934"/>
                  <a:pt x="9950" y="215646"/>
                </a:cubicBezTo>
                <a:lnTo>
                  <a:pt x="120345" y="7144"/>
                </a:lnTo>
                <a:lnTo>
                  <a:pt x="688511" y="7144"/>
                </a:lnTo>
                <a:lnTo>
                  <a:pt x="798906" y="215646"/>
                </a:lnTo>
                <a:cubicBezTo>
                  <a:pt x="800906" y="219266"/>
                  <a:pt x="801763" y="222980"/>
                  <a:pt x="801763" y="226600"/>
                </a:cubicBezTo>
                <a:close/>
              </a:path>
            </a:pathLst>
          </a:custGeom>
          <a:solidFill>
            <a:srgbClr val="FFD74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VT323"/>
              <a:ea typeface="VT323"/>
              <a:cs typeface="VT323"/>
              <a:sym typeface="VT323"/>
            </a:endParaRPr>
          </a:p>
        </p:txBody>
      </p:sp>
      <p:cxnSp>
        <p:nvCxnSpPr>
          <p:cNvPr id="455" name="Google Shape;455;p39"/>
          <p:cNvCxnSpPr/>
          <p:nvPr/>
        </p:nvCxnSpPr>
        <p:spPr>
          <a:xfrm rot="10800000">
            <a:off x="3929309" y="1243395"/>
            <a:ext cx="1820400" cy="0"/>
          </a:xfrm>
          <a:prstGeom prst="straightConnector1">
            <a:avLst/>
          </a:prstGeom>
          <a:noFill/>
          <a:ln cap="rnd" cmpd="sng" w="9525">
            <a:solidFill>
              <a:srgbClr val="7F7F7F"/>
            </a:solidFill>
            <a:prstDash val="solid"/>
            <a:miter lim="800000"/>
            <a:headEnd len="lg" w="lg" type="oval"/>
            <a:tailEnd len="sm" w="sm" type="none"/>
          </a:ln>
        </p:spPr>
      </p:cxnSp>
      <p:cxnSp>
        <p:nvCxnSpPr>
          <p:cNvPr id="456" name="Google Shape;456;p39"/>
          <p:cNvCxnSpPr/>
          <p:nvPr/>
        </p:nvCxnSpPr>
        <p:spPr>
          <a:xfrm rot="10800000">
            <a:off x="3929366" y="2317469"/>
            <a:ext cx="1259700" cy="0"/>
          </a:xfrm>
          <a:prstGeom prst="straightConnector1">
            <a:avLst/>
          </a:prstGeom>
          <a:noFill/>
          <a:ln cap="rnd" cmpd="sng" w="9525">
            <a:solidFill>
              <a:srgbClr val="7F7F7F"/>
            </a:solidFill>
            <a:prstDash val="solid"/>
            <a:miter lim="800000"/>
            <a:headEnd len="lg" w="lg" type="oval"/>
            <a:tailEnd len="sm" w="sm" type="none"/>
          </a:ln>
        </p:spPr>
      </p:cxnSp>
      <p:cxnSp>
        <p:nvCxnSpPr>
          <p:cNvPr id="457" name="Google Shape;457;p39"/>
          <p:cNvCxnSpPr/>
          <p:nvPr/>
        </p:nvCxnSpPr>
        <p:spPr>
          <a:xfrm rot="10800000">
            <a:off x="3929542" y="3404413"/>
            <a:ext cx="742500" cy="0"/>
          </a:xfrm>
          <a:prstGeom prst="straightConnector1">
            <a:avLst/>
          </a:prstGeom>
          <a:noFill/>
          <a:ln cap="rnd" cmpd="sng" w="9525">
            <a:solidFill>
              <a:srgbClr val="7F7F7F"/>
            </a:solidFill>
            <a:prstDash val="solid"/>
            <a:miter lim="800000"/>
            <a:headEnd len="lg" w="lg" type="oval"/>
            <a:tailEnd len="sm" w="sm" type="none"/>
          </a:ln>
        </p:spPr>
      </p:cxnSp>
      <p:sp>
        <p:nvSpPr>
          <p:cNvPr id="458" name="Google Shape;458;p39"/>
          <p:cNvSpPr txBox="1"/>
          <p:nvPr/>
        </p:nvSpPr>
        <p:spPr>
          <a:xfrm>
            <a:off x="957942" y="1367933"/>
            <a:ext cx="29388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VT323"/>
              <a:ea typeface="VT323"/>
              <a:cs typeface="VT323"/>
              <a:sym typeface="VT323"/>
            </a:endParaRPr>
          </a:p>
        </p:txBody>
      </p:sp>
      <p:sp>
        <p:nvSpPr>
          <p:cNvPr id="459" name="Google Shape;459;p39"/>
          <p:cNvSpPr txBox="1"/>
          <p:nvPr/>
        </p:nvSpPr>
        <p:spPr>
          <a:xfrm>
            <a:off x="957942" y="2456100"/>
            <a:ext cx="29388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rPr>
              <a:t>Visual Studio Code</a:t>
            </a:r>
            <a:endParaRPr sz="1400">
              <a:solidFill>
                <a:schemeClr val="dk1"/>
              </a:solidFill>
              <a:latin typeface="VT323"/>
              <a:ea typeface="VT323"/>
              <a:cs typeface="VT323"/>
              <a:sym typeface="VT323"/>
            </a:endParaRPr>
          </a:p>
        </p:txBody>
      </p:sp>
      <p:sp>
        <p:nvSpPr>
          <p:cNvPr id="460" name="Google Shape;460;p39"/>
          <p:cNvSpPr/>
          <p:nvPr/>
        </p:nvSpPr>
        <p:spPr>
          <a:xfrm>
            <a:off x="958481" y="2154139"/>
            <a:ext cx="2932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rPr>
              <a:t>Tools Coding</a:t>
            </a:r>
            <a:endParaRPr sz="1800">
              <a:solidFill>
                <a:schemeClr val="dk1"/>
              </a:solidFill>
              <a:latin typeface="VT323"/>
              <a:ea typeface="VT323"/>
              <a:cs typeface="VT323"/>
              <a:sym typeface="VT323"/>
            </a:endParaRPr>
          </a:p>
        </p:txBody>
      </p:sp>
      <p:sp>
        <p:nvSpPr>
          <p:cNvPr id="461" name="Google Shape;461;p39"/>
          <p:cNvSpPr txBox="1"/>
          <p:nvPr/>
        </p:nvSpPr>
        <p:spPr>
          <a:xfrm>
            <a:off x="957942" y="3544266"/>
            <a:ext cx="29388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rPr>
              <a:t>Unity</a:t>
            </a:r>
            <a:endParaRPr sz="1400">
              <a:solidFill>
                <a:schemeClr val="dk1"/>
              </a:solidFill>
              <a:latin typeface="VT323"/>
              <a:ea typeface="VT323"/>
              <a:cs typeface="VT323"/>
              <a:sym typeface="VT323"/>
            </a:endParaRPr>
          </a:p>
        </p:txBody>
      </p:sp>
      <p:sp>
        <p:nvSpPr>
          <p:cNvPr id="462" name="Google Shape;462;p39"/>
          <p:cNvSpPr/>
          <p:nvPr/>
        </p:nvSpPr>
        <p:spPr>
          <a:xfrm>
            <a:off x="958481" y="3242306"/>
            <a:ext cx="2932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rPr>
              <a:t>Game Engine</a:t>
            </a:r>
            <a:endParaRPr sz="1800">
              <a:solidFill>
                <a:schemeClr val="dk1"/>
              </a:solidFill>
              <a:latin typeface="VT323"/>
              <a:ea typeface="VT323"/>
              <a:cs typeface="VT323"/>
              <a:sym typeface="VT323"/>
            </a:endParaRPr>
          </a:p>
        </p:txBody>
      </p:sp>
      <p:pic>
        <p:nvPicPr>
          <p:cNvPr id="463" name="Google Shape;46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2604" y="1043329"/>
            <a:ext cx="520726" cy="529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92819" y="3178457"/>
            <a:ext cx="450121" cy="45012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5" name="Google Shape;465;p39"/>
          <p:cNvGrpSpPr/>
          <p:nvPr/>
        </p:nvGrpSpPr>
        <p:grpSpPr>
          <a:xfrm>
            <a:off x="6246023" y="2081009"/>
            <a:ext cx="372364" cy="442970"/>
            <a:chOff x="8328031" y="2774678"/>
            <a:chExt cx="496485" cy="590627"/>
          </a:xfrm>
        </p:grpSpPr>
        <p:sp>
          <p:nvSpPr>
            <p:cNvPr id="466" name="Google Shape;466;p39"/>
            <p:cNvSpPr/>
            <p:nvPr/>
          </p:nvSpPr>
          <p:spPr>
            <a:xfrm>
              <a:off x="8389106" y="2774678"/>
              <a:ext cx="435410" cy="529552"/>
            </a:xfrm>
            <a:custGeom>
              <a:rect b="b" l="l" r="r" t="t"/>
              <a:pathLst>
                <a:path extrusionOk="0" h="529552" w="435410">
                  <a:moveTo>
                    <a:pt x="431998" y="132859"/>
                  </a:moveTo>
                  <a:cubicBezTo>
                    <a:pt x="431998" y="132388"/>
                    <a:pt x="431880" y="131800"/>
                    <a:pt x="431763" y="131329"/>
                  </a:cubicBezTo>
                  <a:cubicBezTo>
                    <a:pt x="431763" y="131329"/>
                    <a:pt x="431763" y="131329"/>
                    <a:pt x="431763" y="131329"/>
                  </a:cubicBezTo>
                  <a:cubicBezTo>
                    <a:pt x="431292" y="128740"/>
                    <a:pt x="430115" y="126387"/>
                    <a:pt x="428468" y="124386"/>
                  </a:cubicBezTo>
                  <a:cubicBezTo>
                    <a:pt x="428350" y="124268"/>
                    <a:pt x="428232" y="124151"/>
                    <a:pt x="428232" y="124151"/>
                  </a:cubicBezTo>
                  <a:cubicBezTo>
                    <a:pt x="427997" y="123915"/>
                    <a:pt x="427762" y="123562"/>
                    <a:pt x="427408" y="123327"/>
                  </a:cubicBezTo>
                  <a:cubicBezTo>
                    <a:pt x="427408" y="123327"/>
                    <a:pt x="427408" y="123327"/>
                    <a:pt x="427408" y="123327"/>
                  </a:cubicBezTo>
                  <a:lnTo>
                    <a:pt x="372335" y="68842"/>
                  </a:lnTo>
                  <a:lnTo>
                    <a:pt x="317614" y="13533"/>
                  </a:lnTo>
                  <a:cubicBezTo>
                    <a:pt x="317614" y="13533"/>
                    <a:pt x="317614" y="13533"/>
                    <a:pt x="317614" y="13533"/>
                  </a:cubicBezTo>
                  <a:cubicBezTo>
                    <a:pt x="317379" y="13298"/>
                    <a:pt x="317144" y="13062"/>
                    <a:pt x="316908" y="12827"/>
                  </a:cubicBezTo>
                  <a:cubicBezTo>
                    <a:pt x="316791" y="12709"/>
                    <a:pt x="316673" y="12592"/>
                    <a:pt x="316555" y="12474"/>
                  </a:cubicBezTo>
                  <a:cubicBezTo>
                    <a:pt x="314555" y="10826"/>
                    <a:pt x="312201" y="9650"/>
                    <a:pt x="309612" y="9179"/>
                  </a:cubicBezTo>
                  <a:lnTo>
                    <a:pt x="309612" y="9179"/>
                  </a:lnTo>
                  <a:cubicBezTo>
                    <a:pt x="309142" y="9061"/>
                    <a:pt x="308553" y="9061"/>
                    <a:pt x="308082" y="8944"/>
                  </a:cubicBezTo>
                  <a:cubicBezTo>
                    <a:pt x="307494" y="8826"/>
                    <a:pt x="307023" y="8826"/>
                    <a:pt x="306435" y="8826"/>
                  </a:cubicBezTo>
                  <a:lnTo>
                    <a:pt x="272897" y="8826"/>
                  </a:lnTo>
                  <a:lnTo>
                    <a:pt x="24477" y="8826"/>
                  </a:lnTo>
                  <a:cubicBezTo>
                    <a:pt x="15769" y="8826"/>
                    <a:pt x="8826" y="15887"/>
                    <a:pt x="8826" y="24595"/>
                  </a:cubicBezTo>
                  <a:lnTo>
                    <a:pt x="8826" y="505193"/>
                  </a:lnTo>
                  <a:cubicBezTo>
                    <a:pt x="8826" y="513901"/>
                    <a:pt x="15887" y="520962"/>
                    <a:pt x="24595" y="520962"/>
                  </a:cubicBezTo>
                  <a:lnTo>
                    <a:pt x="382808" y="520962"/>
                  </a:lnTo>
                  <a:lnTo>
                    <a:pt x="416347" y="520962"/>
                  </a:lnTo>
                  <a:cubicBezTo>
                    <a:pt x="425055" y="520962"/>
                    <a:pt x="432116" y="513901"/>
                    <a:pt x="432116" y="505193"/>
                  </a:cubicBezTo>
                  <a:lnTo>
                    <a:pt x="432116" y="134389"/>
                  </a:lnTo>
                  <a:cubicBezTo>
                    <a:pt x="431998" y="133918"/>
                    <a:pt x="431998" y="133330"/>
                    <a:pt x="431998" y="132859"/>
                  </a:cubicBezTo>
                  <a:close/>
                  <a:moveTo>
                    <a:pt x="333266" y="432350"/>
                  </a:moveTo>
                  <a:lnTo>
                    <a:pt x="107558" y="432350"/>
                  </a:lnTo>
                  <a:cubicBezTo>
                    <a:pt x="98850" y="432350"/>
                    <a:pt x="91789" y="425290"/>
                    <a:pt x="91789" y="416581"/>
                  </a:cubicBezTo>
                  <a:cubicBezTo>
                    <a:pt x="91789" y="407873"/>
                    <a:pt x="98850" y="400813"/>
                    <a:pt x="107558" y="400813"/>
                  </a:cubicBezTo>
                  <a:lnTo>
                    <a:pt x="333383" y="400813"/>
                  </a:lnTo>
                  <a:cubicBezTo>
                    <a:pt x="342092" y="400813"/>
                    <a:pt x="349152" y="407873"/>
                    <a:pt x="349152" y="416581"/>
                  </a:cubicBezTo>
                  <a:cubicBezTo>
                    <a:pt x="349035" y="425290"/>
                    <a:pt x="341974" y="432350"/>
                    <a:pt x="333266" y="432350"/>
                  </a:cubicBezTo>
                  <a:close/>
                  <a:moveTo>
                    <a:pt x="333266" y="335736"/>
                  </a:moveTo>
                  <a:lnTo>
                    <a:pt x="107558" y="335736"/>
                  </a:lnTo>
                  <a:cubicBezTo>
                    <a:pt x="98850" y="335736"/>
                    <a:pt x="91789" y="328676"/>
                    <a:pt x="91789" y="319968"/>
                  </a:cubicBezTo>
                  <a:cubicBezTo>
                    <a:pt x="91789" y="311259"/>
                    <a:pt x="98850" y="304199"/>
                    <a:pt x="107558" y="304199"/>
                  </a:cubicBezTo>
                  <a:lnTo>
                    <a:pt x="333383" y="304199"/>
                  </a:lnTo>
                  <a:cubicBezTo>
                    <a:pt x="342092" y="304199"/>
                    <a:pt x="349152" y="311259"/>
                    <a:pt x="349152" y="319968"/>
                  </a:cubicBezTo>
                  <a:cubicBezTo>
                    <a:pt x="349035" y="328793"/>
                    <a:pt x="341974" y="335736"/>
                    <a:pt x="333266" y="335736"/>
                  </a:cubicBezTo>
                  <a:close/>
                  <a:moveTo>
                    <a:pt x="333266" y="239240"/>
                  </a:moveTo>
                  <a:lnTo>
                    <a:pt x="107558" y="239240"/>
                  </a:lnTo>
                  <a:cubicBezTo>
                    <a:pt x="98850" y="239240"/>
                    <a:pt x="91789" y="232179"/>
                    <a:pt x="91789" y="223471"/>
                  </a:cubicBezTo>
                  <a:cubicBezTo>
                    <a:pt x="91789" y="214763"/>
                    <a:pt x="98850" y="207702"/>
                    <a:pt x="107558" y="207702"/>
                  </a:cubicBezTo>
                  <a:lnTo>
                    <a:pt x="333383" y="207702"/>
                  </a:lnTo>
                  <a:cubicBezTo>
                    <a:pt x="342092" y="207702"/>
                    <a:pt x="349152" y="214763"/>
                    <a:pt x="349152" y="223471"/>
                  </a:cubicBezTo>
                  <a:cubicBezTo>
                    <a:pt x="349035" y="232179"/>
                    <a:pt x="341974" y="239240"/>
                    <a:pt x="333266" y="239240"/>
                  </a:cubicBezTo>
                  <a:close/>
                  <a:moveTo>
                    <a:pt x="322439" y="118384"/>
                  </a:moveTo>
                  <a:lnTo>
                    <a:pt x="322204" y="52132"/>
                  </a:lnTo>
                  <a:lnTo>
                    <a:pt x="338679" y="68724"/>
                  </a:lnTo>
                  <a:lnTo>
                    <a:pt x="389045" y="118620"/>
                  </a:lnTo>
                  <a:lnTo>
                    <a:pt x="322439" y="11838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endParaRPr>
            </a:p>
          </p:txBody>
        </p:sp>
        <p:sp>
          <p:nvSpPr>
            <p:cNvPr id="467" name="Google Shape;467;p39"/>
            <p:cNvSpPr/>
            <p:nvPr/>
          </p:nvSpPr>
          <p:spPr>
            <a:xfrm>
              <a:off x="8328031" y="2835753"/>
              <a:ext cx="435410" cy="529552"/>
            </a:xfrm>
            <a:custGeom>
              <a:rect b="b" l="l" r="r" t="t"/>
              <a:pathLst>
                <a:path extrusionOk="0" h="529552" w="435410">
                  <a:moveTo>
                    <a:pt x="57309" y="447413"/>
                  </a:moveTo>
                  <a:lnTo>
                    <a:pt x="57309" y="8826"/>
                  </a:lnTo>
                  <a:lnTo>
                    <a:pt x="24595" y="8826"/>
                  </a:lnTo>
                  <a:cubicBezTo>
                    <a:pt x="15887" y="8826"/>
                    <a:pt x="8826" y="15769"/>
                    <a:pt x="8826" y="24477"/>
                  </a:cubicBezTo>
                  <a:lnTo>
                    <a:pt x="8826" y="505076"/>
                  </a:lnTo>
                  <a:cubicBezTo>
                    <a:pt x="8826" y="513784"/>
                    <a:pt x="15887" y="520844"/>
                    <a:pt x="24595" y="520844"/>
                  </a:cubicBezTo>
                  <a:lnTo>
                    <a:pt x="416464" y="520844"/>
                  </a:lnTo>
                  <a:cubicBezTo>
                    <a:pt x="425173" y="520844"/>
                    <a:pt x="432233" y="513784"/>
                    <a:pt x="432233" y="505076"/>
                  </a:cubicBezTo>
                  <a:lnTo>
                    <a:pt x="432233" y="472361"/>
                  </a:lnTo>
                  <a:lnTo>
                    <a:pt x="82375" y="472361"/>
                  </a:lnTo>
                  <a:cubicBezTo>
                    <a:pt x="68489" y="472479"/>
                    <a:pt x="57309" y="461182"/>
                    <a:pt x="57309" y="4474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endParaRPr>
            </a:p>
          </p:txBody>
        </p:sp>
      </p:grpSp>
      <p:pic>
        <p:nvPicPr>
          <p:cNvPr id="468" name="Google Shape;468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58475" y="526500"/>
            <a:ext cx="2441348" cy="4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39"/>
          <p:cNvSpPr txBox="1"/>
          <p:nvPr/>
        </p:nvSpPr>
        <p:spPr>
          <a:xfrm>
            <a:off x="1055950" y="517125"/>
            <a:ext cx="224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rPr>
              <a:t>Tools</a:t>
            </a:r>
            <a:endParaRPr/>
          </a:p>
        </p:txBody>
      </p:sp>
      <p:sp>
        <p:nvSpPr>
          <p:cNvPr id="470" name="Google Shape;470;p39"/>
          <p:cNvSpPr txBox="1"/>
          <p:nvPr/>
        </p:nvSpPr>
        <p:spPr>
          <a:xfrm>
            <a:off x="957942" y="1545350"/>
            <a:ext cx="29388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rPr>
              <a:t>Trello dan Github</a:t>
            </a:r>
            <a:endParaRPr sz="1400">
              <a:solidFill>
                <a:schemeClr val="dk1"/>
              </a:solidFill>
              <a:latin typeface="VT323"/>
              <a:ea typeface="VT323"/>
              <a:cs typeface="VT323"/>
              <a:sym typeface="VT323"/>
            </a:endParaRPr>
          </a:p>
        </p:txBody>
      </p:sp>
      <p:sp>
        <p:nvSpPr>
          <p:cNvPr id="471" name="Google Shape;471;p39"/>
          <p:cNvSpPr/>
          <p:nvPr/>
        </p:nvSpPr>
        <p:spPr>
          <a:xfrm>
            <a:off x="958481" y="1243389"/>
            <a:ext cx="2932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rPr>
              <a:t>Tools Collab</a:t>
            </a:r>
            <a:endParaRPr sz="1800">
              <a:solidFill>
                <a:schemeClr val="dk1"/>
              </a:solidFill>
              <a:latin typeface="VT323"/>
              <a:ea typeface="VT323"/>
              <a:cs typeface="VT323"/>
              <a:sym typeface="VT323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6" name="Google Shape;47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9883" y="1867128"/>
            <a:ext cx="4711866" cy="1409237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40"/>
          <p:cNvSpPr txBox="1"/>
          <p:nvPr/>
        </p:nvSpPr>
        <p:spPr>
          <a:xfrm>
            <a:off x="3287592" y="2103939"/>
            <a:ext cx="41379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rPr>
              <a:t>Link GitHub : </a:t>
            </a:r>
            <a:r>
              <a:rPr lang="ko" u="sng">
                <a:solidFill>
                  <a:schemeClr val="hlink"/>
                </a:solidFill>
                <a:latin typeface="VT323"/>
                <a:ea typeface="VT323"/>
                <a:cs typeface="VT323"/>
                <a:sym typeface="VT323"/>
                <a:hlinkClick r:id="rId4"/>
              </a:rPr>
              <a:t>https://github.com/VincentL12/Software-Engineer</a:t>
            </a:r>
            <a:r>
              <a:rPr lang="ko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rPr>
              <a:t> </a:t>
            </a:r>
            <a:endParaRPr sz="1400">
              <a:solidFill>
                <a:schemeClr val="dk1"/>
              </a:solidFill>
              <a:latin typeface="VT323"/>
              <a:ea typeface="VT323"/>
              <a:cs typeface="VT323"/>
              <a:sym typeface="VT323"/>
            </a:endParaRPr>
          </a:p>
        </p:txBody>
      </p:sp>
      <p:pic>
        <p:nvPicPr>
          <p:cNvPr id="478" name="Google Shape;478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80175" y="1948001"/>
            <a:ext cx="1237200" cy="124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3" name="Google Shape;48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7753" y="799887"/>
            <a:ext cx="4788495" cy="700317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41"/>
          <p:cNvSpPr txBox="1"/>
          <p:nvPr/>
        </p:nvSpPr>
        <p:spPr>
          <a:xfrm>
            <a:off x="2757852" y="907672"/>
            <a:ext cx="3628297" cy="48474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rPr>
              <a:t>Gameplay </a:t>
            </a:r>
            <a:endParaRPr sz="2700">
              <a:solidFill>
                <a:schemeClr val="dk1"/>
              </a:solidFill>
              <a:latin typeface="VT323"/>
              <a:ea typeface="VT323"/>
              <a:cs typeface="VT323"/>
              <a:sym typeface="VT323"/>
            </a:endParaRPr>
          </a:p>
        </p:txBody>
      </p:sp>
      <p:pic>
        <p:nvPicPr>
          <p:cNvPr id="485" name="Google Shape;485;p41" title="Gameplay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23338" y="1601525"/>
            <a:ext cx="5297323" cy="297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PTMON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