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6291"/>
  </p:normalViewPr>
  <p:slideViewPr>
    <p:cSldViewPr snapToGrid="0" snapToObjects="1">
      <p:cViewPr varScale="1">
        <p:scale>
          <a:sx n="103" d="100"/>
          <a:sy n="103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CC3E-F9D7-014D-A259-912126DD735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BA12-AD81-A742-8953-27BC51AA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Low-level, code is expressed in machine operations. High-level is for humans, you don’t have to worry as much what’s happening underneath the 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A12-AD81-A742-8953-27BC51AA7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0890-4E7F-4F41-A91C-42084EA636DA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CE2-8610-5F4D-9487-121E38CD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E5464-0775-7E4A-AA21-68C6F2CD5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21040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8EA-A45B-254E-A160-07102525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Instructor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05146-18F2-304E-BE52-E54A8577B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54" y="2569211"/>
            <a:ext cx="1602167" cy="1602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6229-EE1C-D74A-BAFA-530ACE59AA06}"/>
              </a:ext>
            </a:extLst>
          </p:cNvPr>
          <p:cNvSpPr txBox="1"/>
          <p:nvPr/>
        </p:nvSpPr>
        <p:spPr>
          <a:xfrm>
            <a:off x="4898954" y="4563669"/>
            <a:ext cx="23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Vincent La</a:t>
            </a:r>
          </a:p>
          <a:p>
            <a:r>
              <a:rPr lang="en-US" dirty="0" err="1"/>
              <a:t>vla@neumont.edu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689-A067-604D-A919-9659ED69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D367-68A4-3340-942B-896658E2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Syllabus in Canvas</a:t>
            </a:r>
          </a:p>
          <a:p>
            <a:r>
              <a:rPr lang="en-US" dirty="0"/>
              <a:t>Grades will be 100% Assignment Based</a:t>
            </a:r>
          </a:p>
          <a:p>
            <a:r>
              <a:rPr lang="en-US" dirty="0"/>
              <a:t>No cheating! Academic Misconduct is taken seriously</a:t>
            </a:r>
          </a:p>
          <a:p>
            <a:r>
              <a:rPr lang="en-US" dirty="0"/>
              <a:t>Please be respectful of your classmates</a:t>
            </a:r>
          </a:p>
          <a:p>
            <a:r>
              <a:rPr lang="en-US" dirty="0"/>
              <a:t>I will be taking attendance; Extra Credit will be awarded for class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517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447C-22C2-8C44-8CC8-E1654C0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4017-3CB5-2C4F-8700-7D7ECB5A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familiarized with Canvas by Lecture 2 if not already. </a:t>
            </a:r>
          </a:p>
          <a:p>
            <a:r>
              <a:rPr lang="en-US" dirty="0"/>
              <a:t>Assignments are given, submitted, graded, etc. on Canvas</a:t>
            </a:r>
          </a:p>
          <a:p>
            <a:r>
              <a:rPr lang="en-US" dirty="0"/>
              <a:t>Announcements will be through Canvas</a:t>
            </a:r>
          </a:p>
          <a:p>
            <a:r>
              <a:rPr lang="en-US" dirty="0"/>
              <a:t>I encourage active Discussion through Canvas</a:t>
            </a:r>
          </a:p>
          <a:p>
            <a:pPr lvl="1"/>
            <a:r>
              <a:rPr lang="en-US" dirty="0"/>
              <a:t>Always click “Allow threaded replies” </a:t>
            </a:r>
          </a:p>
          <a:p>
            <a:r>
              <a:rPr lang="en-US" dirty="0"/>
              <a:t>If you cannot access our class website on Canvas, please let me know ASAP and we will figure it out</a:t>
            </a:r>
          </a:p>
        </p:txBody>
      </p:sp>
    </p:spTree>
    <p:extLst>
      <p:ext uri="{BB962C8B-B14F-4D97-AF65-F5344CB8AC3E}">
        <p14:creationId xmlns:p14="http://schemas.microsoft.com/office/powerpoint/2010/main" val="16898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49FA-CF6E-D54A-A1EA-955BDB9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Python</a:t>
            </a:r>
          </a:p>
        </p:txBody>
      </p:sp>
      <p:sp>
        <p:nvSpPr>
          <p:cNvPr id="4" name="Shape 263">
            <a:extLst>
              <a:ext uri="{FF2B5EF4-FFF2-40B4-BE49-F238E27FC236}">
                <a16:creationId xmlns:a16="http://schemas.microsoft.com/office/drawing/2014/main" id="{DF20176E-997B-A44C-A9E1-EA9B9922857C}"/>
              </a:ext>
            </a:extLst>
          </p:cNvPr>
          <p:cNvSpPr txBox="1">
            <a:spLocks/>
          </p:cNvSpPr>
          <p:nvPr/>
        </p:nvSpPr>
        <p:spPr>
          <a:xfrm>
            <a:off x="1451579" y="2147981"/>
            <a:ext cx="2433983" cy="3905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Google (</a:t>
            </a:r>
            <a:r>
              <a:rPr lang="en-US" sz="1632" dirty="0" err="1"/>
              <a:t>Youtube</a:t>
            </a:r>
            <a:r>
              <a:rPr lang="en-US" sz="1632" dirty="0"/>
              <a:t>)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Facebook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Dropbox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Yahoo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NASA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Spotify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IBM</a:t>
            </a:r>
          </a:p>
        </p:txBody>
      </p:sp>
      <p:sp>
        <p:nvSpPr>
          <p:cNvPr id="5" name="Shape 264">
            <a:extLst>
              <a:ext uri="{FF2B5EF4-FFF2-40B4-BE49-F238E27FC236}">
                <a16:creationId xmlns:a16="http://schemas.microsoft.com/office/drawing/2014/main" id="{2BADC031-9AED-9240-994A-3E15F08D25B7}"/>
              </a:ext>
            </a:extLst>
          </p:cNvPr>
          <p:cNvSpPr/>
          <p:nvPr/>
        </p:nvSpPr>
        <p:spPr>
          <a:xfrm>
            <a:off x="4524705" y="2147981"/>
            <a:ext cx="3457022" cy="59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Industrial Light and Magic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Walt Disney Feature Animation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National Weather Service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Red Hat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Nokia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RealNetworks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 err="1"/>
              <a:t>PyMol</a:t>
            </a:r>
            <a:endParaRPr sz="1632" dirty="0"/>
          </a:p>
        </p:txBody>
      </p:sp>
    </p:spTree>
    <p:extLst>
      <p:ext uri="{BB962C8B-B14F-4D97-AF65-F5344CB8AC3E}">
        <p14:creationId xmlns:p14="http://schemas.microsoft.com/office/powerpoint/2010/main" val="11519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23E6-FBAE-EA40-A8A2-AA689467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</a:t>
            </a:r>
          </a:p>
        </p:txBody>
      </p:sp>
      <p:sp>
        <p:nvSpPr>
          <p:cNvPr id="4" name="Shape 269">
            <a:extLst>
              <a:ext uri="{FF2B5EF4-FFF2-40B4-BE49-F238E27FC236}">
                <a16:creationId xmlns:a16="http://schemas.microsoft.com/office/drawing/2014/main" id="{9D6837AB-1317-924A-9958-A8FCFBCFBC19}"/>
              </a:ext>
            </a:extLst>
          </p:cNvPr>
          <p:cNvSpPr txBox="1">
            <a:spLocks/>
          </p:cNvSpPr>
          <p:nvPr/>
        </p:nvSpPr>
        <p:spPr>
          <a:xfrm>
            <a:off x="1451579" y="1889563"/>
            <a:ext cx="8220765" cy="416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Automate your laborious analysis 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Web Applications [</a:t>
            </a:r>
            <a:r>
              <a:rPr lang="en-US" sz="2040" dirty="0" err="1"/>
              <a:t>Pyramid,Flask,Django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Data Analysis [</a:t>
            </a:r>
            <a:r>
              <a:rPr lang="en-US" sz="2040" dirty="0" err="1"/>
              <a:t>Numpy</a:t>
            </a:r>
            <a:r>
              <a:rPr lang="en-US" sz="2040" dirty="0"/>
              <a:t>, </a:t>
            </a:r>
            <a:r>
              <a:rPr lang="en-US" sz="2040" dirty="0" err="1"/>
              <a:t>Scipy</a:t>
            </a:r>
            <a:r>
              <a:rPr lang="en-US" sz="2040" dirty="0"/>
              <a:t>, Pandas]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Visualization [</a:t>
            </a:r>
            <a:r>
              <a:rPr lang="en-US" sz="2040" dirty="0" err="1"/>
              <a:t>Matplotlib,Bokeh</a:t>
            </a:r>
            <a:r>
              <a:rPr lang="en-US" sz="2040" dirty="0"/>
              <a:t>, Seaborn]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Web Scrapping [</a:t>
            </a:r>
            <a:r>
              <a:rPr lang="en-US" sz="2040" dirty="0" err="1"/>
              <a:t>BeautifulSoup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Machine Learning [Scikit-learn, </a:t>
            </a:r>
            <a:r>
              <a:rPr lang="en-US" sz="2040" dirty="0" err="1"/>
              <a:t>TensorFlow,NLTK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Games [</a:t>
            </a:r>
            <a:r>
              <a:rPr lang="en-US" sz="2040" dirty="0" err="1"/>
              <a:t>PyGame</a:t>
            </a:r>
            <a:r>
              <a:rPr lang="en-US" sz="204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03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2704-7AE6-394C-96F8-7C5C9B0D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High Level Language</a:t>
            </a:r>
          </a:p>
        </p:txBody>
      </p:sp>
      <p:sp>
        <p:nvSpPr>
          <p:cNvPr id="10" name="Shape 376">
            <a:extLst>
              <a:ext uri="{FF2B5EF4-FFF2-40B4-BE49-F238E27FC236}">
                <a16:creationId xmlns:a16="http://schemas.microsoft.com/office/drawing/2014/main" id="{486382A3-8910-714C-8287-FB30BA9B552E}"/>
              </a:ext>
            </a:extLst>
          </p:cNvPr>
          <p:cNvSpPr/>
          <p:nvPr/>
        </p:nvSpPr>
        <p:spPr>
          <a:xfrm>
            <a:off x="568840" y="3011556"/>
            <a:ext cx="3430104" cy="2882348"/>
          </a:xfrm>
          <a:prstGeom prst="roundRect">
            <a:avLst>
              <a:gd name="adj" fmla="val 2935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21 0a 00 00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0c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72 6c 64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08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2c 20 57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04 10 00 06   </a:t>
            </a:r>
          </a:p>
        </p:txBody>
      </p:sp>
      <p:sp>
        <p:nvSpPr>
          <p:cNvPr id="11" name="Shape 377">
            <a:extLst>
              <a:ext uri="{FF2B5EF4-FFF2-40B4-BE49-F238E27FC236}">
                <a16:creationId xmlns:a16="http://schemas.microsoft.com/office/drawing/2014/main" id="{B97325FD-AE3B-0242-AB79-4046D6927296}"/>
              </a:ext>
            </a:extLst>
          </p:cNvPr>
          <p:cNvSpPr/>
          <p:nvPr/>
        </p:nvSpPr>
        <p:spPr>
          <a:xfrm>
            <a:off x="4654826" y="3011556"/>
            <a:ext cx="2882348" cy="2882348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lang="en-US" dirty="0"/>
              <a:t> 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 err="1"/>
              <a:t>msgend</a:t>
            </a:r>
            <a:r>
              <a:rPr dirty="0"/>
              <a:t>: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msg: .ascii "Hello, world\n"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</a:t>
            </a:r>
            <a:r>
              <a:rPr dirty="0" err="1"/>
              <a:t>msgend</a:t>
            </a:r>
            <a:r>
              <a:rPr dirty="0"/>
              <a:t>:         </a:t>
            </a:r>
          </a:p>
        </p:txBody>
      </p:sp>
      <p:sp>
        <p:nvSpPr>
          <p:cNvPr id="12" name="Shape 378">
            <a:extLst>
              <a:ext uri="{FF2B5EF4-FFF2-40B4-BE49-F238E27FC236}">
                <a16:creationId xmlns:a16="http://schemas.microsoft.com/office/drawing/2014/main" id="{17767E44-B42A-A34E-B146-59DF5F5F4DED}"/>
              </a:ext>
            </a:extLst>
          </p:cNvPr>
          <p:cNvSpPr/>
          <p:nvPr/>
        </p:nvSpPr>
        <p:spPr>
          <a:xfrm>
            <a:off x="8193056" y="3011556"/>
            <a:ext cx="2861798" cy="2758660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2800"/>
              </a:spcBef>
              <a:defRPr sz="3400"/>
            </a:pPr>
            <a:r>
              <a:rPr sz="3200">
                <a:solidFill>
                  <a:srgbClr val="FFFFFF"/>
                </a:solidFill>
              </a:rPr>
              <a:t>print (“Hello World”) </a:t>
            </a:r>
            <a:r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E877-05A9-EA43-99F0-C182A042527F}"/>
              </a:ext>
            </a:extLst>
          </p:cNvPr>
          <p:cNvSpPr txBox="1"/>
          <p:nvPr/>
        </p:nvSpPr>
        <p:spPr>
          <a:xfrm>
            <a:off x="1451579" y="2498898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1352E-BBB1-2B43-8E6A-29760B0497AF}"/>
              </a:ext>
            </a:extLst>
          </p:cNvPr>
          <p:cNvSpPr txBox="1"/>
          <p:nvPr/>
        </p:nvSpPr>
        <p:spPr>
          <a:xfrm>
            <a:off x="5113529" y="2221899"/>
            <a:ext cx="224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Language: Low-level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B9DB8-CEDC-A14F-84B0-9499F24BF469}"/>
              </a:ext>
            </a:extLst>
          </p:cNvPr>
          <p:cNvSpPr txBox="1"/>
          <p:nvPr/>
        </p:nvSpPr>
        <p:spPr>
          <a:xfrm>
            <a:off x="8498729" y="2221898"/>
            <a:ext cx="22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 High-Level</a:t>
            </a:r>
          </a:p>
        </p:txBody>
      </p:sp>
    </p:spTree>
    <p:extLst>
      <p:ext uri="{BB962C8B-B14F-4D97-AF65-F5344CB8AC3E}">
        <p14:creationId xmlns:p14="http://schemas.microsoft.com/office/powerpoint/2010/main" val="27360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F07-42E6-464D-A131-D958CD1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into Code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C88F-A635-4D4B-83B7-87D9B835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Panic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Print statements and commenting out code are your friends</a:t>
            </a:r>
          </a:p>
          <a:p>
            <a:r>
              <a:rPr lang="en-US" dirty="0"/>
              <a:t>Speak to your classmates</a:t>
            </a:r>
          </a:p>
          <a:p>
            <a:r>
              <a:rPr lang="en-US" dirty="0"/>
              <a:t>Post on Canvas and start a discussion!</a:t>
            </a:r>
          </a:p>
          <a:p>
            <a:r>
              <a:rPr lang="en-US" dirty="0"/>
              <a:t>Remember that bugs will be a part of your programming life forever!</a:t>
            </a:r>
          </a:p>
        </p:txBody>
      </p:sp>
    </p:spTree>
    <p:extLst>
      <p:ext uri="{BB962C8B-B14F-4D97-AF65-F5344CB8AC3E}">
        <p14:creationId xmlns:p14="http://schemas.microsoft.com/office/powerpoint/2010/main" val="91973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{9B83643C-C3C3-5145-AD2A-41B5797E2061}tf10001119</Template>
  <TotalTime>1595</TotalTime>
  <Words>349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Welcome to CSC 181</vt:lpstr>
      <vt:lpstr>Meet your Instructor</vt:lpstr>
      <vt:lpstr>Course Structure</vt:lpstr>
      <vt:lpstr>Canvas</vt:lpstr>
      <vt:lpstr>Who uses Python</vt:lpstr>
      <vt:lpstr>What can you do with Python</vt:lpstr>
      <vt:lpstr>Python is a High Level Language</vt:lpstr>
      <vt:lpstr>What happens when you run into Code Errors?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La, Vincent</dc:creator>
  <cp:lastModifiedBy>La, Vincent</cp:lastModifiedBy>
  <cp:revision>4</cp:revision>
  <dcterms:created xsi:type="dcterms:W3CDTF">2022-02-03T00:09:00Z</dcterms:created>
  <dcterms:modified xsi:type="dcterms:W3CDTF">2022-02-10T00:12:47Z</dcterms:modified>
</cp:coreProperties>
</file>