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39BDBB-E7D7-4168-AEF6-24D9583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012950"/>
            <a:ext cx="5638801" cy="375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3209926" y="3429000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2108804" y="3577321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5991226" y="5067301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24565" y="5700713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54415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342</Words>
  <Application>Microsoft Office PowerPoint</Application>
  <PresentationFormat>Widescreen</PresentationFormat>
  <Paragraphs>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Machine Learning</vt:lpstr>
      <vt:lpstr>What is Machine Learning</vt:lpstr>
      <vt:lpstr>Machine Learning is All Around us!</vt:lpstr>
      <vt:lpstr>Our first Machine Learning Algorithm: Linear Regression</vt:lpstr>
      <vt:lpstr>Linear Regression: Predicting Home Prices</vt:lpstr>
      <vt:lpstr>Group Exercise: Pick the Right model!</vt:lpstr>
      <vt:lpstr>Another Group Exercise!</vt:lpstr>
      <vt:lpstr>Predict the Price!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Vincent La</cp:lastModifiedBy>
  <cp:revision>6</cp:revision>
  <dcterms:created xsi:type="dcterms:W3CDTF">2021-11-08T02:21:12Z</dcterms:created>
  <dcterms:modified xsi:type="dcterms:W3CDTF">2021-11-08T06:04:21Z</dcterms:modified>
</cp:coreProperties>
</file>