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CC3E-F9D7-014D-A259-912126DD735E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5BA12-AD81-A742-8953-27BC51AA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1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4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5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0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0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0890-4E7F-4F41-A91C-42084EA636DA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689-A067-604D-A919-9659ED69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D367-68A4-3340-942B-896658E2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Dictionaries are Python Objects with ”Key” – “Value” pairs. To access a value in a dictionary, type the key in [ ] </a:t>
            </a:r>
          </a:p>
          <a:p>
            <a:pPr marL="0" indent="0">
              <a:buNone/>
            </a:pPr>
            <a:r>
              <a:rPr lang="en-US" dirty="0"/>
              <a:t>a = {‘2022-02-01’: 10}</a:t>
            </a:r>
          </a:p>
          <a:p>
            <a:pPr marL="0" indent="0">
              <a:buNone/>
            </a:pPr>
            <a:r>
              <a:rPr lang="en-US" dirty="0"/>
              <a:t>a[’2022-02-01’] will return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that all normal arithmetic operators e.g. “+”, “-”, ”*”, “/” are valid in Python.</a:t>
            </a:r>
          </a:p>
        </p:txBody>
      </p:sp>
    </p:spTree>
    <p:extLst>
      <p:ext uri="{BB962C8B-B14F-4D97-AF65-F5344CB8AC3E}">
        <p14:creationId xmlns:p14="http://schemas.microsoft.com/office/powerpoint/2010/main" val="24517153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{9B83643C-C3C3-5145-AD2A-41B5797E2061}tf10001119</Template>
  <TotalTime>1620</TotalTime>
  <Words>62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La, Vincent</dc:creator>
  <cp:lastModifiedBy>La, Vincent</cp:lastModifiedBy>
  <cp:revision>5</cp:revision>
  <dcterms:created xsi:type="dcterms:W3CDTF">2022-02-03T00:09:00Z</dcterms:created>
  <dcterms:modified xsi:type="dcterms:W3CDTF">2022-02-10T01:57:38Z</dcterms:modified>
</cp:coreProperties>
</file>