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67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F4527-041C-421C-BC75-205F7C44CA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82CEA-7CD4-43F5-9887-F8921C097B15}">
      <dgm:prSet/>
      <dgm:spPr/>
      <dgm:t>
        <a:bodyPr/>
        <a:lstStyle/>
        <a:p>
          <a:r>
            <a:rPr lang="en-US"/>
            <a:t>What is Machine Learning?</a:t>
          </a:r>
        </a:p>
      </dgm:t>
    </dgm:pt>
    <dgm:pt modelId="{6D438F10-3DA7-49F1-941C-F3C234A9E611}" type="parTrans" cxnId="{9BF370F9-14F5-4011-8EE3-41751320B1CE}">
      <dgm:prSet/>
      <dgm:spPr/>
      <dgm:t>
        <a:bodyPr/>
        <a:lstStyle/>
        <a:p>
          <a:endParaRPr lang="en-US"/>
        </a:p>
      </dgm:t>
    </dgm:pt>
    <dgm:pt modelId="{6BE2DBE4-6F4B-4C4A-9B79-AB10B7074DE4}" type="sibTrans" cxnId="{9BF370F9-14F5-4011-8EE3-41751320B1CE}">
      <dgm:prSet/>
      <dgm:spPr/>
      <dgm:t>
        <a:bodyPr/>
        <a:lstStyle/>
        <a:p>
          <a:endParaRPr lang="en-US"/>
        </a:p>
      </dgm:t>
    </dgm:pt>
    <dgm:pt modelId="{FD5488B8-8021-466A-93B6-694AA898FF31}">
      <dgm:prSet/>
      <dgm:spPr/>
      <dgm:t>
        <a:bodyPr/>
        <a:lstStyle/>
        <a:p>
          <a:r>
            <a:rPr lang="en-US" dirty="0"/>
            <a:t>Learn our first algorithm: Linear Regression</a:t>
          </a:r>
        </a:p>
      </dgm:t>
    </dgm:pt>
    <dgm:pt modelId="{6C6C4B1F-6CC7-4821-B79C-5B482E0E91AD}" type="parTrans" cxnId="{4B5EB2E3-9A54-4B0A-957F-54B0078639D2}">
      <dgm:prSet/>
      <dgm:spPr/>
      <dgm:t>
        <a:bodyPr/>
        <a:lstStyle/>
        <a:p>
          <a:endParaRPr lang="en-US"/>
        </a:p>
      </dgm:t>
    </dgm:pt>
    <dgm:pt modelId="{1CE508E2-0319-4ADA-96AE-72653D213C94}" type="sibTrans" cxnId="{4B5EB2E3-9A54-4B0A-957F-54B0078639D2}">
      <dgm:prSet/>
      <dgm:spPr/>
      <dgm:t>
        <a:bodyPr/>
        <a:lstStyle/>
        <a:p>
          <a:endParaRPr lang="en-US"/>
        </a:p>
      </dgm:t>
    </dgm:pt>
    <dgm:pt modelId="{55F6499F-6E3D-40A0-B3FB-1B930B8B0FA5}">
      <dgm:prSet/>
      <dgm:spPr/>
      <dgm:t>
        <a:bodyPr/>
        <a:lstStyle/>
        <a:p>
          <a:r>
            <a:rPr lang="en-US"/>
            <a:t>Group Exercise predicting housing prices in Salt Lake City!</a:t>
          </a:r>
        </a:p>
      </dgm:t>
    </dgm:pt>
    <dgm:pt modelId="{7BC25508-3E8D-4F51-AC01-989796A209DB}" type="parTrans" cxnId="{CA9CA63C-4CA9-4DB0-B8A9-D362CDB2375B}">
      <dgm:prSet/>
      <dgm:spPr/>
      <dgm:t>
        <a:bodyPr/>
        <a:lstStyle/>
        <a:p>
          <a:endParaRPr lang="en-US"/>
        </a:p>
      </dgm:t>
    </dgm:pt>
    <dgm:pt modelId="{BC0FF079-F9C5-414B-BD3D-35128A098D40}" type="sibTrans" cxnId="{CA9CA63C-4CA9-4DB0-B8A9-D362CDB2375B}">
      <dgm:prSet/>
      <dgm:spPr/>
      <dgm:t>
        <a:bodyPr/>
        <a:lstStyle/>
        <a:p>
          <a:endParaRPr lang="en-US"/>
        </a:p>
      </dgm:t>
    </dgm:pt>
    <dgm:pt modelId="{A4415D5E-2893-483C-AD6D-45C3FB4CA522}" type="pres">
      <dgm:prSet presAssocID="{667F4527-041C-421C-BC75-205F7C44CA64}" presName="root" presStyleCnt="0">
        <dgm:presLayoutVars>
          <dgm:dir/>
          <dgm:resizeHandles val="exact"/>
        </dgm:presLayoutVars>
      </dgm:prSet>
      <dgm:spPr/>
    </dgm:pt>
    <dgm:pt modelId="{AC3613C8-B2CA-4FEE-A945-93D411593F18}" type="pres">
      <dgm:prSet presAssocID="{63282CEA-7CD4-43F5-9887-F8921C097B15}" presName="compNode" presStyleCnt="0"/>
      <dgm:spPr/>
    </dgm:pt>
    <dgm:pt modelId="{4CBD5414-298F-430E-94D9-999DE7AD095D}" type="pres">
      <dgm:prSet presAssocID="{63282CEA-7CD4-43F5-9887-F8921C097B15}" presName="bgRect" presStyleLbl="bgShp" presStyleIdx="0" presStyleCnt="3"/>
      <dgm:spPr/>
    </dgm:pt>
    <dgm:pt modelId="{359D0BA6-60E6-469A-AED0-AFB82B96A47F}" type="pres">
      <dgm:prSet presAssocID="{63282CEA-7CD4-43F5-9887-F8921C097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5D857C-8A86-4201-9490-75DB297AD5B7}" type="pres">
      <dgm:prSet presAssocID="{63282CEA-7CD4-43F5-9887-F8921C097B15}" presName="spaceRect" presStyleCnt="0"/>
      <dgm:spPr/>
    </dgm:pt>
    <dgm:pt modelId="{000B067E-CF8B-4CC1-83D1-E84978D6BD52}" type="pres">
      <dgm:prSet presAssocID="{63282CEA-7CD4-43F5-9887-F8921C097B15}" presName="parTx" presStyleLbl="revTx" presStyleIdx="0" presStyleCnt="3">
        <dgm:presLayoutVars>
          <dgm:chMax val="0"/>
          <dgm:chPref val="0"/>
        </dgm:presLayoutVars>
      </dgm:prSet>
      <dgm:spPr/>
    </dgm:pt>
    <dgm:pt modelId="{C61E5103-592C-4CA6-B4DB-FF44258A0C32}" type="pres">
      <dgm:prSet presAssocID="{6BE2DBE4-6F4B-4C4A-9B79-AB10B7074DE4}" presName="sibTrans" presStyleCnt="0"/>
      <dgm:spPr/>
    </dgm:pt>
    <dgm:pt modelId="{BEFBFA3B-6071-4C9E-B579-82DF031183AD}" type="pres">
      <dgm:prSet presAssocID="{FD5488B8-8021-466A-93B6-694AA898FF31}" presName="compNode" presStyleCnt="0"/>
      <dgm:spPr/>
    </dgm:pt>
    <dgm:pt modelId="{B1CC88AE-E3B9-42A2-B365-263D3F039D63}" type="pres">
      <dgm:prSet presAssocID="{FD5488B8-8021-466A-93B6-694AA898FF31}" presName="bgRect" presStyleLbl="bgShp" presStyleIdx="1" presStyleCnt="3"/>
      <dgm:spPr/>
    </dgm:pt>
    <dgm:pt modelId="{4E21AEB2-68CE-4C9E-9227-C4987AE9DE33}" type="pres">
      <dgm:prSet presAssocID="{FD5488B8-8021-466A-93B6-694AA898F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1B4BF1-4BA5-4538-9784-98AB8048507E}" type="pres">
      <dgm:prSet presAssocID="{FD5488B8-8021-466A-93B6-694AA898FF31}" presName="spaceRect" presStyleCnt="0"/>
      <dgm:spPr/>
    </dgm:pt>
    <dgm:pt modelId="{D44D410C-6C23-461C-82B0-89965A9F5644}" type="pres">
      <dgm:prSet presAssocID="{FD5488B8-8021-466A-93B6-694AA898FF31}" presName="parTx" presStyleLbl="revTx" presStyleIdx="1" presStyleCnt="3">
        <dgm:presLayoutVars>
          <dgm:chMax val="0"/>
          <dgm:chPref val="0"/>
        </dgm:presLayoutVars>
      </dgm:prSet>
      <dgm:spPr/>
    </dgm:pt>
    <dgm:pt modelId="{721F73DD-584E-4540-BBB7-BB56E982F33F}" type="pres">
      <dgm:prSet presAssocID="{1CE508E2-0319-4ADA-96AE-72653D213C94}" presName="sibTrans" presStyleCnt="0"/>
      <dgm:spPr/>
    </dgm:pt>
    <dgm:pt modelId="{4C5858A7-579F-4FEB-8B5E-644BDEFCC72B}" type="pres">
      <dgm:prSet presAssocID="{55F6499F-6E3D-40A0-B3FB-1B930B8B0FA5}" presName="compNode" presStyleCnt="0"/>
      <dgm:spPr/>
    </dgm:pt>
    <dgm:pt modelId="{E9FF917A-B0DF-45B5-81DD-7D9705E6A1B4}" type="pres">
      <dgm:prSet presAssocID="{55F6499F-6E3D-40A0-B3FB-1B930B8B0FA5}" presName="bgRect" presStyleLbl="bgShp" presStyleIdx="2" presStyleCnt="3"/>
      <dgm:spPr/>
    </dgm:pt>
    <dgm:pt modelId="{040B880C-BD88-4D69-BFFD-D9A83281304D}" type="pres">
      <dgm:prSet presAssocID="{55F6499F-6E3D-40A0-B3FB-1B930B8B0F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B912C02-CDD8-488F-AB27-E43ACE31D076}" type="pres">
      <dgm:prSet presAssocID="{55F6499F-6E3D-40A0-B3FB-1B930B8B0FA5}" presName="spaceRect" presStyleCnt="0"/>
      <dgm:spPr/>
    </dgm:pt>
    <dgm:pt modelId="{D4D8B485-A75D-485D-80C6-A676C0C7FACB}" type="pres">
      <dgm:prSet presAssocID="{55F6499F-6E3D-40A0-B3FB-1B930B8B0F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3B018-C4E2-44C8-902D-77473F938B38}" type="presOf" srcId="{63282CEA-7CD4-43F5-9887-F8921C097B15}" destId="{000B067E-CF8B-4CC1-83D1-E84978D6BD52}" srcOrd="0" destOrd="0" presId="urn:microsoft.com/office/officeart/2018/2/layout/IconVerticalSolidList"/>
    <dgm:cxn modelId="{C3584323-3D60-4ABD-BA01-D146130BD3F5}" type="presOf" srcId="{667F4527-041C-421C-BC75-205F7C44CA64}" destId="{A4415D5E-2893-483C-AD6D-45C3FB4CA522}" srcOrd="0" destOrd="0" presId="urn:microsoft.com/office/officeart/2018/2/layout/IconVerticalSolidList"/>
    <dgm:cxn modelId="{CA9CA63C-4CA9-4DB0-B8A9-D362CDB2375B}" srcId="{667F4527-041C-421C-BC75-205F7C44CA64}" destId="{55F6499F-6E3D-40A0-B3FB-1B930B8B0FA5}" srcOrd="2" destOrd="0" parTransId="{7BC25508-3E8D-4F51-AC01-989796A209DB}" sibTransId="{BC0FF079-F9C5-414B-BD3D-35128A098D40}"/>
    <dgm:cxn modelId="{2EC01276-F855-4B60-A019-844E420A4239}" type="presOf" srcId="{55F6499F-6E3D-40A0-B3FB-1B930B8B0FA5}" destId="{D4D8B485-A75D-485D-80C6-A676C0C7FACB}" srcOrd="0" destOrd="0" presId="urn:microsoft.com/office/officeart/2018/2/layout/IconVerticalSolidList"/>
    <dgm:cxn modelId="{19DEA8D4-F88B-4A57-BB2C-90B631EE1A73}" type="presOf" srcId="{FD5488B8-8021-466A-93B6-694AA898FF31}" destId="{D44D410C-6C23-461C-82B0-89965A9F5644}" srcOrd="0" destOrd="0" presId="urn:microsoft.com/office/officeart/2018/2/layout/IconVerticalSolidList"/>
    <dgm:cxn modelId="{4B5EB2E3-9A54-4B0A-957F-54B0078639D2}" srcId="{667F4527-041C-421C-BC75-205F7C44CA64}" destId="{FD5488B8-8021-466A-93B6-694AA898FF31}" srcOrd="1" destOrd="0" parTransId="{6C6C4B1F-6CC7-4821-B79C-5B482E0E91AD}" sibTransId="{1CE508E2-0319-4ADA-96AE-72653D213C94}"/>
    <dgm:cxn modelId="{9BF370F9-14F5-4011-8EE3-41751320B1CE}" srcId="{667F4527-041C-421C-BC75-205F7C44CA64}" destId="{63282CEA-7CD4-43F5-9887-F8921C097B15}" srcOrd="0" destOrd="0" parTransId="{6D438F10-3DA7-49F1-941C-F3C234A9E611}" sibTransId="{6BE2DBE4-6F4B-4C4A-9B79-AB10B7074DE4}"/>
    <dgm:cxn modelId="{343276CB-2998-4F35-A537-010C1D449895}" type="presParOf" srcId="{A4415D5E-2893-483C-AD6D-45C3FB4CA522}" destId="{AC3613C8-B2CA-4FEE-A945-93D411593F18}" srcOrd="0" destOrd="0" presId="urn:microsoft.com/office/officeart/2018/2/layout/IconVerticalSolidList"/>
    <dgm:cxn modelId="{778FE3CB-F240-44B5-B8B4-716561FCD4FF}" type="presParOf" srcId="{AC3613C8-B2CA-4FEE-A945-93D411593F18}" destId="{4CBD5414-298F-430E-94D9-999DE7AD095D}" srcOrd="0" destOrd="0" presId="urn:microsoft.com/office/officeart/2018/2/layout/IconVerticalSolidList"/>
    <dgm:cxn modelId="{F8B944FE-192F-4DE5-9202-7917878D5F32}" type="presParOf" srcId="{AC3613C8-B2CA-4FEE-A945-93D411593F18}" destId="{359D0BA6-60E6-469A-AED0-AFB82B96A47F}" srcOrd="1" destOrd="0" presId="urn:microsoft.com/office/officeart/2018/2/layout/IconVerticalSolidList"/>
    <dgm:cxn modelId="{602CCCDF-784E-4E99-B78A-7D3FEC1E5508}" type="presParOf" srcId="{AC3613C8-B2CA-4FEE-A945-93D411593F18}" destId="{235D857C-8A86-4201-9490-75DB297AD5B7}" srcOrd="2" destOrd="0" presId="urn:microsoft.com/office/officeart/2018/2/layout/IconVerticalSolidList"/>
    <dgm:cxn modelId="{89A31018-C48F-47CA-8CCF-DD29CC20B29C}" type="presParOf" srcId="{AC3613C8-B2CA-4FEE-A945-93D411593F18}" destId="{000B067E-CF8B-4CC1-83D1-E84978D6BD52}" srcOrd="3" destOrd="0" presId="urn:microsoft.com/office/officeart/2018/2/layout/IconVerticalSolidList"/>
    <dgm:cxn modelId="{289EF3CB-0C89-4DFF-B13E-065727BE0085}" type="presParOf" srcId="{A4415D5E-2893-483C-AD6D-45C3FB4CA522}" destId="{C61E5103-592C-4CA6-B4DB-FF44258A0C32}" srcOrd="1" destOrd="0" presId="urn:microsoft.com/office/officeart/2018/2/layout/IconVerticalSolidList"/>
    <dgm:cxn modelId="{A9D2FCCA-0D83-48C7-8216-EE0C3FA7D5FC}" type="presParOf" srcId="{A4415D5E-2893-483C-AD6D-45C3FB4CA522}" destId="{BEFBFA3B-6071-4C9E-B579-82DF031183AD}" srcOrd="2" destOrd="0" presId="urn:microsoft.com/office/officeart/2018/2/layout/IconVerticalSolidList"/>
    <dgm:cxn modelId="{4E27391A-AA87-4747-A9F0-E130AD1ACEAA}" type="presParOf" srcId="{BEFBFA3B-6071-4C9E-B579-82DF031183AD}" destId="{B1CC88AE-E3B9-42A2-B365-263D3F039D63}" srcOrd="0" destOrd="0" presId="urn:microsoft.com/office/officeart/2018/2/layout/IconVerticalSolidList"/>
    <dgm:cxn modelId="{4436275A-E6B8-4FE3-B4FD-1E32299DB016}" type="presParOf" srcId="{BEFBFA3B-6071-4C9E-B579-82DF031183AD}" destId="{4E21AEB2-68CE-4C9E-9227-C4987AE9DE33}" srcOrd="1" destOrd="0" presId="urn:microsoft.com/office/officeart/2018/2/layout/IconVerticalSolidList"/>
    <dgm:cxn modelId="{C6823774-11D3-43DB-891C-1E463166FB69}" type="presParOf" srcId="{BEFBFA3B-6071-4C9E-B579-82DF031183AD}" destId="{331B4BF1-4BA5-4538-9784-98AB8048507E}" srcOrd="2" destOrd="0" presId="urn:microsoft.com/office/officeart/2018/2/layout/IconVerticalSolidList"/>
    <dgm:cxn modelId="{75A5EE15-CE3C-485F-BDAE-766964CEBFA7}" type="presParOf" srcId="{BEFBFA3B-6071-4C9E-B579-82DF031183AD}" destId="{D44D410C-6C23-461C-82B0-89965A9F5644}" srcOrd="3" destOrd="0" presId="urn:microsoft.com/office/officeart/2018/2/layout/IconVerticalSolidList"/>
    <dgm:cxn modelId="{11A7EEA6-3B4D-46F8-AC3D-CDD0355203C9}" type="presParOf" srcId="{A4415D5E-2893-483C-AD6D-45C3FB4CA522}" destId="{721F73DD-584E-4540-BBB7-BB56E982F33F}" srcOrd="3" destOrd="0" presId="urn:microsoft.com/office/officeart/2018/2/layout/IconVerticalSolidList"/>
    <dgm:cxn modelId="{92AE442D-662F-4F55-AEC7-03490997A368}" type="presParOf" srcId="{A4415D5E-2893-483C-AD6D-45C3FB4CA522}" destId="{4C5858A7-579F-4FEB-8B5E-644BDEFCC72B}" srcOrd="4" destOrd="0" presId="urn:microsoft.com/office/officeart/2018/2/layout/IconVerticalSolidList"/>
    <dgm:cxn modelId="{B35B3672-4FA4-4938-A117-527017E84B2D}" type="presParOf" srcId="{4C5858A7-579F-4FEB-8B5E-644BDEFCC72B}" destId="{E9FF917A-B0DF-45B5-81DD-7D9705E6A1B4}" srcOrd="0" destOrd="0" presId="urn:microsoft.com/office/officeart/2018/2/layout/IconVerticalSolidList"/>
    <dgm:cxn modelId="{67DFD136-05B1-4CC1-B63A-1DE4F3553A76}" type="presParOf" srcId="{4C5858A7-579F-4FEB-8B5E-644BDEFCC72B}" destId="{040B880C-BD88-4D69-BFFD-D9A83281304D}" srcOrd="1" destOrd="0" presId="urn:microsoft.com/office/officeart/2018/2/layout/IconVerticalSolidList"/>
    <dgm:cxn modelId="{AB009943-55EA-4802-8F02-538D1B3C4684}" type="presParOf" srcId="{4C5858A7-579F-4FEB-8B5E-644BDEFCC72B}" destId="{4B912C02-CDD8-488F-AB27-E43ACE31D076}" srcOrd="2" destOrd="0" presId="urn:microsoft.com/office/officeart/2018/2/layout/IconVerticalSolidList"/>
    <dgm:cxn modelId="{F43D01F6-B148-482E-9F35-5E872AB0B2DE}" type="presParOf" srcId="{4C5858A7-579F-4FEB-8B5E-644BDEFCC72B}" destId="{D4D8B485-A75D-485D-80C6-A676C0C7F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D5414-298F-430E-94D9-999DE7AD095D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D0BA6-60E6-469A-AED0-AFB82B96A47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B067E-CF8B-4CC1-83D1-E84978D6BD5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Machine Learning?</a:t>
          </a:r>
        </a:p>
      </dsp:txBody>
      <dsp:txXfrm>
        <a:off x="1529865" y="566"/>
        <a:ext cx="4383571" cy="1324558"/>
      </dsp:txXfrm>
    </dsp:sp>
    <dsp:sp modelId="{B1CC88AE-E3B9-42A2-B365-263D3F039D63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AEB2-68CE-4C9E-9227-C4987AE9DE3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D410C-6C23-461C-82B0-89965A9F564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 our first algorithm: Linear Regression</a:t>
          </a:r>
        </a:p>
      </dsp:txBody>
      <dsp:txXfrm>
        <a:off x="1529865" y="1656264"/>
        <a:ext cx="4383571" cy="1324558"/>
      </dsp:txXfrm>
    </dsp:sp>
    <dsp:sp modelId="{E9FF917A-B0DF-45B5-81DD-7D9705E6A1B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880C-BD88-4D69-BFFD-D9A83281304D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B485-A75D-485D-80C6-A676C0C7FAC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Exercise predicting housing prices in Salt Lake City!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my name is Vincent, and today we’ll be doing a topic discussion on Machine Learning and do a mini group exercise predicting housing prices in Salt Lake City to apply our learnings!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  <a:p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Neumont</a:t>
            </a:r>
            <a:r>
              <a:rPr lang="en-US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24872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21356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9AB6E-00D9-694C-B035-E39A5FF58165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$470,977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346366" y="5099239"/>
            <a:ext cx="1119659" cy="73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3266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224451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3D7D-4DA6-2F46-BB0E-11869E668848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$924,876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310570" y="5149616"/>
            <a:ext cx="1039417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24304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213565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2C71-DAF3-3148-B6DA-F0F9BABE2E07}"/>
              </a:ext>
            </a:extLst>
          </p:cNvPr>
          <p:cNvSpPr txBox="1"/>
          <p:nvPr/>
        </p:nvSpPr>
        <p:spPr>
          <a:xfrm>
            <a:off x="124998" y="5468571"/>
            <a:ext cx="33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Predicted Price: $920,014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350366" y="5090532"/>
            <a:ext cx="1116520" cy="70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algn="ctr"/>
            <a:r>
              <a:rPr lang="en-US" u="sng" cap="all" dirty="0">
                <a:solidFill>
                  <a:srgbClr val="0070C0"/>
                </a:solidFill>
              </a:rPr>
              <a:t>https://</a:t>
            </a:r>
            <a:r>
              <a:rPr lang="en-US" u="sng" cap="all" dirty="0" err="1">
                <a:solidFill>
                  <a:srgbClr val="0070C0"/>
                </a:solidFill>
              </a:rPr>
              <a:t>github.com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VincentLa</a:t>
            </a:r>
            <a:r>
              <a:rPr lang="en-US" u="sng" cap="all" dirty="0">
                <a:solidFill>
                  <a:srgbClr val="0070C0"/>
                </a:solidFill>
              </a:rPr>
              <a:t>/</a:t>
            </a:r>
            <a:r>
              <a:rPr lang="en-US" u="sng" cap="all" dirty="0" err="1">
                <a:solidFill>
                  <a:srgbClr val="0070C0"/>
                </a:solidFill>
              </a:rPr>
              <a:t>neumont</a:t>
            </a:r>
            <a:r>
              <a:rPr lang="en-US" u="sng" cap="all" dirty="0">
                <a:solidFill>
                  <a:srgbClr val="0070C0"/>
                </a:solidFill>
              </a:rPr>
              <a:t>-college-teaching-sample</a:t>
            </a:r>
          </a:p>
          <a:p>
            <a:pPr algn="ctr"/>
            <a:r>
              <a:rPr lang="en-US" cap="all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363EE-E6D2-3C42-A16C-0A2FD10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Our Goals Today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3B7D7-CF4D-442A-88F9-D28E9D5A7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610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55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DF4788F-25E2-1E42-975A-49B388EB3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54" y="2034906"/>
            <a:ext cx="5907089" cy="3731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2590800" y="3105833"/>
            <a:ext cx="400404" cy="1313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1526296" y="3392389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6015376" y="4956064"/>
            <a:ext cx="323850" cy="12960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46337" y="5722485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9D51-ADD7-594E-B4D9-FF6230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/>
              <a:t>Congratulations!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519C8-A374-3145-B1C9-94ECC65E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430</TotalTime>
  <Words>724</Words>
  <Application>Microsoft Macintosh PowerPoint</Application>
  <PresentationFormat>Widescreen</PresentationFormat>
  <Paragraphs>195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Machine Learning</vt:lpstr>
      <vt:lpstr>Our Goals Today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Congratulations!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19</cp:revision>
  <dcterms:created xsi:type="dcterms:W3CDTF">2021-11-08T02:21:12Z</dcterms:created>
  <dcterms:modified xsi:type="dcterms:W3CDTF">2021-11-18T04:56:22Z</dcterms:modified>
</cp:coreProperties>
</file>