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2" r:id="rId7"/>
    <p:sldId id="263" r:id="rId8"/>
    <p:sldId id="268" r:id="rId9"/>
    <p:sldId id="267" r:id="rId10"/>
    <p:sldId id="264" r:id="rId11"/>
    <p:sldId id="266" r:id="rId12"/>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7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1" d="100"/>
          <a:sy n="141" d="100"/>
        </p:scale>
        <p:origin x="120" y="240"/>
      </p:cViewPr>
      <p:guideLst>
        <p:guide orient="horz" pos="1620"/>
        <p:guide pos="2880"/>
        <p:guide orient="horz" pos="1720"/>
      </p:guideLst>
    </p:cSldViewPr>
  </p:slideViewPr>
  <p:notesTextViewPr>
    <p:cViewPr>
      <p:scale>
        <a:sx n="1" d="1"/>
        <a:sy n="1" d="1"/>
      </p:scale>
      <p:origin x="0" y="0"/>
    </p:cViewPr>
  </p:notesTextViewPr>
  <p:notesViewPr>
    <p:cSldViewPr snapToGrid="0">
      <p:cViewPr varScale="1">
        <p:scale>
          <a:sx n="50" d="100"/>
          <a:sy n="50" d="100"/>
        </p:scale>
        <p:origin x="2635"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368C2A-60B0-47DA-975F-97AF5EB55B76}" type="doc">
      <dgm:prSet loTypeId="urn:microsoft.com/office/officeart/2008/layout/AccentedPicture" loCatId="picture" qsTypeId="urn:microsoft.com/office/officeart/2005/8/quickstyle/simple3" qsCatId="simple" csTypeId="urn:microsoft.com/office/officeart/2005/8/colors/accent1_2" csCatId="accent1" phldr="1"/>
      <dgm:spPr/>
    </dgm:pt>
    <dgm:pt modelId="{4035AF92-CEB2-49EE-BB1F-40A2F973A4DF}">
      <dgm:prSet phldrT="[Text]"/>
      <dgm:spPr/>
      <dgm:t>
        <a:bodyPr/>
        <a:lstStyle/>
        <a:p>
          <a:pPr algn="ctr"/>
          <a:r>
            <a:rPr lang="fr-FR" dirty="0" smtClean="0">
              <a:solidFill>
                <a:schemeClr val="tx2"/>
              </a:solidFill>
            </a:rPr>
            <a:t>utilisateur</a:t>
          </a:r>
          <a:endParaRPr lang="en-US" dirty="0">
            <a:solidFill>
              <a:schemeClr val="tx2"/>
            </a:solidFill>
          </a:endParaRPr>
        </a:p>
      </dgm:t>
    </dgm:pt>
    <dgm:pt modelId="{F62BF74B-1468-4DAD-BFCB-C3427DC141B0}" type="parTrans" cxnId="{BDD16809-7EB5-46DA-BC0F-C17866384B23}">
      <dgm:prSet/>
      <dgm:spPr/>
      <dgm:t>
        <a:bodyPr/>
        <a:lstStyle/>
        <a:p>
          <a:endParaRPr lang="en-US"/>
        </a:p>
      </dgm:t>
    </dgm:pt>
    <dgm:pt modelId="{FC4723B8-EA8F-4250-B061-8834E015BF83}" type="sibTrans" cxnId="{BDD16809-7EB5-46DA-BC0F-C17866384B23}">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dgm:spPr>
      <dgm:t>
        <a:bodyPr/>
        <a:lstStyle/>
        <a:p>
          <a:endParaRPr lang="en-US"/>
        </a:p>
      </dgm:t>
    </dgm:pt>
    <dgm:pt modelId="{2F2E9B0B-D53E-4BB1-8747-B9AE6E90F7E4}" type="pres">
      <dgm:prSet presAssocID="{CC368C2A-60B0-47DA-975F-97AF5EB55B76}" presName="Name0" presStyleCnt="0">
        <dgm:presLayoutVars>
          <dgm:dir/>
        </dgm:presLayoutVars>
      </dgm:prSet>
      <dgm:spPr/>
    </dgm:pt>
    <dgm:pt modelId="{4513CD94-A8A6-4466-8947-4D706FAF13CD}" type="pres">
      <dgm:prSet presAssocID="{FC4723B8-EA8F-4250-B061-8834E015BF83}" presName="picture_1" presStyleLbl="bgImgPlace1" presStyleIdx="0" presStyleCnt="1" custLinFactNeighborX="-10247" custLinFactNeighborY="-1973"/>
      <dgm:spPr/>
      <dgm:t>
        <a:bodyPr/>
        <a:lstStyle/>
        <a:p>
          <a:endParaRPr lang="en-US"/>
        </a:p>
      </dgm:t>
    </dgm:pt>
    <dgm:pt modelId="{6245584E-4084-4575-8EEB-2D659325720A}" type="pres">
      <dgm:prSet presAssocID="{4035AF92-CEB2-49EE-BB1F-40A2F973A4DF}" presName="text_1" presStyleLbl="node1" presStyleIdx="0" presStyleCnt="0" custScaleX="178304" custScaleY="63821" custLinFactNeighborX="-13076" custLinFactNeighborY="27956">
        <dgm:presLayoutVars>
          <dgm:bulletEnabled val="1"/>
        </dgm:presLayoutVars>
      </dgm:prSet>
      <dgm:spPr/>
      <dgm:t>
        <a:bodyPr/>
        <a:lstStyle/>
        <a:p>
          <a:endParaRPr lang="en-US"/>
        </a:p>
      </dgm:t>
    </dgm:pt>
    <dgm:pt modelId="{3E1D5CD7-4263-442B-B9A5-357D55DFD533}" type="pres">
      <dgm:prSet presAssocID="{CC368C2A-60B0-47DA-975F-97AF5EB55B76}" presName="maxNode" presStyleCnt="0"/>
      <dgm:spPr/>
    </dgm:pt>
    <dgm:pt modelId="{AB5B906C-1D71-4F68-9BF4-F9E8A503089B}" type="pres">
      <dgm:prSet presAssocID="{CC368C2A-60B0-47DA-975F-97AF5EB55B76}" presName="Name33" presStyleCnt="0"/>
      <dgm:spPr/>
    </dgm:pt>
  </dgm:ptLst>
  <dgm:cxnLst>
    <dgm:cxn modelId="{DAD9C541-C6FE-4E90-9DC1-ED146667EA89}" type="presOf" srcId="{FC4723B8-EA8F-4250-B061-8834E015BF83}" destId="{4513CD94-A8A6-4466-8947-4D706FAF13CD}" srcOrd="0" destOrd="0" presId="urn:microsoft.com/office/officeart/2008/layout/AccentedPicture"/>
    <dgm:cxn modelId="{9EFA16B2-2464-417B-87D2-982F51FA41BE}" type="presOf" srcId="{CC368C2A-60B0-47DA-975F-97AF5EB55B76}" destId="{2F2E9B0B-D53E-4BB1-8747-B9AE6E90F7E4}" srcOrd="0" destOrd="0" presId="urn:microsoft.com/office/officeart/2008/layout/AccentedPicture"/>
    <dgm:cxn modelId="{1E81FCD9-FB80-4AB6-9D1D-BE746A3869B4}" type="presOf" srcId="{4035AF92-CEB2-49EE-BB1F-40A2F973A4DF}" destId="{6245584E-4084-4575-8EEB-2D659325720A}" srcOrd="0" destOrd="0" presId="urn:microsoft.com/office/officeart/2008/layout/AccentedPicture"/>
    <dgm:cxn modelId="{BDD16809-7EB5-46DA-BC0F-C17866384B23}" srcId="{CC368C2A-60B0-47DA-975F-97AF5EB55B76}" destId="{4035AF92-CEB2-49EE-BB1F-40A2F973A4DF}" srcOrd="0" destOrd="0" parTransId="{F62BF74B-1468-4DAD-BFCB-C3427DC141B0}" sibTransId="{FC4723B8-EA8F-4250-B061-8834E015BF83}"/>
    <dgm:cxn modelId="{D4441569-EE67-4738-AC65-F7B05B1980A8}" type="presParOf" srcId="{2F2E9B0B-D53E-4BB1-8747-B9AE6E90F7E4}" destId="{4513CD94-A8A6-4466-8947-4D706FAF13CD}" srcOrd="0" destOrd="0" presId="urn:microsoft.com/office/officeart/2008/layout/AccentedPicture"/>
    <dgm:cxn modelId="{722DFDEC-413E-414D-88E4-964C3179B91D}" type="presParOf" srcId="{2F2E9B0B-D53E-4BB1-8747-B9AE6E90F7E4}" destId="{6245584E-4084-4575-8EEB-2D659325720A}" srcOrd="1" destOrd="0" presId="urn:microsoft.com/office/officeart/2008/layout/AccentedPicture"/>
    <dgm:cxn modelId="{A35F3732-DB3E-4756-9E9C-1BFDAFAB15F6}" type="presParOf" srcId="{2F2E9B0B-D53E-4BB1-8747-B9AE6E90F7E4}" destId="{3E1D5CD7-4263-442B-B9A5-357D55DFD533}" srcOrd="2" destOrd="0" presId="urn:microsoft.com/office/officeart/2008/layout/AccentedPicture"/>
    <dgm:cxn modelId="{A68A1D80-B9FE-4548-9899-E57A72441302}" type="presParOf" srcId="{3E1D5CD7-4263-442B-B9A5-357D55DFD533}" destId="{AB5B906C-1D71-4F68-9BF4-F9E8A503089B}"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3CD94-A8A6-4466-8947-4D706FAF13CD}">
      <dsp:nvSpPr>
        <dsp:cNvPr id="0" name=""/>
        <dsp:cNvSpPr/>
      </dsp:nvSpPr>
      <dsp:spPr>
        <a:xfrm>
          <a:off x="149077" y="0"/>
          <a:ext cx="693476" cy="884536"/>
        </a:xfrm>
        <a:prstGeom prst="round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245584E-4084-4575-8EEB-2D659325720A}">
      <dsp:nvSpPr>
        <dsp:cNvPr id="0" name=""/>
        <dsp:cNvSpPr/>
      </dsp:nvSpPr>
      <dsp:spPr>
        <a:xfrm>
          <a:off x="0" y="545824"/>
          <a:ext cx="952101" cy="338711"/>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b" anchorCtr="0">
          <a:noAutofit/>
        </a:bodyPr>
        <a:lstStyle/>
        <a:p>
          <a:pPr lvl="0" algn="ctr" defTabSz="577850">
            <a:lnSpc>
              <a:spcPct val="90000"/>
            </a:lnSpc>
            <a:spcBef>
              <a:spcPct val="0"/>
            </a:spcBef>
            <a:spcAft>
              <a:spcPct val="35000"/>
            </a:spcAft>
          </a:pPr>
          <a:r>
            <a:rPr lang="fr-FR" sz="1300" kern="1200" dirty="0" smtClean="0">
              <a:solidFill>
                <a:schemeClr val="tx2"/>
              </a:solidFill>
            </a:rPr>
            <a:t>utilisateur</a:t>
          </a:r>
          <a:endParaRPr lang="en-US" sz="1300" kern="1200" dirty="0">
            <a:solidFill>
              <a:schemeClr val="tx2"/>
            </a:solidFill>
          </a:endParaRPr>
        </a:p>
      </dsp:txBody>
      <dsp:txXfrm>
        <a:off x="0" y="545824"/>
        <a:ext cx="952101" cy="338711"/>
      </dsp:txXfrm>
    </dsp:sp>
  </dsp:spTree>
</dsp:drawing>
</file>

<file path=ppt/diagrams/layout1.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DF830C-31F2-40A0-90D4-CB5E1A0632B8}" type="datetimeFigureOut">
              <a:rPr lang="en-US" sz="900" smtClean="0">
                <a:latin typeface="Verdana" panose="020B0604030504040204" pitchFamily="34" charset="0"/>
                <a:ea typeface="Verdana" panose="020B0604030504040204" pitchFamily="34" charset="0"/>
                <a:cs typeface="Verdana" panose="020B0604030504040204" pitchFamily="34" charset="0"/>
              </a:rPr>
              <a:t>3/9/2017</a:t>
            </a:fld>
            <a:endParaRPr lang="en-US" sz="900">
              <a:latin typeface="Verdana" panose="020B0604030504040204" pitchFamily="34" charset="0"/>
              <a:ea typeface="Verdana" panose="020B0604030504040204" pitchFamily="34" charset="0"/>
              <a:cs typeface="Verdana" panose="020B0604030504040204" pitchFamily="34" charset="0"/>
            </a:endParaRPr>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sz="900">
              <a:latin typeface="Verdana" panose="020B0604030504040204" pitchFamily="34" charset="0"/>
              <a:ea typeface="Verdana" panose="020B0604030504040204" pitchFamily="34" charset="0"/>
              <a:cs typeface="Verdana" panose="020B0604030504040204" pitchFamily="34" charset="0"/>
            </a:endParaRPr>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5F8DBA-E69D-43F6-BA1B-33BC3789D0E4}" type="slidenum">
              <a:rPr lang="en-US" sz="900" smtClean="0">
                <a:latin typeface="Verdana" panose="020B0604030504040204" pitchFamily="34" charset="0"/>
                <a:ea typeface="Verdana" panose="020B0604030504040204" pitchFamily="34" charset="0"/>
                <a:cs typeface="Verdana" panose="020B0604030504040204" pitchFamily="34" charset="0"/>
              </a:rPr>
              <a:t>‹#›</a:t>
            </a:fld>
            <a:endParaRPr lang="en-US" sz="9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2263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900">
                <a:latin typeface="Verdana" panose="020B0604030504040204" pitchFamily="34" charset="0"/>
                <a:ea typeface="Verdana" panose="020B0604030504040204" pitchFamily="34" charset="0"/>
                <a:cs typeface="Verdana" panose="020B0604030504040204" pitchFamily="34" charset="0"/>
              </a:defRPr>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900">
                <a:latin typeface="Verdana" panose="020B0604030504040204" pitchFamily="34" charset="0"/>
                <a:ea typeface="Verdana" panose="020B0604030504040204" pitchFamily="34" charset="0"/>
                <a:cs typeface="Verdana" panose="020B0604030504040204" pitchFamily="34" charset="0"/>
              </a:defRPr>
            </a:lvl1pPr>
          </a:lstStyle>
          <a:p>
            <a:fld id="{207DB4F0-6D73-4F13-837E-1F3BE5B6B4A0}" type="datetimeFigureOut">
              <a:rPr lang="nl-NL" smtClean="0"/>
              <a:pPr/>
              <a:t>9-3-2017</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900">
                <a:latin typeface="Verdana" panose="020B0604030504040204" pitchFamily="34" charset="0"/>
                <a:ea typeface="Verdana" panose="020B0604030504040204" pitchFamily="34" charset="0"/>
                <a:cs typeface="Verdana" panose="020B0604030504040204" pitchFamily="34" charset="0"/>
              </a:defRPr>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900">
                <a:latin typeface="Verdana" panose="020B0604030504040204" pitchFamily="34" charset="0"/>
                <a:ea typeface="Verdana" panose="020B0604030504040204" pitchFamily="34" charset="0"/>
                <a:cs typeface="Verdana" panose="020B0604030504040204" pitchFamily="34" charset="0"/>
              </a:defRPr>
            </a:lvl1pPr>
          </a:lstStyle>
          <a:p>
            <a:fld id="{38E2E342-0D59-43DC-80E4-E8465DA4E8F9}" type="slidenum">
              <a:rPr lang="nl-NL" smtClean="0"/>
              <a:pPr/>
              <a:t>‹#›</a:t>
            </a:fld>
            <a:endParaRPr lang="nl-NL"/>
          </a:p>
        </p:txBody>
      </p:sp>
    </p:spTree>
    <p:extLst>
      <p:ext uri="{BB962C8B-B14F-4D97-AF65-F5344CB8AC3E}">
        <p14:creationId xmlns:p14="http://schemas.microsoft.com/office/powerpoint/2010/main" val="2099773320"/>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algn="l" defTabSz="914400" rtl="0" eaLnBrk="1" latinLnBrk="0" hangingPunct="1">
      <a:defRPr sz="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14400" algn="l" defTabSz="914400" rtl="0" eaLnBrk="1" latinLnBrk="0" hangingPunct="1">
      <a:defRPr sz="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371600" algn="l" defTabSz="914400" rtl="0" eaLnBrk="1" latinLnBrk="0" hangingPunct="1">
      <a:defRPr sz="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800" algn="l" defTabSz="914400" rtl="0" eaLnBrk="1" latinLnBrk="0" hangingPunct="1">
      <a:defRPr sz="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755576" y="1577245"/>
            <a:ext cx="7920880" cy="1102519"/>
          </a:xfrm>
        </p:spPr>
        <p:txBody>
          <a:bodyPr lIns="0" anchor="b" anchorCtr="0">
            <a:noAutofit/>
          </a:bodyPr>
          <a:lstStyle>
            <a:lvl1pPr algn="l">
              <a:lnSpc>
                <a:spcPts val="5200"/>
              </a:lnSpc>
              <a:defRPr sz="4500" b="1">
                <a:solidFill>
                  <a:schemeClr val="tx1"/>
                </a:solidFill>
              </a:defRPr>
            </a:lvl1pPr>
          </a:lstStyle>
          <a:p>
            <a:r>
              <a:rPr lang="en-US" smtClean="0"/>
              <a:t>Click to edit Master title style</a:t>
            </a:r>
            <a:endParaRPr lang="nl-NL" dirty="0"/>
          </a:p>
        </p:txBody>
      </p:sp>
      <p:sp>
        <p:nvSpPr>
          <p:cNvPr id="13" name="Rechthoek 12"/>
          <p:cNvSpPr/>
          <p:nvPr userDrawn="1"/>
        </p:nvSpPr>
        <p:spPr>
          <a:xfrm>
            <a:off x="14809" y="3055500"/>
            <a:ext cx="9144000" cy="2088000"/>
          </a:xfrm>
          <a:prstGeom prst="rect">
            <a:avLst/>
          </a:prstGeom>
          <a:gradFill>
            <a:gsLst>
              <a:gs pos="78000">
                <a:schemeClr val="bg1">
                  <a:alpha val="0"/>
                  <a:lumMod val="0"/>
                  <a:lumOff val="100000"/>
                </a:schemeClr>
              </a:gs>
              <a:gs pos="100000">
                <a:schemeClr val="bg1"/>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gn="ctr"/>
            <a:endParaRPr lang="nl-NL" sz="1801"/>
          </a:p>
        </p:txBody>
      </p:sp>
      <p:sp>
        <p:nvSpPr>
          <p:cNvPr id="7" name="Ondertitel 2"/>
          <p:cNvSpPr>
            <a:spLocks noGrp="1"/>
          </p:cNvSpPr>
          <p:nvPr>
            <p:ph type="subTitle" idx="1"/>
          </p:nvPr>
        </p:nvSpPr>
        <p:spPr>
          <a:xfrm>
            <a:off x="755577" y="2795975"/>
            <a:ext cx="7920000" cy="450354"/>
          </a:xfrm>
        </p:spPr>
        <p:txBody>
          <a:bodyPr lIns="0">
            <a:normAutofit/>
          </a:bodyPr>
          <a:lstStyle>
            <a:lvl1pPr marL="0" indent="0" algn="l">
              <a:buNone/>
              <a:defRPr sz="2500">
                <a:solidFill>
                  <a:schemeClr val="tx1"/>
                </a:solidFill>
              </a:defRPr>
            </a:lvl1pPr>
            <a:lvl2pPr marL="457218" indent="0" algn="ctr">
              <a:buNone/>
              <a:defRPr>
                <a:solidFill>
                  <a:schemeClr val="tx1">
                    <a:tint val="75000"/>
                  </a:schemeClr>
                </a:solidFill>
              </a:defRPr>
            </a:lvl2pPr>
            <a:lvl3pPr marL="914433" indent="0" algn="ctr">
              <a:buNone/>
              <a:defRPr>
                <a:solidFill>
                  <a:schemeClr val="tx1">
                    <a:tint val="75000"/>
                  </a:schemeClr>
                </a:solidFill>
              </a:defRPr>
            </a:lvl3pPr>
            <a:lvl4pPr marL="1371652" indent="0" algn="ctr">
              <a:buNone/>
              <a:defRPr>
                <a:solidFill>
                  <a:schemeClr val="tx1">
                    <a:tint val="75000"/>
                  </a:schemeClr>
                </a:solidFill>
              </a:defRPr>
            </a:lvl4pPr>
            <a:lvl5pPr marL="1828869" indent="0" algn="ctr">
              <a:buNone/>
              <a:defRPr>
                <a:solidFill>
                  <a:schemeClr val="tx1">
                    <a:tint val="75000"/>
                  </a:schemeClr>
                </a:solidFill>
              </a:defRPr>
            </a:lvl5pPr>
            <a:lvl6pPr marL="2286086" indent="0" algn="ctr">
              <a:buNone/>
              <a:defRPr>
                <a:solidFill>
                  <a:schemeClr val="tx1">
                    <a:tint val="75000"/>
                  </a:schemeClr>
                </a:solidFill>
              </a:defRPr>
            </a:lvl6pPr>
            <a:lvl7pPr marL="2743302" indent="0" algn="ctr">
              <a:buNone/>
              <a:defRPr>
                <a:solidFill>
                  <a:schemeClr val="tx1">
                    <a:tint val="75000"/>
                  </a:schemeClr>
                </a:solidFill>
              </a:defRPr>
            </a:lvl7pPr>
            <a:lvl8pPr marL="3200521" indent="0" algn="ctr">
              <a:buNone/>
              <a:defRPr>
                <a:solidFill>
                  <a:schemeClr val="tx1">
                    <a:tint val="75000"/>
                  </a:schemeClr>
                </a:solidFill>
              </a:defRPr>
            </a:lvl8pPr>
            <a:lvl9pPr marL="3657739" indent="0" algn="ctr">
              <a:buNone/>
              <a:defRPr>
                <a:solidFill>
                  <a:schemeClr val="tx1">
                    <a:tint val="75000"/>
                  </a:schemeClr>
                </a:solidFill>
              </a:defRPr>
            </a:lvl9pPr>
          </a:lstStyle>
          <a:p>
            <a:r>
              <a:rPr lang="en-US" smtClean="0"/>
              <a:t>Click to edit Master subtitle style</a:t>
            </a:r>
            <a:endParaRPr lang="nl-NL" dirty="0"/>
          </a:p>
        </p:txBody>
      </p:sp>
    </p:spTree>
    <p:extLst>
      <p:ext uri="{BB962C8B-B14F-4D97-AF65-F5344CB8AC3E}">
        <p14:creationId xmlns:p14="http://schemas.microsoft.com/office/powerpoint/2010/main" val="49363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pic>
        <p:nvPicPr>
          <p:cNvPr id="3" name="Afbeelding 2"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Rechthoek 10"/>
          <p:cNvSpPr/>
          <p:nvPr userDrawn="1"/>
        </p:nvSpPr>
        <p:spPr>
          <a:xfrm>
            <a:off x="728932" y="2712785"/>
            <a:ext cx="7704000" cy="2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7200" y="4586400"/>
            <a:ext cx="1476000" cy="321286"/>
          </a:xfrm>
          <a:prstGeom prst="rect">
            <a:avLst/>
          </a:prstGeom>
        </p:spPr>
      </p:pic>
      <p:pic>
        <p:nvPicPr>
          <p:cNvPr id="14" name="Afbeelding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63200" y="4708800"/>
            <a:ext cx="1512000" cy="175398"/>
          </a:xfrm>
          <a:prstGeom prst="rect">
            <a:avLst/>
          </a:prstGeom>
        </p:spPr>
      </p:pic>
      <p:pic>
        <p:nvPicPr>
          <p:cNvPr id="5" name="Afbeelding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24827" y="2976299"/>
            <a:ext cx="2731013" cy="124968"/>
          </a:xfrm>
          <a:prstGeom prst="rect">
            <a:avLst/>
          </a:prstGeom>
        </p:spPr>
      </p:pic>
      <p:sp>
        <p:nvSpPr>
          <p:cNvPr id="8" name="Titel 4"/>
          <p:cNvSpPr>
            <a:spLocks noGrp="1"/>
          </p:cNvSpPr>
          <p:nvPr>
            <p:ph type="title" hasCustomPrompt="1"/>
          </p:nvPr>
        </p:nvSpPr>
        <p:spPr>
          <a:xfrm>
            <a:off x="731695" y="1397946"/>
            <a:ext cx="4663371" cy="184666"/>
          </a:xfrm>
        </p:spPr>
        <p:txBody>
          <a:bodyPr wrap="square" lIns="0" tIns="0" rIns="0" bIns="0" anchor="b" anchorCtr="0">
            <a:spAutoFit/>
          </a:bodyPr>
          <a:lstStyle>
            <a:lvl1pPr algn="l">
              <a:defRPr sz="1200" b="1" baseline="0">
                <a:solidFill>
                  <a:srgbClr val="000000"/>
                </a:solidFill>
              </a:defRPr>
            </a:lvl1pPr>
          </a:lstStyle>
          <a:p>
            <a:r>
              <a:rPr lang="en-US" dirty="0" smtClean="0"/>
              <a:t>Place Athlon legal name</a:t>
            </a:r>
            <a:endParaRPr lang="nl-NL" dirty="0"/>
          </a:p>
        </p:txBody>
      </p:sp>
      <p:sp>
        <p:nvSpPr>
          <p:cNvPr id="10" name="Tijdelijke aanduiding voor tekst 11"/>
          <p:cNvSpPr>
            <a:spLocks noGrp="1"/>
          </p:cNvSpPr>
          <p:nvPr>
            <p:ph type="body" sz="quarter" idx="13" hasCustomPrompt="1"/>
          </p:nvPr>
        </p:nvSpPr>
        <p:spPr>
          <a:xfrm>
            <a:off x="739975" y="1668927"/>
            <a:ext cx="1911023" cy="1008112"/>
          </a:xfrm>
        </p:spPr>
        <p:txBody>
          <a:bodyPr lIns="0" tIns="0" bIns="0">
            <a:noAutofit/>
          </a:bodyPr>
          <a:lstStyle>
            <a:lvl1pPr marL="0" indent="0">
              <a:lnSpc>
                <a:spcPct val="120000"/>
              </a:lnSpc>
              <a:spcBef>
                <a:spcPts val="0"/>
              </a:spcBef>
              <a:buFontTx/>
              <a:buNone/>
              <a:defRPr sz="1200" baseline="0">
                <a:solidFill>
                  <a:srgbClr val="000000"/>
                </a:solidFill>
              </a:defRPr>
            </a:lvl1pPr>
            <a:lvl2pPr marL="457218" indent="0">
              <a:buFontTx/>
              <a:buNone/>
              <a:defRPr sz="1401"/>
            </a:lvl2pPr>
            <a:lvl3pPr marL="914433" indent="0">
              <a:buFontTx/>
              <a:buNone/>
              <a:defRPr sz="1401"/>
            </a:lvl3pPr>
            <a:lvl4pPr marL="1371652" indent="0">
              <a:buFontTx/>
              <a:buNone/>
              <a:defRPr sz="1401"/>
            </a:lvl4pPr>
            <a:lvl5pPr marL="1828869" indent="0">
              <a:buFontTx/>
              <a:buNone/>
              <a:defRPr sz="1401"/>
            </a:lvl5pPr>
          </a:lstStyle>
          <a:p>
            <a:pPr lvl="0"/>
            <a:r>
              <a:rPr lang="en-US" dirty="0" smtClean="0"/>
              <a:t>Place address</a:t>
            </a:r>
            <a:endParaRPr lang="nl-NL" dirty="0"/>
          </a:p>
        </p:txBody>
      </p:sp>
      <p:sp>
        <p:nvSpPr>
          <p:cNvPr id="15" name="Tijdelijke aanduiding voor tekst 11"/>
          <p:cNvSpPr>
            <a:spLocks noGrp="1"/>
          </p:cNvSpPr>
          <p:nvPr>
            <p:ph type="body" sz="quarter" idx="11" hasCustomPrompt="1"/>
          </p:nvPr>
        </p:nvSpPr>
        <p:spPr>
          <a:xfrm>
            <a:off x="2776474" y="1668927"/>
            <a:ext cx="1921007" cy="1008112"/>
          </a:xfrm>
        </p:spPr>
        <p:txBody>
          <a:bodyPr lIns="0" tIns="0" bIns="0">
            <a:noAutofit/>
          </a:bodyPr>
          <a:lstStyle>
            <a:lvl1pPr marL="0" indent="0">
              <a:lnSpc>
                <a:spcPct val="120000"/>
              </a:lnSpc>
              <a:spcBef>
                <a:spcPts val="0"/>
              </a:spcBef>
              <a:buFontTx/>
              <a:buNone/>
              <a:defRPr sz="1200" baseline="0">
                <a:solidFill>
                  <a:srgbClr val="000000"/>
                </a:solidFill>
              </a:defRPr>
            </a:lvl1pPr>
            <a:lvl2pPr marL="457218" indent="0">
              <a:buFontTx/>
              <a:buNone/>
              <a:defRPr sz="1401"/>
            </a:lvl2pPr>
            <a:lvl3pPr marL="914433" indent="0">
              <a:buFontTx/>
              <a:buNone/>
              <a:defRPr sz="1401"/>
            </a:lvl3pPr>
            <a:lvl4pPr marL="1371652" indent="0">
              <a:buFontTx/>
              <a:buNone/>
              <a:defRPr sz="1401"/>
            </a:lvl4pPr>
            <a:lvl5pPr marL="1828869" indent="0">
              <a:buFontTx/>
              <a:buNone/>
              <a:defRPr sz="1401"/>
            </a:lvl5pPr>
          </a:lstStyle>
          <a:p>
            <a:pPr lvl="0"/>
            <a:r>
              <a:rPr lang="en-US" dirty="0" smtClean="0"/>
              <a:t>Place address</a:t>
            </a:r>
            <a:endParaRPr lang="nl-NL" dirty="0"/>
          </a:p>
        </p:txBody>
      </p:sp>
    </p:spTree>
    <p:extLst>
      <p:ext uri="{BB962C8B-B14F-4D97-AF65-F5344CB8AC3E}">
        <p14:creationId xmlns:p14="http://schemas.microsoft.com/office/powerpoint/2010/main" val="247414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 Thank you">
    <p:spTree>
      <p:nvGrpSpPr>
        <p:cNvPr id="1" name=""/>
        <p:cNvGrpSpPr/>
        <p:nvPr/>
      </p:nvGrpSpPr>
      <p:grpSpPr>
        <a:xfrm>
          <a:off x="0" y="0"/>
          <a:ext cx="0" cy="0"/>
          <a:chOff x="0" y="0"/>
          <a:chExt cx="0" cy="0"/>
        </a:xfrm>
      </p:grpSpPr>
      <p:sp>
        <p:nvSpPr>
          <p:cNvPr id="14" name="Rechthoek 13"/>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sp>
        <p:nvSpPr>
          <p:cNvPr id="2" name="Titel 1"/>
          <p:cNvSpPr>
            <a:spLocks noGrp="1"/>
          </p:cNvSpPr>
          <p:nvPr>
            <p:ph type="ctrTitle"/>
          </p:nvPr>
        </p:nvSpPr>
        <p:spPr>
          <a:xfrm>
            <a:off x="756004" y="1576802"/>
            <a:ext cx="7920880" cy="1102519"/>
          </a:xfrm>
        </p:spPr>
        <p:txBody>
          <a:bodyPr lIns="0" anchor="b" anchorCtr="0">
            <a:noAutofit/>
          </a:bodyPr>
          <a:lstStyle>
            <a:lvl1pPr algn="l">
              <a:lnSpc>
                <a:spcPts val="5200"/>
              </a:lnSpc>
              <a:defRPr sz="4500" b="1" baseline="0">
                <a:solidFill>
                  <a:schemeClr val="bg1"/>
                </a:solidFill>
              </a:defRPr>
            </a:lvl1pPr>
          </a:lstStyle>
          <a:p>
            <a:r>
              <a:rPr lang="en-US" smtClean="0"/>
              <a:t>Click to edit Master title style</a:t>
            </a:r>
            <a:endParaRPr lang="nl-NL" dirty="0"/>
          </a:p>
        </p:txBody>
      </p:sp>
      <p:sp>
        <p:nvSpPr>
          <p:cNvPr id="7" name="Rechthoek 6"/>
          <p:cNvSpPr/>
          <p:nvPr userDrawn="1"/>
        </p:nvSpPr>
        <p:spPr>
          <a:xfrm>
            <a:off x="756000" y="2678410"/>
            <a:ext cx="7704000" cy="2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756008" y="2862674"/>
            <a:ext cx="2731013" cy="124968"/>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08304" y="4707102"/>
            <a:ext cx="1466485" cy="170118"/>
          </a:xfrm>
          <a:prstGeom prst="rect">
            <a:avLst/>
          </a:prstGeom>
        </p:spPr>
      </p:pic>
      <p:pic>
        <p:nvPicPr>
          <p:cNvPr id="13" name="Afbeelding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black">
          <a:xfrm>
            <a:off x="287664" y="4601743"/>
            <a:ext cx="1260000" cy="274269"/>
          </a:xfrm>
          <a:prstGeom prst="rect">
            <a:avLst/>
          </a:prstGeom>
        </p:spPr>
      </p:pic>
    </p:spTree>
    <p:extLst>
      <p:ext uri="{BB962C8B-B14F-4D97-AF65-F5344CB8AC3E}">
        <p14:creationId xmlns:p14="http://schemas.microsoft.com/office/powerpoint/2010/main" val="1904664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sp>
        <p:nvSpPr>
          <p:cNvPr id="2" name="Titel 1"/>
          <p:cNvSpPr>
            <a:spLocks noGrp="1"/>
          </p:cNvSpPr>
          <p:nvPr>
            <p:ph type="ctrTitle"/>
          </p:nvPr>
        </p:nvSpPr>
        <p:spPr>
          <a:xfrm>
            <a:off x="755576" y="1577245"/>
            <a:ext cx="7920880" cy="1102519"/>
          </a:xfrm>
        </p:spPr>
        <p:txBody>
          <a:bodyPr lIns="0" anchor="b" anchorCtr="0">
            <a:noAutofit/>
          </a:bodyPr>
          <a:lstStyle>
            <a:lvl1pPr algn="l">
              <a:lnSpc>
                <a:spcPts val="5200"/>
              </a:lnSpc>
              <a:defRPr sz="4500" b="1">
                <a:solidFill>
                  <a:schemeClr val="tx1"/>
                </a:solidFill>
              </a:defRPr>
            </a:lvl1pPr>
          </a:lstStyle>
          <a:p>
            <a:r>
              <a:rPr lang="en-US" smtClean="0"/>
              <a:t>Click to edit Master title style</a:t>
            </a:r>
            <a:endParaRPr lang="nl-NL" dirty="0"/>
          </a:p>
        </p:txBody>
      </p:sp>
      <p:sp>
        <p:nvSpPr>
          <p:cNvPr id="13" name="Rechthoek 12"/>
          <p:cNvSpPr/>
          <p:nvPr userDrawn="1"/>
        </p:nvSpPr>
        <p:spPr>
          <a:xfrm>
            <a:off x="14809" y="3055500"/>
            <a:ext cx="9144000" cy="2088000"/>
          </a:xfrm>
          <a:prstGeom prst="rect">
            <a:avLst/>
          </a:prstGeom>
          <a:gradFill>
            <a:gsLst>
              <a:gs pos="78000">
                <a:schemeClr val="bg1">
                  <a:alpha val="0"/>
                  <a:lumMod val="0"/>
                  <a:lumOff val="100000"/>
                </a:schemeClr>
              </a:gs>
              <a:gs pos="100000">
                <a:schemeClr val="bg1"/>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gn="ctr"/>
            <a:endParaRPr lang="nl-NL" sz="1801"/>
          </a:p>
        </p:txBody>
      </p:sp>
      <p:sp>
        <p:nvSpPr>
          <p:cNvPr id="7" name="Ondertitel 2"/>
          <p:cNvSpPr>
            <a:spLocks noGrp="1"/>
          </p:cNvSpPr>
          <p:nvPr>
            <p:ph type="subTitle" idx="1"/>
          </p:nvPr>
        </p:nvSpPr>
        <p:spPr>
          <a:xfrm>
            <a:off x="755577" y="2795975"/>
            <a:ext cx="7920000" cy="450354"/>
          </a:xfrm>
        </p:spPr>
        <p:txBody>
          <a:bodyPr lIns="0">
            <a:normAutofit/>
          </a:bodyPr>
          <a:lstStyle>
            <a:lvl1pPr marL="0" indent="0" algn="l">
              <a:buNone/>
              <a:defRPr sz="2500">
                <a:solidFill>
                  <a:schemeClr val="tx1"/>
                </a:solidFill>
              </a:defRPr>
            </a:lvl1pPr>
            <a:lvl2pPr marL="457218" indent="0" algn="ctr">
              <a:buNone/>
              <a:defRPr>
                <a:solidFill>
                  <a:schemeClr val="tx1">
                    <a:tint val="75000"/>
                  </a:schemeClr>
                </a:solidFill>
              </a:defRPr>
            </a:lvl2pPr>
            <a:lvl3pPr marL="914433" indent="0" algn="ctr">
              <a:buNone/>
              <a:defRPr>
                <a:solidFill>
                  <a:schemeClr val="tx1">
                    <a:tint val="75000"/>
                  </a:schemeClr>
                </a:solidFill>
              </a:defRPr>
            </a:lvl3pPr>
            <a:lvl4pPr marL="1371652" indent="0" algn="ctr">
              <a:buNone/>
              <a:defRPr>
                <a:solidFill>
                  <a:schemeClr val="tx1">
                    <a:tint val="75000"/>
                  </a:schemeClr>
                </a:solidFill>
              </a:defRPr>
            </a:lvl4pPr>
            <a:lvl5pPr marL="1828869" indent="0" algn="ctr">
              <a:buNone/>
              <a:defRPr>
                <a:solidFill>
                  <a:schemeClr val="tx1">
                    <a:tint val="75000"/>
                  </a:schemeClr>
                </a:solidFill>
              </a:defRPr>
            </a:lvl5pPr>
            <a:lvl6pPr marL="2286086" indent="0" algn="ctr">
              <a:buNone/>
              <a:defRPr>
                <a:solidFill>
                  <a:schemeClr val="tx1">
                    <a:tint val="75000"/>
                  </a:schemeClr>
                </a:solidFill>
              </a:defRPr>
            </a:lvl6pPr>
            <a:lvl7pPr marL="2743302" indent="0" algn="ctr">
              <a:buNone/>
              <a:defRPr>
                <a:solidFill>
                  <a:schemeClr val="tx1">
                    <a:tint val="75000"/>
                  </a:schemeClr>
                </a:solidFill>
              </a:defRPr>
            </a:lvl7pPr>
            <a:lvl8pPr marL="3200521" indent="0" algn="ctr">
              <a:buNone/>
              <a:defRPr>
                <a:solidFill>
                  <a:schemeClr val="tx1">
                    <a:tint val="75000"/>
                  </a:schemeClr>
                </a:solidFill>
              </a:defRPr>
            </a:lvl8pPr>
            <a:lvl9pPr marL="3657739" indent="0" algn="ctr">
              <a:buNone/>
              <a:defRPr>
                <a:solidFill>
                  <a:schemeClr val="tx1">
                    <a:tint val="75000"/>
                  </a:schemeClr>
                </a:solidFill>
              </a:defRPr>
            </a:lvl9pPr>
          </a:lstStyle>
          <a:p>
            <a:r>
              <a:rPr lang="en-US" smtClean="0"/>
              <a:t>Click to edit Master subtitle style</a:t>
            </a:r>
            <a:endParaRPr lang="nl-NL" dirty="0"/>
          </a:p>
        </p:txBody>
      </p:sp>
      <p:sp>
        <p:nvSpPr>
          <p:cNvPr id="5" name="Rechthoek 4"/>
          <p:cNvSpPr/>
          <p:nvPr userDrawn="1"/>
        </p:nvSpPr>
        <p:spPr>
          <a:xfrm>
            <a:off x="728932" y="2712785"/>
            <a:ext cx="7704000" cy="2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895" y="4624658"/>
            <a:ext cx="1260000" cy="274270"/>
          </a:xfrm>
          <a:prstGeom prst="rect">
            <a:avLst/>
          </a:prstGeom>
        </p:spPr>
      </p:pic>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08304" y="4714742"/>
            <a:ext cx="1512000" cy="175398"/>
          </a:xfrm>
          <a:prstGeom prst="rect">
            <a:avLst/>
          </a:prstGeom>
        </p:spPr>
      </p:pic>
    </p:spTree>
    <p:extLst>
      <p:ext uri="{BB962C8B-B14F-4D97-AF65-F5344CB8AC3E}">
        <p14:creationId xmlns:p14="http://schemas.microsoft.com/office/powerpoint/2010/main" val="374191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611561" y="597534"/>
            <a:ext cx="8064000" cy="386425"/>
          </a:xfrm>
        </p:spPr>
        <p:txBody>
          <a:bodyPr anchor="t" anchorCtr="0">
            <a:noAutofit/>
          </a:bodyPr>
          <a:lstStyle>
            <a:lvl1pPr algn="l">
              <a:lnSpc>
                <a:spcPts val="3001"/>
              </a:lnSpc>
              <a:defRPr sz="2601" b="0">
                <a:solidFill>
                  <a:schemeClr val="tx1"/>
                </a:solidFill>
              </a:defRPr>
            </a:lvl1pPr>
          </a:lstStyle>
          <a:p>
            <a:r>
              <a:rPr lang="en-US" smtClean="0"/>
              <a:t>Click to edit Master title style</a:t>
            </a:r>
            <a:endParaRPr lang="nl-NL" dirty="0"/>
          </a:p>
        </p:txBody>
      </p:sp>
      <p:sp>
        <p:nvSpPr>
          <p:cNvPr id="6" name="Tijdelijke aanduiding voor dianummer 5"/>
          <p:cNvSpPr>
            <a:spLocks noGrp="1"/>
          </p:cNvSpPr>
          <p:nvPr>
            <p:ph type="sldNum" sz="quarter" idx="12"/>
          </p:nvPr>
        </p:nvSpPr>
        <p:spPr>
          <a:xfrm>
            <a:off x="6737759" y="4823605"/>
            <a:ext cx="2133600" cy="273844"/>
          </a:xfrm>
        </p:spPr>
        <p:txBody>
          <a:bodyPr/>
          <a:lstStyle>
            <a:lvl1pPr>
              <a:defRPr sz="900" b="1">
                <a:solidFill>
                  <a:schemeClr val="tx1"/>
                </a:solidFill>
              </a:defRPr>
            </a:lvl1pPr>
          </a:lstStyle>
          <a:p>
            <a:fld id="{625B2B83-2D50-4CF5-AAEA-C6F26BDD12E7}" type="slidenum">
              <a:rPr lang="nl-NL" smtClean="0"/>
              <a:pPr/>
              <a:t>‹#›</a:t>
            </a:fld>
            <a:endParaRPr lang="nl-NL"/>
          </a:p>
        </p:txBody>
      </p:sp>
      <p:sp>
        <p:nvSpPr>
          <p:cNvPr id="9" name="Rechthoek 8"/>
          <p:cNvSpPr/>
          <p:nvPr userDrawn="1"/>
        </p:nvSpPr>
        <p:spPr>
          <a:xfrm>
            <a:off x="359243" y="4717746"/>
            <a:ext cx="8424000" cy="2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sp>
        <p:nvSpPr>
          <p:cNvPr id="11" name="Tijdelijke aanduiding voor tekst 10"/>
          <p:cNvSpPr>
            <a:spLocks noGrp="1"/>
          </p:cNvSpPr>
          <p:nvPr>
            <p:ph type="body" sz="quarter" idx="13"/>
          </p:nvPr>
        </p:nvSpPr>
        <p:spPr>
          <a:xfrm>
            <a:off x="619948" y="1141287"/>
            <a:ext cx="7740000" cy="3482697"/>
          </a:xfrm>
        </p:spPr>
        <p:txBody>
          <a:bodyPr>
            <a:noAutofit/>
          </a:bodyPr>
          <a:lstStyle>
            <a:lvl1pPr>
              <a:lnSpc>
                <a:spcPts val="1801"/>
              </a:lnSpc>
              <a:buFont typeface="+mj-lt"/>
              <a:buAutoNum type="arabicPeriod"/>
              <a:defRPr sz="1200">
                <a:solidFill>
                  <a:srgbClr val="000000"/>
                </a:solidFill>
              </a:defRPr>
            </a:lvl1pPr>
            <a:lvl2pPr>
              <a:lnSpc>
                <a:spcPts val="1801"/>
              </a:lnSpc>
              <a:defRPr sz="1200">
                <a:solidFill>
                  <a:srgbClr val="000000"/>
                </a:solidFill>
              </a:defRPr>
            </a:lvl2pPr>
            <a:lvl3pPr>
              <a:lnSpc>
                <a:spcPts val="1801"/>
              </a:lnSpc>
              <a:defRPr sz="1200">
                <a:solidFill>
                  <a:srgbClr val="000000"/>
                </a:solidFill>
              </a:defRPr>
            </a:lvl3pPr>
            <a:lvl4pPr>
              <a:lnSpc>
                <a:spcPts val="1801"/>
              </a:lnSpc>
              <a:defRPr sz="1200">
                <a:solidFill>
                  <a:srgbClr val="000000"/>
                </a:solidFill>
              </a:defRPr>
            </a:lvl4pPr>
            <a:lvl5pPr>
              <a:lnSpc>
                <a:spcPts val="1801"/>
              </a:lnSpc>
              <a:defRPr sz="12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2771" y="4831498"/>
            <a:ext cx="756000" cy="164566"/>
          </a:xfrm>
          <a:prstGeom prst="rect">
            <a:avLst/>
          </a:prstGeom>
        </p:spPr>
      </p:pic>
    </p:spTree>
    <p:extLst>
      <p:ext uri="{BB962C8B-B14F-4D97-AF65-F5344CB8AC3E}">
        <p14:creationId xmlns:p14="http://schemas.microsoft.com/office/powerpoint/2010/main" val="73150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sp>
        <p:nvSpPr>
          <p:cNvPr id="2" name="Titel 1"/>
          <p:cNvSpPr>
            <a:spLocks noGrp="1"/>
          </p:cNvSpPr>
          <p:nvPr>
            <p:ph type="title"/>
          </p:nvPr>
        </p:nvSpPr>
        <p:spPr>
          <a:xfrm>
            <a:off x="611561" y="246872"/>
            <a:ext cx="8064000" cy="386425"/>
          </a:xfrm>
        </p:spPr>
        <p:txBody>
          <a:bodyPr anchor="t" anchorCtr="0">
            <a:noAutofit/>
          </a:bodyPr>
          <a:lstStyle>
            <a:lvl1pPr algn="l">
              <a:lnSpc>
                <a:spcPts val="3001"/>
              </a:lnSpc>
              <a:defRPr sz="2601" b="0">
                <a:solidFill>
                  <a:schemeClr val="tx1"/>
                </a:solidFill>
              </a:defRPr>
            </a:lvl1pPr>
          </a:lstStyle>
          <a:p>
            <a:r>
              <a:rPr lang="en-US" smtClean="0"/>
              <a:t>Click to edit Master title style</a:t>
            </a:r>
            <a:endParaRPr lang="nl-NL" dirty="0"/>
          </a:p>
        </p:txBody>
      </p:sp>
      <p:pic>
        <p:nvPicPr>
          <p:cNvPr id="3" name="Afbeelding 2"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ijdelijke aanduiding voor dianummer 5"/>
          <p:cNvSpPr>
            <a:spLocks noGrp="1"/>
          </p:cNvSpPr>
          <p:nvPr>
            <p:ph type="sldNum" sz="quarter" idx="12"/>
          </p:nvPr>
        </p:nvSpPr>
        <p:spPr>
          <a:xfrm>
            <a:off x="6737759" y="4823605"/>
            <a:ext cx="2133600" cy="273844"/>
          </a:xfrm>
        </p:spPr>
        <p:txBody>
          <a:bodyPr/>
          <a:lstStyle>
            <a:lvl1pPr>
              <a:defRPr sz="900" b="1">
                <a:solidFill>
                  <a:schemeClr val="tx1"/>
                </a:solidFill>
              </a:defRPr>
            </a:lvl1pPr>
          </a:lstStyle>
          <a:p>
            <a:fld id="{625B2B83-2D50-4CF5-AAEA-C6F26BDD12E7}" type="slidenum">
              <a:rPr lang="nl-NL" smtClean="0"/>
              <a:pPr/>
              <a:t>‹#›</a:t>
            </a:fld>
            <a:endParaRPr lang="nl-NL"/>
          </a:p>
        </p:txBody>
      </p:sp>
      <p:sp>
        <p:nvSpPr>
          <p:cNvPr id="11" name="Tijdelijke aanduiding voor tekst 10"/>
          <p:cNvSpPr>
            <a:spLocks noGrp="1"/>
          </p:cNvSpPr>
          <p:nvPr>
            <p:ph type="body" sz="quarter" idx="13"/>
          </p:nvPr>
        </p:nvSpPr>
        <p:spPr>
          <a:xfrm>
            <a:off x="619948" y="771555"/>
            <a:ext cx="7740000" cy="3852429"/>
          </a:xfrm>
        </p:spPr>
        <p:txBody>
          <a:bodyPr>
            <a:noAutofit/>
          </a:bodyPr>
          <a:lstStyle>
            <a:lvl1pPr marL="268299" indent="-268299">
              <a:lnSpc>
                <a:spcPts val="1801"/>
              </a:lnSpc>
              <a:buFont typeface="+mj-lt"/>
              <a:buAutoNum type="arabicPeriod"/>
              <a:defRPr sz="1200" b="1">
                <a:solidFill>
                  <a:schemeClr val="tx1"/>
                </a:solidFill>
              </a:defRPr>
            </a:lvl1pPr>
            <a:lvl2pPr marL="533421" indent="-285760">
              <a:lnSpc>
                <a:spcPts val="1801"/>
              </a:lnSpc>
              <a:defRPr sz="1200">
                <a:solidFill>
                  <a:schemeClr val="tx2"/>
                </a:solidFill>
              </a:defRPr>
            </a:lvl2pPr>
            <a:lvl3pPr marL="806481" indent="-228609">
              <a:lnSpc>
                <a:spcPts val="1801"/>
              </a:lnSpc>
              <a:defRPr sz="1200">
                <a:solidFill>
                  <a:schemeClr val="tx2"/>
                </a:solidFill>
              </a:defRPr>
            </a:lvl3pPr>
            <a:lvl4pPr marL="1071604" indent="-228609">
              <a:lnSpc>
                <a:spcPts val="1801"/>
              </a:lnSpc>
              <a:defRPr sz="1200">
                <a:solidFill>
                  <a:schemeClr val="tx2"/>
                </a:solidFill>
              </a:defRPr>
            </a:lvl4pPr>
            <a:lvl5pPr marL="1344664" indent="-228609">
              <a:lnSpc>
                <a:spcPts val="1801"/>
              </a:lnSpc>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Rechthoek 7"/>
          <p:cNvSpPr/>
          <p:nvPr userDrawn="1"/>
        </p:nvSpPr>
        <p:spPr>
          <a:xfrm>
            <a:off x="359243" y="4717746"/>
            <a:ext cx="8424000" cy="2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pic>
        <p:nvPicPr>
          <p:cNvPr id="10" name="Afbeelding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2771" y="4831498"/>
            <a:ext cx="756000" cy="164566"/>
          </a:xfrm>
          <a:prstGeom prst="rect">
            <a:avLst/>
          </a:prstGeom>
        </p:spPr>
      </p:pic>
    </p:spTree>
    <p:extLst>
      <p:ext uri="{BB962C8B-B14F-4D97-AF65-F5344CB8AC3E}">
        <p14:creationId xmlns:p14="http://schemas.microsoft.com/office/powerpoint/2010/main" val="18107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beelding groo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58779" y="4416464"/>
            <a:ext cx="8424468" cy="154653"/>
          </a:xfrm>
        </p:spPr>
        <p:txBody>
          <a:bodyPr lIns="0" tIns="0" anchor="t" anchorCtr="0">
            <a:noAutofit/>
          </a:bodyPr>
          <a:lstStyle>
            <a:lvl1pPr algn="l">
              <a:lnSpc>
                <a:spcPct val="100000"/>
              </a:lnSpc>
              <a:defRPr sz="1001" b="0">
                <a:solidFill>
                  <a:schemeClr val="tx2"/>
                </a:solidFill>
              </a:defRPr>
            </a:lvl1pPr>
          </a:lstStyle>
          <a:p>
            <a:r>
              <a:rPr lang="nl-NL" dirty="0" err="1" smtClean="0"/>
              <a:t>Caption</a:t>
            </a:r>
            <a:endParaRPr lang="nl-NL" dirty="0"/>
          </a:p>
        </p:txBody>
      </p:sp>
      <p:pic>
        <p:nvPicPr>
          <p:cNvPr id="3" name="Afbeelding 2"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ijdelijke aanduiding voor dianummer 5"/>
          <p:cNvSpPr>
            <a:spLocks noGrp="1"/>
          </p:cNvSpPr>
          <p:nvPr>
            <p:ph type="sldNum" sz="quarter" idx="12"/>
          </p:nvPr>
        </p:nvSpPr>
        <p:spPr>
          <a:xfrm>
            <a:off x="6737759" y="4823605"/>
            <a:ext cx="2133600" cy="273844"/>
          </a:xfrm>
        </p:spPr>
        <p:txBody>
          <a:bodyPr/>
          <a:lstStyle>
            <a:lvl1pPr>
              <a:defRPr sz="900" b="1">
                <a:solidFill>
                  <a:schemeClr val="tx1"/>
                </a:solidFill>
              </a:defRPr>
            </a:lvl1pPr>
          </a:lstStyle>
          <a:p>
            <a:fld id="{625B2B83-2D50-4CF5-AAEA-C6F26BDD12E7}" type="slidenum">
              <a:rPr lang="nl-NL" smtClean="0"/>
              <a:pPr/>
              <a:t>‹#›</a:t>
            </a:fld>
            <a:endParaRPr lang="nl-NL"/>
          </a:p>
        </p:txBody>
      </p:sp>
      <p:sp>
        <p:nvSpPr>
          <p:cNvPr id="5" name="Tijdelijke aanduiding voor afbeelding 4"/>
          <p:cNvSpPr>
            <a:spLocks noGrp="1"/>
          </p:cNvSpPr>
          <p:nvPr>
            <p:ph type="pic" sz="quarter" idx="13"/>
          </p:nvPr>
        </p:nvSpPr>
        <p:spPr>
          <a:xfrm>
            <a:off x="358777" y="339501"/>
            <a:ext cx="8424863" cy="3960441"/>
          </a:xfrm>
        </p:spPr>
        <p:txBody>
          <a:bodyPr>
            <a:normAutofit/>
          </a:bodyPr>
          <a:lstStyle>
            <a:lvl1pPr marL="0" indent="0">
              <a:buNone/>
              <a:defRPr sz="1200"/>
            </a:lvl1pPr>
          </a:lstStyle>
          <a:p>
            <a:r>
              <a:rPr lang="en-US" smtClean="0"/>
              <a:t>Click icon to add picture</a:t>
            </a:r>
            <a:endParaRPr lang="nl-NL"/>
          </a:p>
        </p:txBody>
      </p:sp>
      <p:sp>
        <p:nvSpPr>
          <p:cNvPr id="8" name="Rechthoek 7"/>
          <p:cNvSpPr/>
          <p:nvPr userDrawn="1"/>
        </p:nvSpPr>
        <p:spPr>
          <a:xfrm>
            <a:off x="359243" y="4717746"/>
            <a:ext cx="8424000" cy="2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pic>
        <p:nvPicPr>
          <p:cNvPr id="10" name="Afbeelding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2771" y="4831498"/>
            <a:ext cx="756000" cy="164566"/>
          </a:xfrm>
          <a:prstGeom prst="rect">
            <a:avLst/>
          </a:prstGeom>
        </p:spPr>
      </p:pic>
    </p:spTree>
    <p:extLst>
      <p:ext uri="{BB962C8B-B14F-4D97-AF65-F5344CB8AC3E}">
        <p14:creationId xmlns:p14="http://schemas.microsoft.com/office/powerpoint/2010/main" val="70462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 bullets">
    <p:spTree>
      <p:nvGrpSpPr>
        <p:cNvPr id="1" name=""/>
        <p:cNvGrpSpPr/>
        <p:nvPr/>
      </p:nvGrpSpPr>
      <p:grpSpPr>
        <a:xfrm>
          <a:off x="0" y="0"/>
          <a:ext cx="0" cy="0"/>
          <a:chOff x="0" y="0"/>
          <a:chExt cx="0" cy="0"/>
        </a:xfrm>
      </p:grpSpPr>
      <p:sp>
        <p:nvSpPr>
          <p:cNvPr id="2" name="Titel 1"/>
          <p:cNvSpPr>
            <a:spLocks noGrp="1"/>
          </p:cNvSpPr>
          <p:nvPr>
            <p:ph type="title"/>
          </p:nvPr>
        </p:nvSpPr>
        <p:spPr>
          <a:xfrm>
            <a:off x="611561" y="243254"/>
            <a:ext cx="8064000" cy="386425"/>
          </a:xfrm>
        </p:spPr>
        <p:txBody>
          <a:bodyPr anchor="t" anchorCtr="0">
            <a:noAutofit/>
          </a:bodyPr>
          <a:lstStyle>
            <a:lvl1pPr algn="l">
              <a:lnSpc>
                <a:spcPts val="3001"/>
              </a:lnSpc>
              <a:defRPr sz="2601" b="0">
                <a:solidFill>
                  <a:schemeClr val="tx1"/>
                </a:solidFill>
              </a:defRPr>
            </a:lvl1pPr>
          </a:lstStyle>
          <a:p>
            <a:r>
              <a:rPr lang="en-US" smtClean="0"/>
              <a:t>Click to edit Master title style</a:t>
            </a:r>
            <a:endParaRPr lang="nl-NL" dirty="0"/>
          </a:p>
        </p:txBody>
      </p:sp>
      <p:pic>
        <p:nvPicPr>
          <p:cNvPr id="3" name="Afbeelding 2"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ijdelijke aanduiding voor dianummer 5"/>
          <p:cNvSpPr>
            <a:spLocks noGrp="1"/>
          </p:cNvSpPr>
          <p:nvPr>
            <p:ph type="sldNum" sz="quarter" idx="12"/>
          </p:nvPr>
        </p:nvSpPr>
        <p:spPr>
          <a:xfrm>
            <a:off x="6737759" y="4823605"/>
            <a:ext cx="2133600" cy="273844"/>
          </a:xfrm>
        </p:spPr>
        <p:txBody>
          <a:bodyPr/>
          <a:lstStyle>
            <a:lvl1pPr>
              <a:defRPr sz="900" b="1">
                <a:solidFill>
                  <a:schemeClr val="tx1"/>
                </a:solidFill>
              </a:defRPr>
            </a:lvl1pPr>
          </a:lstStyle>
          <a:p>
            <a:fld id="{625B2B83-2D50-4CF5-AAEA-C6F26BDD12E7}" type="slidenum">
              <a:rPr lang="nl-NL" smtClean="0"/>
              <a:pPr/>
              <a:t>‹#›</a:t>
            </a:fld>
            <a:endParaRPr lang="nl-NL"/>
          </a:p>
        </p:txBody>
      </p:sp>
      <p:sp>
        <p:nvSpPr>
          <p:cNvPr id="11" name="Tijdelijke aanduiding voor tekst 10"/>
          <p:cNvSpPr>
            <a:spLocks noGrp="1"/>
          </p:cNvSpPr>
          <p:nvPr>
            <p:ph type="body" sz="quarter" idx="13"/>
          </p:nvPr>
        </p:nvSpPr>
        <p:spPr>
          <a:xfrm>
            <a:off x="619948" y="771555"/>
            <a:ext cx="7740000" cy="3852429"/>
          </a:xfrm>
        </p:spPr>
        <p:txBody>
          <a:bodyPr>
            <a:noAutofit/>
          </a:bodyPr>
          <a:lstStyle>
            <a:lvl1pPr marL="0" indent="0">
              <a:lnSpc>
                <a:spcPts val="2000"/>
              </a:lnSpc>
              <a:spcBef>
                <a:spcPts val="0"/>
              </a:spcBef>
              <a:buFont typeface="+mj-lt"/>
              <a:buNone/>
              <a:defRPr sz="1600" b="1">
                <a:solidFill>
                  <a:schemeClr val="tx1"/>
                </a:solidFill>
              </a:defRPr>
            </a:lvl1pPr>
            <a:lvl2pPr marL="3175" indent="0">
              <a:lnSpc>
                <a:spcPts val="1801"/>
              </a:lnSpc>
              <a:buNone/>
              <a:defRPr sz="1200">
                <a:solidFill>
                  <a:schemeClr val="tx2"/>
                </a:solidFill>
              </a:defRPr>
            </a:lvl2pPr>
            <a:lvl3pPr marL="177806" indent="-177806">
              <a:lnSpc>
                <a:spcPts val="1801"/>
              </a:lnSpc>
              <a:buFont typeface="Verdana" panose="020B0604030504040204" pitchFamily="34" charset="0"/>
              <a:buChar char="●"/>
              <a:defRPr sz="1200" b="1">
                <a:solidFill>
                  <a:schemeClr val="tx1"/>
                </a:solidFill>
              </a:defRPr>
            </a:lvl3pPr>
            <a:lvl4pPr marL="358787" indent="-182570">
              <a:lnSpc>
                <a:spcPts val="1801"/>
              </a:lnSpc>
              <a:defRPr sz="1200">
                <a:solidFill>
                  <a:schemeClr val="tx2"/>
                </a:solidFill>
              </a:defRPr>
            </a:lvl4pPr>
            <a:lvl5pPr marL="722341" indent="-228609">
              <a:lnSpc>
                <a:spcPts val="1801"/>
              </a:lnSpc>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Rechthoek 7"/>
          <p:cNvSpPr/>
          <p:nvPr userDrawn="1"/>
        </p:nvSpPr>
        <p:spPr>
          <a:xfrm>
            <a:off x="359243" y="4717746"/>
            <a:ext cx="8424000" cy="2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pic>
        <p:nvPicPr>
          <p:cNvPr id="10" name="Afbeelding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2771" y="4831498"/>
            <a:ext cx="756000" cy="164566"/>
          </a:xfrm>
          <a:prstGeom prst="rect">
            <a:avLst/>
          </a:prstGeom>
        </p:spPr>
      </p:pic>
    </p:spTree>
    <p:extLst>
      <p:ext uri="{BB962C8B-B14F-4D97-AF65-F5344CB8AC3E}">
        <p14:creationId xmlns:p14="http://schemas.microsoft.com/office/powerpoint/2010/main" val="74859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 afbeelding">
    <p:spTree>
      <p:nvGrpSpPr>
        <p:cNvPr id="1" name=""/>
        <p:cNvGrpSpPr/>
        <p:nvPr/>
      </p:nvGrpSpPr>
      <p:grpSpPr>
        <a:xfrm>
          <a:off x="0" y="0"/>
          <a:ext cx="0" cy="0"/>
          <a:chOff x="0" y="0"/>
          <a:chExt cx="0" cy="0"/>
        </a:xfrm>
      </p:grpSpPr>
      <p:sp>
        <p:nvSpPr>
          <p:cNvPr id="2" name="Titel 1"/>
          <p:cNvSpPr>
            <a:spLocks noGrp="1"/>
          </p:cNvSpPr>
          <p:nvPr>
            <p:ph type="title"/>
          </p:nvPr>
        </p:nvSpPr>
        <p:spPr>
          <a:xfrm>
            <a:off x="611565" y="244803"/>
            <a:ext cx="4176464" cy="386425"/>
          </a:xfrm>
        </p:spPr>
        <p:txBody>
          <a:bodyPr anchor="t" anchorCtr="0">
            <a:noAutofit/>
          </a:bodyPr>
          <a:lstStyle>
            <a:lvl1pPr algn="l">
              <a:lnSpc>
                <a:spcPts val="3001"/>
              </a:lnSpc>
              <a:defRPr sz="2601" b="0">
                <a:solidFill>
                  <a:schemeClr val="tx1"/>
                </a:solidFill>
              </a:defRPr>
            </a:lvl1pPr>
          </a:lstStyle>
          <a:p>
            <a:r>
              <a:rPr lang="en-US" smtClean="0"/>
              <a:t>Click to edit Master title style</a:t>
            </a:r>
            <a:endParaRPr lang="nl-NL" dirty="0"/>
          </a:p>
        </p:txBody>
      </p:sp>
      <p:pic>
        <p:nvPicPr>
          <p:cNvPr id="3" name="Afbeelding 2"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ijdelijke aanduiding voor dianummer 5"/>
          <p:cNvSpPr>
            <a:spLocks noGrp="1"/>
          </p:cNvSpPr>
          <p:nvPr>
            <p:ph type="sldNum" sz="quarter" idx="12"/>
          </p:nvPr>
        </p:nvSpPr>
        <p:spPr>
          <a:xfrm>
            <a:off x="6737759" y="4823605"/>
            <a:ext cx="2133600" cy="273844"/>
          </a:xfrm>
        </p:spPr>
        <p:txBody>
          <a:bodyPr/>
          <a:lstStyle>
            <a:lvl1pPr>
              <a:defRPr sz="900" b="1">
                <a:solidFill>
                  <a:schemeClr val="tx1"/>
                </a:solidFill>
              </a:defRPr>
            </a:lvl1pPr>
          </a:lstStyle>
          <a:p>
            <a:fld id="{625B2B83-2D50-4CF5-AAEA-C6F26BDD12E7}" type="slidenum">
              <a:rPr lang="nl-NL" smtClean="0"/>
              <a:pPr/>
              <a:t>‹#›</a:t>
            </a:fld>
            <a:endParaRPr lang="nl-NL"/>
          </a:p>
        </p:txBody>
      </p:sp>
      <p:sp>
        <p:nvSpPr>
          <p:cNvPr id="11" name="Tijdelijke aanduiding voor tekst 10"/>
          <p:cNvSpPr>
            <a:spLocks noGrp="1"/>
          </p:cNvSpPr>
          <p:nvPr>
            <p:ph type="body" sz="quarter" idx="13"/>
          </p:nvPr>
        </p:nvSpPr>
        <p:spPr>
          <a:xfrm>
            <a:off x="619951" y="792180"/>
            <a:ext cx="4168075" cy="3697575"/>
          </a:xfrm>
        </p:spPr>
        <p:txBody>
          <a:bodyPr>
            <a:noAutofit/>
          </a:bodyPr>
          <a:lstStyle>
            <a:lvl1pPr marL="268299" indent="-268299">
              <a:lnSpc>
                <a:spcPts val="1801"/>
              </a:lnSpc>
              <a:buFont typeface="+mj-lt"/>
              <a:buAutoNum type="arabicPeriod"/>
              <a:defRPr sz="1200" b="1">
                <a:solidFill>
                  <a:schemeClr val="tx1"/>
                </a:solidFill>
              </a:defRPr>
            </a:lvl1pPr>
            <a:lvl2pPr marL="533421" indent="-285760">
              <a:lnSpc>
                <a:spcPts val="1801"/>
              </a:lnSpc>
              <a:defRPr sz="1200">
                <a:solidFill>
                  <a:schemeClr val="tx2"/>
                </a:solidFill>
              </a:defRPr>
            </a:lvl2pPr>
            <a:lvl3pPr marL="806481" indent="-228609">
              <a:lnSpc>
                <a:spcPts val="1801"/>
              </a:lnSpc>
              <a:defRPr sz="1200">
                <a:solidFill>
                  <a:schemeClr val="tx2"/>
                </a:solidFill>
              </a:defRPr>
            </a:lvl3pPr>
            <a:lvl4pPr marL="1071604" indent="-228609">
              <a:lnSpc>
                <a:spcPts val="1801"/>
              </a:lnSpc>
              <a:defRPr sz="1200">
                <a:solidFill>
                  <a:schemeClr val="tx2"/>
                </a:solidFill>
              </a:defRPr>
            </a:lvl4pPr>
            <a:lvl5pPr marL="1344664" indent="-228609">
              <a:lnSpc>
                <a:spcPts val="1801"/>
              </a:lnSpc>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7" name="Tijdelijke aanduiding voor afbeelding 6"/>
          <p:cNvSpPr>
            <a:spLocks noGrp="1"/>
          </p:cNvSpPr>
          <p:nvPr>
            <p:ph type="pic" sz="quarter" idx="14"/>
          </p:nvPr>
        </p:nvSpPr>
        <p:spPr>
          <a:xfrm>
            <a:off x="5003801" y="339504"/>
            <a:ext cx="3779839" cy="3996929"/>
          </a:xfrm>
        </p:spPr>
        <p:txBody>
          <a:bodyPr>
            <a:normAutofit/>
          </a:bodyPr>
          <a:lstStyle>
            <a:lvl1pPr marL="0" indent="0">
              <a:buNone/>
              <a:defRPr sz="1200"/>
            </a:lvl1pPr>
          </a:lstStyle>
          <a:p>
            <a:r>
              <a:rPr lang="en-US" smtClean="0"/>
              <a:t>Click icon to add picture</a:t>
            </a:r>
            <a:endParaRPr lang="nl-NL"/>
          </a:p>
        </p:txBody>
      </p:sp>
      <p:sp>
        <p:nvSpPr>
          <p:cNvPr id="10" name="Tijdelijke aanduiding voor tekst 9"/>
          <p:cNvSpPr>
            <a:spLocks noGrp="1"/>
          </p:cNvSpPr>
          <p:nvPr>
            <p:ph type="body" sz="quarter" idx="15" hasCustomPrompt="1"/>
          </p:nvPr>
        </p:nvSpPr>
        <p:spPr>
          <a:xfrm>
            <a:off x="5003801" y="4358288"/>
            <a:ext cx="3779839" cy="221958"/>
          </a:xfrm>
        </p:spPr>
        <p:txBody>
          <a:bodyPr lIns="0">
            <a:noAutofit/>
          </a:bodyPr>
          <a:lstStyle>
            <a:lvl1pPr marL="0" indent="0">
              <a:buNone/>
              <a:defRPr sz="1001">
                <a:solidFill>
                  <a:schemeClr val="tx2"/>
                </a:solidFill>
              </a:defRPr>
            </a:lvl1pPr>
            <a:lvl2pPr marL="457218" indent="0">
              <a:buNone/>
              <a:defRPr sz="1100">
                <a:solidFill>
                  <a:schemeClr val="tx2"/>
                </a:solidFill>
              </a:defRPr>
            </a:lvl2pPr>
            <a:lvl3pPr marL="914433" indent="0">
              <a:buNone/>
              <a:defRPr sz="1100">
                <a:solidFill>
                  <a:schemeClr val="tx2"/>
                </a:solidFill>
              </a:defRPr>
            </a:lvl3pPr>
            <a:lvl4pPr marL="1371652" indent="0">
              <a:buNone/>
              <a:defRPr sz="1100">
                <a:solidFill>
                  <a:schemeClr val="tx2"/>
                </a:solidFill>
              </a:defRPr>
            </a:lvl4pPr>
            <a:lvl5pPr marL="1828869" indent="0">
              <a:buNone/>
              <a:defRPr sz="1100">
                <a:solidFill>
                  <a:schemeClr val="tx2"/>
                </a:solidFill>
              </a:defRPr>
            </a:lvl5pPr>
          </a:lstStyle>
          <a:p>
            <a:pPr lvl="0"/>
            <a:r>
              <a:rPr lang="nl-NL" dirty="0" err="1" smtClean="0"/>
              <a:t>Caption</a:t>
            </a:r>
            <a:endParaRPr lang="nl-NL" dirty="0" smtClean="0"/>
          </a:p>
        </p:txBody>
      </p:sp>
      <p:sp>
        <p:nvSpPr>
          <p:cNvPr id="13" name="Rechthoek 12"/>
          <p:cNvSpPr/>
          <p:nvPr userDrawn="1"/>
        </p:nvSpPr>
        <p:spPr>
          <a:xfrm>
            <a:off x="359243" y="4717746"/>
            <a:ext cx="8424000" cy="2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pic>
        <p:nvPicPr>
          <p:cNvPr id="14" name="Afbeelding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2771" y="4831498"/>
            <a:ext cx="756000" cy="164566"/>
          </a:xfrm>
          <a:prstGeom prst="rect">
            <a:avLst/>
          </a:prstGeom>
        </p:spPr>
      </p:pic>
    </p:spTree>
    <p:extLst>
      <p:ext uri="{BB962C8B-B14F-4D97-AF65-F5344CB8AC3E}">
        <p14:creationId xmlns:p14="http://schemas.microsoft.com/office/powerpoint/2010/main" val="41087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afbeeldingen">
    <p:spTree>
      <p:nvGrpSpPr>
        <p:cNvPr id="1" name=""/>
        <p:cNvGrpSpPr/>
        <p:nvPr/>
      </p:nvGrpSpPr>
      <p:grpSpPr>
        <a:xfrm>
          <a:off x="0" y="0"/>
          <a:ext cx="0" cy="0"/>
          <a:chOff x="0" y="0"/>
          <a:chExt cx="0" cy="0"/>
        </a:xfrm>
      </p:grpSpPr>
      <p:pic>
        <p:nvPicPr>
          <p:cNvPr id="3" name="Afbeelding 2"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ijdelijke aanduiding voor dianummer 5"/>
          <p:cNvSpPr>
            <a:spLocks noGrp="1"/>
          </p:cNvSpPr>
          <p:nvPr>
            <p:ph type="sldNum" sz="quarter" idx="12"/>
          </p:nvPr>
        </p:nvSpPr>
        <p:spPr>
          <a:xfrm>
            <a:off x="6737759" y="4823605"/>
            <a:ext cx="2133600" cy="273844"/>
          </a:xfrm>
        </p:spPr>
        <p:txBody>
          <a:bodyPr/>
          <a:lstStyle>
            <a:lvl1pPr>
              <a:defRPr sz="900" b="1">
                <a:solidFill>
                  <a:schemeClr val="tx1"/>
                </a:solidFill>
              </a:defRPr>
            </a:lvl1pPr>
          </a:lstStyle>
          <a:p>
            <a:fld id="{625B2B83-2D50-4CF5-AAEA-C6F26BDD12E7}" type="slidenum">
              <a:rPr lang="nl-NL" smtClean="0"/>
              <a:pPr/>
              <a:t>‹#›</a:t>
            </a:fld>
            <a:endParaRPr lang="nl-NL"/>
          </a:p>
        </p:txBody>
      </p:sp>
      <p:sp>
        <p:nvSpPr>
          <p:cNvPr id="7" name="Tijdelijke aanduiding voor afbeelding 6"/>
          <p:cNvSpPr>
            <a:spLocks noGrp="1"/>
          </p:cNvSpPr>
          <p:nvPr>
            <p:ph type="pic" sz="quarter" idx="14"/>
          </p:nvPr>
        </p:nvSpPr>
        <p:spPr>
          <a:xfrm>
            <a:off x="4741183" y="349474"/>
            <a:ext cx="4032000" cy="3950468"/>
          </a:xfrm>
        </p:spPr>
        <p:txBody>
          <a:bodyPr>
            <a:normAutofit/>
          </a:bodyPr>
          <a:lstStyle>
            <a:lvl1pPr marL="0" indent="0">
              <a:buNone/>
              <a:defRPr sz="1200"/>
            </a:lvl1pPr>
          </a:lstStyle>
          <a:p>
            <a:r>
              <a:rPr lang="en-US" smtClean="0"/>
              <a:t>Click icon to add picture</a:t>
            </a:r>
            <a:endParaRPr lang="nl-NL"/>
          </a:p>
        </p:txBody>
      </p:sp>
      <p:sp>
        <p:nvSpPr>
          <p:cNvPr id="10" name="Tijdelijke aanduiding voor tekst 9"/>
          <p:cNvSpPr>
            <a:spLocks noGrp="1"/>
          </p:cNvSpPr>
          <p:nvPr>
            <p:ph type="body" sz="quarter" idx="15" hasCustomPrompt="1"/>
          </p:nvPr>
        </p:nvSpPr>
        <p:spPr>
          <a:xfrm>
            <a:off x="4741183" y="4358200"/>
            <a:ext cx="4032000" cy="221958"/>
          </a:xfrm>
        </p:spPr>
        <p:txBody>
          <a:bodyPr lIns="0">
            <a:noAutofit/>
          </a:bodyPr>
          <a:lstStyle>
            <a:lvl1pPr marL="0" indent="0">
              <a:buNone/>
              <a:defRPr sz="1001">
                <a:solidFill>
                  <a:schemeClr val="tx2"/>
                </a:solidFill>
              </a:defRPr>
            </a:lvl1pPr>
            <a:lvl2pPr marL="457218" indent="0">
              <a:buNone/>
              <a:defRPr sz="1100">
                <a:solidFill>
                  <a:schemeClr val="tx2"/>
                </a:solidFill>
              </a:defRPr>
            </a:lvl2pPr>
            <a:lvl3pPr marL="914433" indent="0">
              <a:buNone/>
              <a:defRPr sz="1100">
                <a:solidFill>
                  <a:schemeClr val="tx2"/>
                </a:solidFill>
              </a:defRPr>
            </a:lvl3pPr>
            <a:lvl4pPr marL="1371652" indent="0">
              <a:buNone/>
              <a:defRPr sz="1100">
                <a:solidFill>
                  <a:schemeClr val="tx2"/>
                </a:solidFill>
              </a:defRPr>
            </a:lvl4pPr>
            <a:lvl5pPr marL="1828869" indent="0">
              <a:buNone/>
              <a:defRPr sz="1100">
                <a:solidFill>
                  <a:schemeClr val="tx2"/>
                </a:solidFill>
              </a:defRPr>
            </a:lvl5pPr>
          </a:lstStyle>
          <a:p>
            <a:pPr lvl="0"/>
            <a:r>
              <a:rPr lang="nl-NL" dirty="0" err="1" smtClean="0"/>
              <a:t>Caption</a:t>
            </a:r>
            <a:endParaRPr lang="nl-NL" dirty="0" smtClean="0"/>
          </a:p>
        </p:txBody>
      </p:sp>
      <p:sp>
        <p:nvSpPr>
          <p:cNvPr id="12" name="Tijdelijke aanduiding voor afbeelding 6"/>
          <p:cNvSpPr>
            <a:spLocks noGrp="1"/>
          </p:cNvSpPr>
          <p:nvPr>
            <p:ph type="pic" sz="quarter" idx="16"/>
          </p:nvPr>
        </p:nvSpPr>
        <p:spPr>
          <a:xfrm>
            <a:off x="359243" y="349474"/>
            <a:ext cx="4032000" cy="3950468"/>
          </a:xfrm>
        </p:spPr>
        <p:txBody>
          <a:bodyPr>
            <a:normAutofit/>
          </a:bodyPr>
          <a:lstStyle>
            <a:lvl1pPr marL="0" indent="0">
              <a:buNone/>
              <a:defRPr sz="1200"/>
            </a:lvl1pPr>
          </a:lstStyle>
          <a:p>
            <a:r>
              <a:rPr lang="en-US" smtClean="0"/>
              <a:t>Click icon to add picture</a:t>
            </a:r>
            <a:endParaRPr lang="nl-NL"/>
          </a:p>
        </p:txBody>
      </p:sp>
      <p:sp>
        <p:nvSpPr>
          <p:cNvPr id="13" name="Tijdelijke aanduiding voor tekst 9"/>
          <p:cNvSpPr>
            <a:spLocks noGrp="1"/>
          </p:cNvSpPr>
          <p:nvPr>
            <p:ph type="body" sz="quarter" idx="17" hasCustomPrompt="1"/>
          </p:nvPr>
        </p:nvSpPr>
        <p:spPr>
          <a:xfrm>
            <a:off x="359243" y="4358200"/>
            <a:ext cx="4032000" cy="221958"/>
          </a:xfrm>
        </p:spPr>
        <p:txBody>
          <a:bodyPr lIns="0">
            <a:noAutofit/>
          </a:bodyPr>
          <a:lstStyle>
            <a:lvl1pPr marL="0" indent="0">
              <a:buNone/>
              <a:defRPr sz="1001">
                <a:solidFill>
                  <a:schemeClr val="tx2"/>
                </a:solidFill>
              </a:defRPr>
            </a:lvl1pPr>
            <a:lvl2pPr marL="457218" indent="0">
              <a:buNone/>
              <a:defRPr sz="1100">
                <a:solidFill>
                  <a:schemeClr val="tx2"/>
                </a:solidFill>
              </a:defRPr>
            </a:lvl2pPr>
            <a:lvl3pPr marL="914433" indent="0">
              <a:buNone/>
              <a:defRPr sz="1100">
                <a:solidFill>
                  <a:schemeClr val="tx2"/>
                </a:solidFill>
              </a:defRPr>
            </a:lvl3pPr>
            <a:lvl4pPr marL="1371652" indent="0">
              <a:buNone/>
              <a:defRPr sz="1100">
                <a:solidFill>
                  <a:schemeClr val="tx2"/>
                </a:solidFill>
              </a:defRPr>
            </a:lvl4pPr>
            <a:lvl5pPr marL="1828869" indent="0">
              <a:buNone/>
              <a:defRPr sz="1100">
                <a:solidFill>
                  <a:schemeClr val="tx2"/>
                </a:solidFill>
              </a:defRPr>
            </a:lvl5pPr>
          </a:lstStyle>
          <a:p>
            <a:pPr lvl="0"/>
            <a:r>
              <a:rPr lang="nl-NL" dirty="0" err="1" smtClean="0"/>
              <a:t>Caption</a:t>
            </a:r>
            <a:endParaRPr lang="nl-NL" dirty="0" smtClean="0"/>
          </a:p>
        </p:txBody>
      </p:sp>
      <p:sp>
        <p:nvSpPr>
          <p:cNvPr id="14" name="Rechthoek 13"/>
          <p:cNvSpPr/>
          <p:nvPr userDrawn="1"/>
        </p:nvSpPr>
        <p:spPr>
          <a:xfrm>
            <a:off x="359243" y="4717746"/>
            <a:ext cx="8424000" cy="2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pic>
        <p:nvPicPr>
          <p:cNvPr id="15" name="Afbeelding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2771" y="4831498"/>
            <a:ext cx="756000" cy="164566"/>
          </a:xfrm>
          <a:prstGeom prst="rect">
            <a:avLst/>
          </a:prstGeom>
        </p:spPr>
      </p:pic>
    </p:spTree>
    <p:extLst>
      <p:ext uri="{BB962C8B-B14F-4D97-AF65-F5344CB8AC3E}">
        <p14:creationId xmlns:p14="http://schemas.microsoft.com/office/powerpoint/2010/main" val="246356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ussenslide">
    <p:spTree>
      <p:nvGrpSpPr>
        <p:cNvPr id="1" name=""/>
        <p:cNvGrpSpPr/>
        <p:nvPr/>
      </p:nvGrpSpPr>
      <p:grpSpPr>
        <a:xfrm>
          <a:off x="0" y="0"/>
          <a:ext cx="0" cy="0"/>
          <a:chOff x="0" y="0"/>
          <a:chExt cx="0" cy="0"/>
        </a:xfrm>
      </p:grpSpPr>
      <p:sp>
        <p:nvSpPr>
          <p:cNvPr id="14" name="Rechthoek 13"/>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sp>
        <p:nvSpPr>
          <p:cNvPr id="2" name="Titel 1"/>
          <p:cNvSpPr>
            <a:spLocks noGrp="1"/>
          </p:cNvSpPr>
          <p:nvPr>
            <p:ph type="ctrTitle"/>
          </p:nvPr>
        </p:nvSpPr>
        <p:spPr>
          <a:xfrm>
            <a:off x="756004" y="1576802"/>
            <a:ext cx="7920880" cy="1102519"/>
          </a:xfrm>
        </p:spPr>
        <p:txBody>
          <a:bodyPr lIns="0" anchor="b" anchorCtr="0">
            <a:noAutofit/>
          </a:bodyPr>
          <a:lstStyle>
            <a:lvl1pPr algn="l">
              <a:lnSpc>
                <a:spcPts val="5200"/>
              </a:lnSpc>
              <a:defRPr sz="4500" b="1">
                <a:solidFill>
                  <a:schemeClr val="bg1"/>
                </a:solidFill>
              </a:defRPr>
            </a:lvl1pPr>
          </a:lstStyle>
          <a:p>
            <a:r>
              <a:rPr lang="en-US" smtClean="0"/>
              <a:t>Click to edit Master title style</a:t>
            </a:r>
            <a:endParaRPr lang="nl-NL" dirty="0"/>
          </a:p>
        </p:txBody>
      </p:sp>
      <p:sp>
        <p:nvSpPr>
          <p:cNvPr id="3" name="Ondertitel 2"/>
          <p:cNvSpPr>
            <a:spLocks noGrp="1"/>
          </p:cNvSpPr>
          <p:nvPr>
            <p:ph type="subTitle" idx="1"/>
          </p:nvPr>
        </p:nvSpPr>
        <p:spPr>
          <a:xfrm>
            <a:off x="756000" y="2823475"/>
            <a:ext cx="7920000" cy="450354"/>
          </a:xfrm>
        </p:spPr>
        <p:txBody>
          <a:bodyPr lIns="0">
            <a:normAutofit/>
          </a:bodyPr>
          <a:lstStyle>
            <a:lvl1pPr marL="0" indent="0" algn="l">
              <a:buNone/>
              <a:defRPr sz="2500">
                <a:solidFill>
                  <a:schemeClr val="bg1"/>
                </a:solidFill>
              </a:defRPr>
            </a:lvl1pPr>
            <a:lvl2pPr marL="457218" indent="0" algn="ctr">
              <a:buNone/>
              <a:defRPr>
                <a:solidFill>
                  <a:schemeClr val="tx1">
                    <a:tint val="75000"/>
                  </a:schemeClr>
                </a:solidFill>
              </a:defRPr>
            </a:lvl2pPr>
            <a:lvl3pPr marL="914433" indent="0" algn="ctr">
              <a:buNone/>
              <a:defRPr>
                <a:solidFill>
                  <a:schemeClr val="tx1">
                    <a:tint val="75000"/>
                  </a:schemeClr>
                </a:solidFill>
              </a:defRPr>
            </a:lvl3pPr>
            <a:lvl4pPr marL="1371652" indent="0" algn="ctr">
              <a:buNone/>
              <a:defRPr>
                <a:solidFill>
                  <a:schemeClr val="tx1">
                    <a:tint val="75000"/>
                  </a:schemeClr>
                </a:solidFill>
              </a:defRPr>
            </a:lvl4pPr>
            <a:lvl5pPr marL="1828869" indent="0" algn="ctr">
              <a:buNone/>
              <a:defRPr>
                <a:solidFill>
                  <a:schemeClr val="tx1">
                    <a:tint val="75000"/>
                  </a:schemeClr>
                </a:solidFill>
              </a:defRPr>
            </a:lvl5pPr>
            <a:lvl6pPr marL="2286086" indent="0" algn="ctr">
              <a:buNone/>
              <a:defRPr>
                <a:solidFill>
                  <a:schemeClr val="tx1">
                    <a:tint val="75000"/>
                  </a:schemeClr>
                </a:solidFill>
              </a:defRPr>
            </a:lvl6pPr>
            <a:lvl7pPr marL="2743302" indent="0" algn="ctr">
              <a:buNone/>
              <a:defRPr>
                <a:solidFill>
                  <a:schemeClr val="tx1">
                    <a:tint val="75000"/>
                  </a:schemeClr>
                </a:solidFill>
              </a:defRPr>
            </a:lvl7pPr>
            <a:lvl8pPr marL="3200521" indent="0" algn="ctr">
              <a:buNone/>
              <a:defRPr>
                <a:solidFill>
                  <a:schemeClr val="tx1">
                    <a:tint val="75000"/>
                  </a:schemeClr>
                </a:solidFill>
              </a:defRPr>
            </a:lvl8pPr>
            <a:lvl9pPr marL="3657739" indent="0" algn="ctr">
              <a:buNone/>
              <a:defRPr>
                <a:solidFill>
                  <a:schemeClr val="tx1">
                    <a:tint val="75000"/>
                  </a:schemeClr>
                </a:solidFill>
              </a:defRPr>
            </a:lvl9pPr>
          </a:lstStyle>
          <a:p>
            <a:r>
              <a:rPr lang="en-US" smtClean="0"/>
              <a:t>Click to edit Master subtitle style</a:t>
            </a:r>
            <a:endParaRPr lang="nl-NL" dirty="0"/>
          </a:p>
        </p:txBody>
      </p:sp>
      <p:sp>
        <p:nvSpPr>
          <p:cNvPr id="8" name="Rechthoek 7"/>
          <p:cNvSpPr/>
          <p:nvPr userDrawn="1"/>
        </p:nvSpPr>
        <p:spPr>
          <a:xfrm>
            <a:off x="756000" y="2712785"/>
            <a:ext cx="7704000" cy="2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287664" y="4601743"/>
            <a:ext cx="1260000" cy="274269"/>
          </a:xfrm>
          <a:prstGeom prst="rect">
            <a:avLst/>
          </a:prstGeom>
        </p:spPr>
      </p:pic>
    </p:spTree>
    <p:extLst>
      <p:ext uri="{BB962C8B-B14F-4D97-AF65-F5344CB8AC3E}">
        <p14:creationId xmlns:p14="http://schemas.microsoft.com/office/powerpoint/2010/main" val="27090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datum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0C0BFD8-FF1F-4987-93EE-3797ED69FE35}" type="datetime1">
              <a:rPr lang="nl-NL" smtClean="0"/>
              <a:t>9-3-2017</a:t>
            </a:fld>
            <a:endParaRPr lang="nl-NL"/>
          </a:p>
        </p:txBody>
      </p:sp>
      <p:sp>
        <p:nvSpPr>
          <p:cNvPr id="5" name="Tijdelijke aanduiding voor voettekst 4"/>
          <p:cNvSpPr>
            <a:spLocks noGrp="1"/>
          </p:cNvSpPr>
          <p:nvPr>
            <p:ph type="ftr" sz="quarter" idx="3"/>
          </p:nvPr>
        </p:nvSpPr>
        <p:spPr>
          <a:xfrm>
            <a:off x="3124205"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25B2B83-2D50-4CF5-AAEA-C6F26BDD12E7}" type="slidenum">
              <a:rPr lang="nl-NL" smtClean="0"/>
              <a:t>‹#›</a:t>
            </a:fld>
            <a:endParaRPr lang="nl-NL"/>
          </a:p>
        </p:txBody>
      </p:sp>
    </p:spTree>
    <p:extLst>
      <p:ext uri="{BB962C8B-B14F-4D97-AF65-F5344CB8AC3E}">
        <p14:creationId xmlns:p14="http://schemas.microsoft.com/office/powerpoint/2010/main" val="1818691344"/>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5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hdr="0" ftr="0" dt="0"/>
  <p:txStyles>
    <p:titleStyle>
      <a:lvl1pPr algn="ctr" defTabSz="914433" rtl="0" eaLnBrk="1" latinLnBrk="0" hangingPunct="1">
        <a:spcBef>
          <a:spcPct val="0"/>
        </a:spcBef>
        <a:buNone/>
        <a:defRPr sz="4400" kern="1200">
          <a:solidFill>
            <a:schemeClr val="tx1"/>
          </a:solidFill>
          <a:latin typeface="+mj-lt"/>
          <a:ea typeface="+mj-ea"/>
          <a:cs typeface="+mj-cs"/>
        </a:defRPr>
      </a:lvl1pPr>
    </p:titleStyle>
    <p:bodyStyle>
      <a:lvl1pPr marL="342914" indent="-342914" algn="l" defTabSz="914433"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77" indent="-285760" algn="l" defTabSz="91443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42" indent="-228609" algn="l" defTabSz="91443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60" indent="-228609" algn="l" defTabSz="91443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78" indent="-228609" algn="l" defTabSz="91443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96" indent="-228609" algn="l" defTabSz="91443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911" indent="-228609" algn="l" defTabSz="91443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129" indent="-228609" algn="l" defTabSz="91443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347" indent="-228609" algn="l" defTabSz="91443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33" rtl="0" eaLnBrk="1" latinLnBrk="0" hangingPunct="1">
        <a:defRPr sz="1801" kern="1200">
          <a:solidFill>
            <a:schemeClr val="tx1"/>
          </a:solidFill>
          <a:latin typeface="+mn-lt"/>
          <a:ea typeface="+mn-ea"/>
          <a:cs typeface="+mn-cs"/>
        </a:defRPr>
      </a:lvl1pPr>
      <a:lvl2pPr marL="457218" algn="l" defTabSz="914433" rtl="0" eaLnBrk="1" latinLnBrk="0" hangingPunct="1">
        <a:defRPr sz="1801" kern="1200">
          <a:solidFill>
            <a:schemeClr val="tx1"/>
          </a:solidFill>
          <a:latin typeface="+mn-lt"/>
          <a:ea typeface="+mn-ea"/>
          <a:cs typeface="+mn-cs"/>
        </a:defRPr>
      </a:lvl2pPr>
      <a:lvl3pPr marL="914433" algn="l" defTabSz="914433" rtl="0" eaLnBrk="1" latinLnBrk="0" hangingPunct="1">
        <a:defRPr sz="1801" kern="1200">
          <a:solidFill>
            <a:schemeClr val="tx1"/>
          </a:solidFill>
          <a:latin typeface="+mn-lt"/>
          <a:ea typeface="+mn-ea"/>
          <a:cs typeface="+mn-cs"/>
        </a:defRPr>
      </a:lvl3pPr>
      <a:lvl4pPr marL="1371652" algn="l" defTabSz="914433" rtl="0" eaLnBrk="1" latinLnBrk="0" hangingPunct="1">
        <a:defRPr sz="1801" kern="1200">
          <a:solidFill>
            <a:schemeClr val="tx1"/>
          </a:solidFill>
          <a:latin typeface="+mn-lt"/>
          <a:ea typeface="+mn-ea"/>
          <a:cs typeface="+mn-cs"/>
        </a:defRPr>
      </a:lvl4pPr>
      <a:lvl5pPr marL="1828869" algn="l" defTabSz="914433" rtl="0" eaLnBrk="1" latinLnBrk="0" hangingPunct="1">
        <a:defRPr sz="1801" kern="1200">
          <a:solidFill>
            <a:schemeClr val="tx1"/>
          </a:solidFill>
          <a:latin typeface="+mn-lt"/>
          <a:ea typeface="+mn-ea"/>
          <a:cs typeface="+mn-cs"/>
        </a:defRPr>
      </a:lvl5pPr>
      <a:lvl6pPr marL="2286086" algn="l" defTabSz="914433" rtl="0" eaLnBrk="1" latinLnBrk="0" hangingPunct="1">
        <a:defRPr sz="1801" kern="1200">
          <a:solidFill>
            <a:schemeClr val="tx1"/>
          </a:solidFill>
          <a:latin typeface="+mn-lt"/>
          <a:ea typeface="+mn-ea"/>
          <a:cs typeface="+mn-cs"/>
        </a:defRPr>
      </a:lvl6pPr>
      <a:lvl7pPr marL="2743302" algn="l" defTabSz="914433" rtl="0" eaLnBrk="1" latinLnBrk="0" hangingPunct="1">
        <a:defRPr sz="1801" kern="1200">
          <a:solidFill>
            <a:schemeClr val="tx1"/>
          </a:solidFill>
          <a:latin typeface="+mn-lt"/>
          <a:ea typeface="+mn-ea"/>
          <a:cs typeface="+mn-cs"/>
        </a:defRPr>
      </a:lvl7pPr>
      <a:lvl8pPr marL="3200521" algn="l" defTabSz="914433" rtl="0" eaLnBrk="1" latinLnBrk="0" hangingPunct="1">
        <a:defRPr sz="1801" kern="1200">
          <a:solidFill>
            <a:schemeClr val="tx1"/>
          </a:solidFill>
          <a:latin typeface="+mn-lt"/>
          <a:ea typeface="+mn-ea"/>
          <a:cs typeface="+mn-cs"/>
        </a:defRPr>
      </a:lvl8pPr>
      <a:lvl9pPr marL="3657739" algn="l" defTabSz="91443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10.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0" y="3"/>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sp>
        <p:nvSpPr>
          <p:cNvPr id="5" name="Rechthoek 4"/>
          <p:cNvSpPr/>
          <p:nvPr/>
        </p:nvSpPr>
        <p:spPr>
          <a:xfrm>
            <a:off x="0" y="1131590"/>
            <a:ext cx="8784000" cy="230425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sp>
        <p:nvSpPr>
          <p:cNvPr id="6" name="Rechthoek 5"/>
          <p:cNvSpPr/>
          <p:nvPr/>
        </p:nvSpPr>
        <p:spPr>
          <a:xfrm>
            <a:off x="0" y="1579499"/>
            <a:ext cx="9144000" cy="3564000"/>
          </a:xfrm>
          <a:prstGeom prst="rect">
            <a:avLst/>
          </a:prstGeom>
          <a:gradFill>
            <a:gsLst>
              <a:gs pos="53000">
                <a:schemeClr val="bg1">
                  <a:alpha val="0"/>
                  <a:lumMod val="0"/>
                  <a:lumOff val="100000"/>
                </a:schemeClr>
              </a:gs>
              <a:gs pos="100000">
                <a:schemeClr val="bg1"/>
              </a:gs>
              <a:gs pos="100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sp>
        <p:nvSpPr>
          <p:cNvPr id="8" name="Rechthoek 7"/>
          <p:cNvSpPr/>
          <p:nvPr/>
        </p:nvSpPr>
        <p:spPr>
          <a:xfrm>
            <a:off x="728932" y="2712787"/>
            <a:ext cx="7704000" cy="27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1"/>
          </a:p>
        </p:txBody>
      </p:sp>
      <p:sp>
        <p:nvSpPr>
          <p:cNvPr id="22" name="Titel 21"/>
          <p:cNvSpPr>
            <a:spLocks noGrp="1"/>
          </p:cNvSpPr>
          <p:nvPr>
            <p:ph type="ctrTitle"/>
          </p:nvPr>
        </p:nvSpPr>
        <p:spPr/>
        <p:txBody>
          <a:bodyPr/>
          <a:lstStyle/>
          <a:p>
            <a:r>
              <a:rPr lang="nl-NL" dirty="0" err="1" smtClean="0"/>
              <a:t>AppReport_Athlon</a:t>
            </a:r>
            <a:endParaRPr lang="nl-NL" dirty="0"/>
          </a:p>
        </p:txBody>
      </p:sp>
      <p:sp>
        <p:nvSpPr>
          <p:cNvPr id="23" name="Ondertitel 22"/>
          <p:cNvSpPr>
            <a:spLocks noGrp="1"/>
          </p:cNvSpPr>
          <p:nvPr>
            <p:ph type="subTitle" idx="1"/>
          </p:nvPr>
        </p:nvSpPr>
        <p:spPr/>
        <p:txBody>
          <a:bodyPr>
            <a:normAutofit fontScale="85000" lnSpcReduction="10000"/>
          </a:bodyPr>
          <a:lstStyle/>
          <a:p>
            <a:r>
              <a:rPr lang="nl-NL" dirty="0" smtClean="0"/>
              <a:t>Application de recherche </a:t>
            </a:r>
            <a:r>
              <a:rPr lang="nl-NL" dirty="0" err="1" smtClean="0"/>
              <a:t>reportings</a:t>
            </a:r>
            <a:r>
              <a:rPr lang="nl-NL" dirty="0" smtClean="0"/>
              <a:t>/</a:t>
            </a:r>
            <a:r>
              <a:rPr lang="nl-NL" dirty="0" err="1" smtClean="0"/>
              <a:t>Stored</a:t>
            </a:r>
            <a:r>
              <a:rPr lang="nl-NL" dirty="0" smtClean="0"/>
              <a:t> Procedures</a:t>
            </a:r>
            <a:endParaRPr lang="nl-NL" dirty="0"/>
          </a:p>
        </p:txBody>
      </p:sp>
      <p:pic>
        <p:nvPicPr>
          <p:cNvPr id="20" name="Afbeelding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 y="4624660"/>
            <a:ext cx="1260000" cy="274271"/>
          </a:xfrm>
          <a:prstGeom prst="rect">
            <a:avLst/>
          </a:prstGeom>
        </p:spPr>
      </p:pic>
      <p:pic>
        <p:nvPicPr>
          <p:cNvPr id="21" name="Afbeelding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4714744"/>
            <a:ext cx="1512000" cy="175397"/>
          </a:xfrm>
          <a:prstGeom prst="rect">
            <a:avLst/>
          </a:prstGeom>
        </p:spPr>
      </p:pic>
    </p:spTree>
    <p:extLst>
      <p:ext uri="{BB962C8B-B14F-4D97-AF65-F5344CB8AC3E}">
        <p14:creationId xmlns:p14="http://schemas.microsoft.com/office/powerpoint/2010/main" val="1850923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endParaRPr lang="nl-NL" dirty="0"/>
          </a:p>
        </p:txBody>
      </p:sp>
      <p:sp>
        <p:nvSpPr>
          <p:cNvPr id="3" name="Ondertitel 2"/>
          <p:cNvSpPr>
            <a:spLocks noGrp="1"/>
          </p:cNvSpPr>
          <p:nvPr>
            <p:ph type="subTitle" idx="1"/>
          </p:nvPr>
        </p:nvSpPr>
        <p:spPr/>
        <p:txBody>
          <a:bodyPr>
            <a:normAutofit lnSpcReduction="10000"/>
          </a:bodyPr>
          <a:lstStyle/>
          <a:p>
            <a:endParaRPr lang="nl-NL" dirty="0"/>
          </a:p>
        </p:txBody>
      </p:sp>
    </p:spTree>
    <p:extLst>
      <p:ext uri="{BB962C8B-B14F-4D97-AF65-F5344CB8AC3E}">
        <p14:creationId xmlns:p14="http://schemas.microsoft.com/office/powerpoint/2010/main" val="31212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Merci</a:t>
            </a:r>
            <a:endParaRPr lang="nl-NL" dirty="0"/>
          </a:p>
        </p:txBody>
      </p:sp>
    </p:spTree>
    <p:extLst>
      <p:ext uri="{BB962C8B-B14F-4D97-AF65-F5344CB8AC3E}">
        <p14:creationId xmlns:p14="http://schemas.microsoft.com/office/powerpoint/2010/main" val="1979846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216747" y="250613"/>
            <a:ext cx="8459709" cy="2429151"/>
          </a:xfrm>
        </p:spPr>
        <p:txBody>
          <a:bodyPr/>
          <a:lstStyle/>
          <a:p>
            <a:endParaRPr lang="nl-NL" dirty="0"/>
          </a:p>
        </p:txBody>
      </p:sp>
    </p:spTree>
    <p:extLst>
      <p:ext uri="{BB962C8B-B14F-4D97-AF65-F5344CB8AC3E}">
        <p14:creationId xmlns:p14="http://schemas.microsoft.com/office/powerpoint/2010/main" val="240898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625B2B83-2D50-4CF5-AAEA-C6F26BDD12E7}" type="slidenum">
              <a:rPr lang="nl-NL" smtClean="0"/>
              <a:pPr/>
              <a:t>3</a:t>
            </a:fld>
            <a:endParaRPr lang="nl-NL" dirty="0"/>
          </a:p>
        </p:txBody>
      </p:sp>
      <p:graphicFrame>
        <p:nvGraphicFramePr>
          <p:cNvPr id="9" name="Diagram 8"/>
          <p:cNvGraphicFramePr/>
          <p:nvPr>
            <p:extLst>
              <p:ext uri="{D42A27DB-BD31-4B8C-83A1-F6EECF244321}">
                <p14:modId xmlns:p14="http://schemas.microsoft.com/office/powerpoint/2010/main" val="2481042754"/>
              </p:ext>
            </p:extLst>
          </p:nvPr>
        </p:nvGraphicFramePr>
        <p:xfrm>
          <a:off x="64169" y="1696777"/>
          <a:ext cx="1029730" cy="88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2511890" y="1965157"/>
            <a:ext cx="1434468" cy="5935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000" dirty="0" err="1" smtClean="0"/>
              <a:t>AppReport_Athlon</a:t>
            </a:r>
            <a:endParaRPr lang="en-US" sz="1000" dirty="0"/>
          </a:p>
        </p:txBody>
      </p:sp>
      <p:sp>
        <p:nvSpPr>
          <p:cNvPr id="11" name="Right Arrow 10"/>
          <p:cNvSpPr/>
          <p:nvPr/>
        </p:nvSpPr>
        <p:spPr>
          <a:xfrm>
            <a:off x="1087394" y="2100648"/>
            <a:ext cx="1309817" cy="172995"/>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 name="TextBox 11"/>
          <p:cNvSpPr txBox="1"/>
          <p:nvPr/>
        </p:nvSpPr>
        <p:spPr>
          <a:xfrm>
            <a:off x="1046205" y="2215978"/>
            <a:ext cx="1301578" cy="230832"/>
          </a:xfrm>
          <a:prstGeom prst="rect">
            <a:avLst/>
          </a:prstGeom>
          <a:noFill/>
        </p:spPr>
        <p:txBody>
          <a:bodyPr wrap="square" rtlCol="0">
            <a:spAutoFit/>
          </a:bodyPr>
          <a:lstStyle/>
          <a:p>
            <a:r>
              <a:rPr lang="fr-FR" sz="900" dirty="0" smtClean="0"/>
              <a:t>Saisit sa recherche</a:t>
            </a:r>
            <a:endParaRPr lang="en-US" sz="900" dirty="0"/>
          </a:p>
        </p:txBody>
      </p:sp>
      <p:grpSp>
        <p:nvGrpSpPr>
          <p:cNvPr id="19" name="Group 18"/>
          <p:cNvGrpSpPr/>
          <p:nvPr/>
        </p:nvGrpSpPr>
        <p:grpSpPr>
          <a:xfrm>
            <a:off x="5189622" y="1796716"/>
            <a:ext cx="1034715" cy="908383"/>
            <a:chOff x="5743074" y="1780674"/>
            <a:chExt cx="1034715" cy="908383"/>
          </a:xfrm>
        </p:grpSpPr>
        <p:sp>
          <p:nvSpPr>
            <p:cNvPr id="13" name="Rectangle 12"/>
            <p:cNvSpPr/>
            <p:nvPr/>
          </p:nvSpPr>
          <p:spPr>
            <a:xfrm>
              <a:off x="5743074" y="1788696"/>
              <a:ext cx="1034715" cy="8422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en-US" sz="1200" dirty="0"/>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111387">
              <a:off x="5967663" y="1980176"/>
              <a:ext cx="537199" cy="708881"/>
            </a:xfrm>
            <a:prstGeom prst="rect">
              <a:avLst/>
            </a:prstGeom>
          </p:spPr>
        </p:pic>
        <p:sp>
          <p:nvSpPr>
            <p:cNvPr id="18" name="TextBox 17"/>
            <p:cNvSpPr txBox="1"/>
            <p:nvPr/>
          </p:nvSpPr>
          <p:spPr>
            <a:xfrm>
              <a:off x="5767135" y="1780674"/>
              <a:ext cx="930443" cy="246221"/>
            </a:xfrm>
            <a:prstGeom prst="rect">
              <a:avLst/>
            </a:prstGeom>
            <a:noFill/>
          </p:spPr>
          <p:txBody>
            <a:bodyPr wrap="square" rtlCol="0">
              <a:spAutoFit/>
            </a:bodyPr>
            <a:lstStyle/>
            <a:p>
              <a:pPr algn="ctr"/>
              <a:r>
                <a:rPr lang="fr-FR" sz="1000" dirty="0" smtClean="0">
                  <a:solidFill>
                    <a:schemeClr val="tx2"/>
                  </a:solidFill>
                </a:rPr>
                <a:t>Traitement</a:t>
              </a:r>
              <a:endParaRPr lang="en-US" sz="1000" dirty="0">
                <a:solidFill>
                  <a:schemeClr val="tx2"/>
                </a:solidFill>
              </a:endParaRPr>
            </a:p>
          </p:txBody>
        </p:sp>
      </p:grpSp>
      <p:sp>
        <p:nvSpPr>
          <p:cNvPr id="20" name="Right Arrow 19"/>
          <p:cNvSpPr/>
          <p:nvPr/>
        </p:nvSpPr>
        <p:spPr>
          <a:xfrm>
            <a:off x="4002505" y="2141621"/>
            <a:ext cx="1066800" cy="12031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1" name="Can 20"/>
          <p:cNvSpPr/>
          <p:nvPr/>
        </p:nvSpPr>
        <p:spPr>
          <a:xfrm>
            <a:off x="5013159" y="80210"/>
            <a:ext cx="601579" cy="665748"/>
          </a:xfrm>
          <a:prstGeom prst="can">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013157" y="770021"/>
            <a:ext cx="1532021" cy="253916"/>
          </a:xfrm>
          <a:prstGeom prst="rect">
            <a:avLst/>
          </a:prstGeom>
          <a:noFill/>
        </p:spPr>
        <p:txBody>
          <a:bodyPr wrap="square" rtlCol="0">
            <a:spAutoFit/>
          </a:bodyPr>
          <a:lstStyle/>
          <a:p>
            <a:r>
              <a:rPr lang="fr-FR" sz="1050" dirty="0" smtClean="0">
                <a:solidFill>
                  <a:schemeClr val="tx2"/>
                </a:solidFill>
              </a:rPr>
              <a:t>Bases de données</a:t>
            </a:r>
            <a:endParaRPr lang="en-US" sz="1050" dirty="0">
              <a:solidFill>
                <a:schemeClr val="tx2"/>
              </a:solidFill>
            </a:endParaRPr>
          </a:p>
        </p:txBody>
      </p:sp>
      <p:sp>
        <p:nvSpPr>
          <p:cNvPr id="23" name="Can 22"/>
          <p:cNvSpPr/>
          <p:nvPr/>
        </p:nvSpPr>
        <p:spPr>
          <a:xfrm>
            <a:off x="5702969" y="96252"/>
            <a:ext cx="601579" cy="665748"/>
          </a:xfrm>
          <a:prstGeom prst="can">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994484" y="2286000"/>
            <a:ext cx="1171074" cy="507831"/>
          </a:xfrm>
          <a:prstGeom prst="rect">
            <a:avLst/>
          </a:prstGeom>
          <a:noFill/>
        </p:spPr>
        <p:txBody>
          <a:bodyPr wrap="square" rtlCol="0">
            <a:spAutoFit/>
          </a:bodyPr>
          <a:lstStyle/>
          <a:p>
            <a:r>
              <a:rPr lang="fr-FR" sz="900" dirty="0" smtClean="0"/>
              <a:t>Traitement selon les filtres et options choisies</a:t>
            </a:r>
            <a:endParaRPr lang="en-US" sz="900" dirty="0"/>
          </a:p>
        </p:txBody>
      </p:sp>
      <p:sp>
        <p:nvSpPr>
          <p:cNvPr id="26" name="TextBox 25"/>
          <p:cNvSpPr txBox="1"/>
          <p:nvPr/>
        </p:nvSpPr>
        <p:spPr>
          <a:xfrm>
            <a:off x="4652211" y="1138990"/>
            <a:ext cx="657726" cy="507831"/>
          </a:xfrm>
          <a:prstGeom prst="rect">
            <a:avLst/>
          </a:prstGeom>
          <a:noFill/>
        </p:spPr>
        <p:txBody>
          <a:bodyPr wrap="square" rtlCol="0">
            <a:spAutoFit/>
          </a:bodyPr>
          <a:lstStyle/>
          <a:p>
            <a:r>
              <a:rPr lang="fr-FR" sz="900" dirty="0" smtClean="0"/>
              <a:t>Requête Etats Actifs</a:t>
            </a:r>
            <a:endParaRPr lang="en-US" sz="900" dirty="0"/>
          </a:p>
        </p:txBody>
      </p:sp>
      <p:sp>
        <p:nvSpPr>
          <p:cNvPr id="27" name="Up Arrow 26"/>
          <p:cNvSpPr/>
          <p:nvPr/>
        </p:nvSpPr>
        <p:spPr>
          <a:xfrm>
            <a:off x="5253790" y="970548"/>
            <a:ext cx="104273" cy="818147"/>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8" name="Down Arrow 27"/>
          <p:cNvSpPr/>
          <p:nvPr/>
        </p:nvSpPr>
        <p:spPr>
          <a:xfrm>
            <a:off x="5518485" y="994611"/>
            <a:ext cx="112294" cy="802105"/>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0" name="TextBox 29"/>
          <p:cNvSpPr txBox="1"/>
          <p:nvPr/>
        </p:nvSpPr>
        <p:spPr>
          <a:xfrm>
            <a:off x="5614736" y="1114926"/>
            <a:ext cx="641684" cy="507831"/>
          </a:xfrm>
          <a:prstGeom prst="rect">
            <a:avLst/>
          </a:prstGeom>
          <a:noFill/>
        </p:spPr>
        <p:txBody>
          <a:bodyPr wrap="square" rtlCol="0">
            <a:spAutoFit/>
          </a:bodyPr>
          <a:lstStyle/>
          <a:p>
            <a:r>
              <a:rPr lang="fr-FR" sz="900" dirty="0" smtClean="0"/>
              <a:t>Liste Etats Actifs</a:t>
            </a:r>
            <a:endParaRPr lang="en-US" sz="900" dirty="0"/>
          </a:p>
        </p:txBody>
      </p:sp>
      <p:sp>
        <p:nvSpPr>
          <p:cNvPr id="34" name="Curved Left Arrow 33"/>
          <p:cNvSpPr/>
          <p:nvPr/>
        </p:nvSpPr>
        <p:spPr>
          <a:xfrm>
            <a:off x="6344652" y="112295"/>
            <a:ext cx="914401" cy="2398295"/>
          </a:xfrm>
          <a:prstGeom prst="curvedLeftArrow">
            <a:avLst>
              <a:gd name="adj1" fmla="val 21435"/>
              <a:gd name="adj2" fmla="val 50000"/>
              <a:gd name="adj3" fmla="val 25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6055896" y="986590"/>
            <a:ext cx="938463" cy="646331"/>
          </a:xfrm>
          <a:prstGeom prst="rect">
            <a:avLst/>
          </a:prstGeom>
          <a:noFill/>
        </p:spPr>
        <p:txBody>
          <a:bodyPr wrap="square" rtlCol="0">
            <a:spAutoFit/>
          </a:bodyPr>
          <a:lstStyle/>
          <a:p>
            <a:r>
              <a:rPr lang="fr-FR" sz="900" dirty="0" smtClean="0"/>
              <a:t>Recherche dans les Procédures stockées</a:t>
            </a:r>
            <a:endParaRPr lang="en-US" sz="900" dirty="0"/>
          </a:p>
        </p:txBody>
      </p:sp>
      <p:sp>
        <p:nvSpPr>
          <p:cNvPr id="37" name="Curved Up Arrow 36"/>
          <p:cNvSpPr/>
          <p:nvPr/>
        </p:nvSpPr>
        <p:spPr>
          <a:xfrm rot="16200000">
            <a:off x="5943602" y="930444"/>
            <a:ext cx="1307431" cy="537407"/>
          </a:xfrm>
          <a:prstGeom prst="curved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38" name="TextBox 37"/>
          <p:cNvSpPr txBox="1"/>
          <p:nvPr/>
        </p:nvSpPr>
        <p:spPr>
          <a:xfrm>
            <a:off x="7226970" y="914400"/>
            <a:ext cx="1187115" cy="646331"/>
          </a:xfrm>
          <a:prstGeom prst="rect">
            <a:avLst/>
          </a:prstGeom>
          <a:noFill/>
        </p:spPr>
        <p:txBody>
          <a:bodyPr wrap="square" rtlCol="0">
            <a:spAutoFit/>
          </a:bodyPr>
          <a:lstStyle/>
          <a:p>
            <a:r>
              <a:rPr lang="fr-FR" sz="900" dirty="0" smtClean="0"/>
              <a:t>Liste des procédures stockées + extraction</a:t>
            </a:r>
            <a:endParaRPr lang="en-US" sz="900" dirty="0"/>
          </a:p>
        </p:txBody>
      </p:sp>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74316" y="3713747"/>
            <a:ext cx="661264" cy="773029"/>
          </a:xfrm>
          <a:prstGeom prst="rect">
            <a:avLst/>
          </a:prstGeom>
        </p:spPr>
      </p:pic>
      <p:sp>
        <p:nvSpPr>
          <p:cNvPr id="40" name="TextBox 39"/>
          <p:cNvSpPr txBox="1"/>
          <p:nvPr/>
        </p:nvSpPr>
        <p:spPr>
          <a:xfrm>
            <a:off x="5213684" y="4467726"/>
            <a:ext cx="802105" cy="261610"/>
          </a:xfrm>
          <a:prstGeom prst="rect">
            <a:avLst/>
          </a:prstGeom>
          <a:noFill/>
        </p:spPr>
        <p:txBody>
          <a:bodyPr wrap="square" rtlCol="0">
            <a:spAutoFit/>
          </a:bodyPr>
          <a:lstStyle/>
          <a:p>
            <a:r>
              <a:rPr lang="fr-FR" sz="1100" dirty="0" smtClean="0">
                <a:solidFill>
                  <a:schemeClr val="tx2"/>
                </a:solidFill>
              </a:rPr>
              <a:t>Serveur</a:t>
            </a:r>
            <a:endParaRPr lang="en-US" sz="1100" dirty="0">
              <a:solidFill>
                <a:schemeClr val="tx2"/>
              </a:solidFill>
            </a:endParaRPr>
          </a:p>
        </p:txBody>
      </p:sp>
      <p:sp>
        <p:nvSpPr>
          <p:cNvPr id="41" name="Up-Down Arrow 40"/>
          <p:cNvSpPr/>
          <p:nvPr/>
        </p:nvSpPr>
        <p:spPr>
          <a:xfrm>
            <a:off x="5558589" y="2727158"/>
            <a:ext cx="136358" cy="890337"/>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2" name="TextBox 41"/>
          <p:cNvSpPr txBox="1"/>
          <p:nvPr/>
        </p:nvSpPr>
        <p:spPr>
          <a:xfrm>
            <a:off x="5735053" y="3304674"/>
            <a:ext cx="1034716" cy="507831"/>
          </a:xfrm>
          <a:prstGeom prst="rect">
            <a:avLst/>
          </a:prstGeom>
          <a:noFill/>
        </p:spPr>
        <p:txBody>
          <a:bodyPr wrap="square" rtlCol="0">
            <a:spAutoFit/>
          </a:bodyPr>
          <a:lstStyle/>
          <a:p>
            <a:r>
              <a:rPr lang="fr-FR" sz="900" dirty="0" smtClean="0"/>
              <a:t>Retour des Reports (+extraction)</a:t>
            </a:r>
            <a:endParaRPr lang="en-US" sz="900" dirty="0"/>
          </a:p>
        </p:txBody>
      </p:sp>
      <p:sp>
        <p:nvSpPr>
          <p:cNvPr id="43" name="TextBox 42"/>
          <p:cNvSpPr txBox="1"/>
          <p:nvPr/>
        </p:nvSpPr>
        <p:spPr>
          <a:xfrm>
            <a:off x="4860758" y="2687053"/>
            <a:ext cx="834189" cy="507831"/>
          </a:xfrm>
          <a:prstGeom prst="rect">
            <a:avLst/>
          </a:prstGeom>
          <a:noFill/>
        </p:spPr>
        <p:txBody>
          <a:bodyPr wrap="square" rtlCol="0">
            <a:spAutoFit/>
          </a:bodyPr>
          <a:lstStyle/>
          <a:p>
            <a:r>
              <a:rPr lang="fr-FR" sz="900" dirty="0" smtClean="0"/>
              <a:t>Recherche des Reports</a:t>
            </a:r>
            <a:endParaRPr lang="en-US" sz="900" dirty="0"/>
          </a:p>
        </p:txBody>
      </p:sp>
      <p:pic>
        <p:nvPicPr>
          <p:cNvPr id="44" name="Picture 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41895" y="2180924"/>
            <a:ext cx="622192" cy="488680"/>
          </a:xfrm>
          <a:prstGeom prst="rect">
            <a:avLst/>
          </a:prstGeom>
        </p:spPr>
      </p:pic>
      <p:sp>
        <p:nvSpPr>
          <p:cNvPr id="45" name="Right Arrow 44"/>
          <p:cNvSpPr/>
          <p:nvPr/>
        </p:nvSpPr>
        <p:spPr>
          <a:xfrm>
            <a:off x="6288505" y="2502569"/>
            <a:ext cx="1997243" cy="12031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6" name="TextBox 45"/>
          <p:cNvSpPr txBox="1"/>
          <p:nvPr/>
        </p:nvSpPr>
        <p:spPr>
          <a:xfrm>
            <a:off x="8221578" y="2679032"/>
            <a:ext cx="994611" cy="646331"/>
          </a:xfrm>
          <a:prstGeom prst="rect">
            <a:avLst/>
          </a:prstGeom>
          <a:noFill/>
        </p:spPr>
        <p:txBody>
          <a:bodyPr wrap="square" rtlCol="0">
            <a:spAutoFit/>
          </a:bodyPr>
          <a:lstStyle/>
          <a:p>
            <a:r>
              <a:rPr lang="fr-FR" sz="900" dirty="0" smtClean="0"/>
              <a:t>Emplacement de sortie</a:t>
            </a:r>
          </a:p>
          <a:p>
            <a:endParaRPr lang="en-US" dirty="0"/>
          </a:p>
        </p:txBody>
      </p:sp>
      <p:sp>
        <p:nvSpPr>
          <p:cNvPr id="48" name="Octagon 47"/>
          <p:cNvSpPr/>
          <p:nvPr/>
        </p:nvSpPr>
        <p:spPr>
          <a:xfrm>
            <a:off x="1507958" y="1965159"/>
            <a:ext cx="336883" cy="248652"/>
          </a:xfrm>
          <a:prstGeom prst="oc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a:t>1</a:t>
            </a:r>
            <a:endParaRPr lang="en-US" dirty="0"/>
          </a:p>
        </p:txBody>
      </p:sp>
      <p:sp>
        <p:nvSpPr>
          <p:cNvPr id="49" name="Octagon 48"/>
          <p:cNvSpPr/>
          <p:nvPr/>
        </p:nvSpPr>
        <p:spPr>
          <a:xfrm>
            <a:off x="4371473" y="1909011"/>
            <a:ext cx="328864" cy="320841"/>
          </a:xfrm>
          <a:prstGeom prst="oc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2</a:t>
            </a:r>
            <a:endParaRPr lang="en-US" dirty="0"/>
          </a:p>
        </p:txBody>
      </p:sp>
      <p:sp>
        <p:nvSpPr>
          <p:cNvPr id="50" name="Octagon 49"/>
          <p:cNvSpPr/>
          <p:nvPr/>
        </p:nvSpPr>
        <p:spPr>
          <a:xfrm>
            <a:off x="6866021" y="1042737"/>
            <a:ext cx="336884" cy="280737"/>
          </a:xfrm>
          <a:prstGeom prst="oc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5</a:t>
            </a:r>
            <a:endParaRPr lang="en-US" dirty="0"/>
          </a:p>
        </p:txBody>
      </p:sp>
      <p:sp>
        <p:nvSpPr>
          <p:cNvPr id="51" name="Octagon 50"/>
          <p:cNvSpPr/>
          <p:nvPr/>
        </p:nvSpPr>
        <p:spPr>
          <a:xfrm>
            <a:off x="5269832" y="1130968"/>
            <a:ext cx="312821" cy="288757"/>
          </a:xfrm>
          <a:prstGeom prst="oc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3</a:t>
            </a:r>
            <a:endParaRPr lang="en-US" dirty="0"/>
          </a:p>
        </p:txBody>
      </p:sp>
      <p:sp>
        <p:nvSpPr>
          <p:cNvPr id="52" name="Octagon 51"/>
          <p:cNvSpPr/>
          <p:nvPr/>
        </p:nvSpPr>
        <p:spPr>
          <a:xfrm>
            <a:off x="5398168" y="3007895"/>
            <a:ext cx="401053" cy="328864"/>
          </a:xfrm>
          <a:prstGeom prst="oc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4</a:t>
            </a:r>
            <a:endParaRPr lang="en-US" dirty="0"/>
          </a:p>
        </p:txBody>
      </p:sp>
      <p:sp>
        <p:nvSpPr>
          <p:cNvPr id="53" name="Octagon 52"/>
          <p:cNvSpPr/>
          <p:nvPr/>
        </p:nvSpPr>
        <p:spPr>
          <a:xfrm>
            <a:off x="7475622" y="2286000"/>
            <a:ext cx="385010" cy="304801"/>
          </a:xfrm>
          <a:prstGeom prst="oc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6</a:t>
            </a:r>
            <a:endParaRPr lang="en-US" dirty="0"/>
          </a:p>
        </p:txBody>
      </p:sp>
      <p:sp>
        <p:nvSpPr>
          <p:cNvPr id="2" name="TextBox 1"/>
          <p:cNvSpPr txBox="1"/>
          <p:nvPr/>
        </p:nvSpPr>
        <p:spPr>
          <a:xfrm>
            <a:off x="-1" y="88053"/>
            <a:ext cx="4463627" cy="369332"/>
          </a:xfrm>
          <a:prstGeom prst="rect">
            <a:avLst/>
          </a:prstGeom>
          <a:noFill/>
        </p:spPr>
        <p:txBody>
          <a:bodyPr wrap="square" rtlCol="0">
            <a:spAutoFit/>
          </a:bodyPr>
          <a:lstStyle/>
          <a:p>
            <a:r>
              <a:rPr lang="fr-FR" dirty="0" smtClean="0"/>
              <a:t>Schéma fonctionnel de l’application :</a:t>
            </a:r>
            <a:endParaRPr lang="en-US" dirty="0"/>
          </a:p>
        </p:txBody>
      </p:sp>
    </p:spTree>
    <p:extLst>
      <p:ext uri="{BB962C8B-B14F-4D97-AF65-F5344CB8AC3E}">
        <p14:creationId xmlns:p14="http://schemas.microsoft.com/office/powerpoint/2010/main" val="521940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nl-NL" dirty="0" smtClean="0"/>
              <a:t>Fiche </a:t>
            </a:r>
            <a:r>
              <a:rPr lang="nl-NL" dirty="0" err="1" smtClean="0"/>
              <a:t>Utilisateur</a:t>
            </a:r>
            <a:r>
              <a:rPr lang="nl-NL" dirty="0" smtClean="0"/>
              <a:t> :</a:t>
            </a:r>
            <a:endParaRPr lang="nl-NL" dirty="0"/>
          </a:p>
        </p:txBody>
      </p:sp>
      <p:sp>
        <p:nvSpPr>
          <p:cNvPr id="3" name="Tijdelijke aanduiding voor dianummer 2"/>
          <p:cNvSpPr>
            <a:spLocks noGrp="1"/>
          </p:cNvSpPr>
          <p:nvPr>
            <p:ph type="sldNum" sz="quarter" idx="12"/>
          </p:nvPr>
        </p:nvSpPr>
        <p:spPr/>
        <p:txBody>
          <a:bodyPr/>
          <a:lstStyle/>
          <a:p>
            <a:fld id="{625B2B83-2D50-4CF5-AAEA-C6F26BDD12E7}" type="slidenum">
              <a:rPr lang="nl-NL" smtClean="0"/>
              <a:pPr/>
              <a:t>4</a:t>
            </a:fld>
            <a:endParaRPr lang="nl-NL"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345" y="954506"/>
            <a:ext cx="5579550" cy="3603459"/>
          </a:xfrm>
          <a:prstGeom prst="rect">
            <a:avLst/>
          </a:prstGeom>
        </p:spPr>
      </p:pic>
      <p:sp>
        <p:nvSpPr>
          <p:cNvPr id="6" name="Octagon 5"/>
          <p:cNvSpPr/>
          <p:nvPr/>
        </p:nvSpPr>
        <p:spPr>
          <a:xfrm>
            <a:off x="72189" y="1082842"/>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A</a:t>
            </a:r>
            <a:endParaRPr lang="en-US" dirty="0"/>
          </a:p>
        </p:txBody>
      </p:sp>
      <p:sp>
        <p:nvSpPr>
          <p:cNvPr id="7" name="Octagon 6"/>
          <p:cNvSpPr/>
          <p:nvPr/>
        </p:nvSpPr>
        <p:spPr>
          <a:xfrm>
            <a:off x="64168" y="1459831"/>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B</a:t>
            </a:r>
            <a:endParaRPr lang="en-US" dirty="0"/>
          </a:p>
        </p:txBody>
      </p:sp>
      <p:sp>
        <p:nvSpPr>
          <p:cNvPr id="8" name="Octagon 7"/>
          <p:cNvSpPr/>
          <p:nvPr/>
        </p:nvSpPr>
        <p:spPr>
          <a:xfrm>
            <a:off x="64168" y="1828800"/>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C</a:t>
            </a:r>
            <a:endParaRPr lang="en-US" dirty="0"/>
          </a:p>
        </p:txBody>
      </p:sp>
      <p:sp>
        <p:nvSpPr>
          <p:cNvPr id="9" name="Octagon 8"/>
          <p:cNvSpPr/>
          <p:nvPr/>
        </p:nvSpPr>
        <p:spPr>
          <a:xfrm>
            <a:off x="64168" y="2189747"/>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D</a:t>
            </a:r>
            <a:endParaRPr lang="en-US" dirty="0"/>
          </a:p>
        </p:txBody>
      </p:sp>
      <p:sp>
        <p:nvSpPr>
          <p:cNvPr id="10" name="Octagon 9"/>
          <p:cNvSpPr/>
          <p:nvPr/>
        </p:nvSpPr>
        <p:spPr>
          <a:xfrm>
            <a:off x="56147" y="2606842"/>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E</a:t>
            </a:r>
            <a:endParaRPr lang="en-US" dirty="0"/>
          </a:p>
        </p:txBody>
      </p:sp>
      <p:sp>
        <p:nvSpPr>
          <p:cNvPr id="11" name="Octagon 10"/>
          <p:cNvSpPr/>
          <p:nvPr/>
        </p:nvSpPr>
        <p:spPr>
          <a:xfrm>
            <a:off x="56147" y="3023936"/>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F</a:t>
            </a:r>
            <a:endParaRPr lang="en-US" dirty="0"/>
          </a:p>
        </p:txBody>
      </p:sp>
      <p:sp>
        <p:nvSpPr>
          <p:cNvPr id="12" name="Octagon 11"/>
          <p:cNvSpPr/>
          <p:nvPr/>
        </p:nvSpPr>
        <p:spPr>
          <a:xfrm>
            <a:off x="56147" y="3449054"/>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G</a:t>
            </a:r>
            <a:endParaRPr lang="en-US" dirty="0"/>
          </a:p>
        </p:txBody>
      </p:sp>
      <p:sp>
        <p:nvSpPr>
          <p:cNvPr id="13" name="Octagon 12"/>
          <p:cNvSpPr/>
          <p:nvPr/>
        </p:nvSpPr>
        <p:spPr>
          <a:xfrm>
            <a:off x="8117305" y="4331369"/>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G</a:t>
            </a:r>
            <a:endParaRPr lang="en-US" dirty="0"/>
          </a:p>
        </p:txBody>
      </p:sp>
      <p:sp>
        <p:nvSpPr>
          <p:cNvPr id="14" name="Octagon 13"/>
          <p:cNvSpPr/>
          <p:nvPr/>
        </p:nvSpPr>
        <p:spPr>
          <a:xfrm>
            <a:off x="7283114" y="3866147"/>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F</a:t>
            </a:r>
            <a:endParaRPr lang="en-US" dirty="0"/>
          </a:p>
        </p:txBody>
      </p:sp>
      <p:sp>
        <p:nvSpPr>
          <p:cNvPr id="15" name="Octagon 14"/>
          <p:cNvSpPr/>
          <p:nvPr/>
        </p:nvSpPr>
        <p:spPr>
          <a:xfrm>
            <a:off x="8478252" y="3039979"/>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E</a:t>
            </a:r>
            <a:endParaRPr lang="en-US" dirty="0"/>
          </a:p>
        </p:txBody>
      </p:sp>
      <p:sp>
        <p:nvSpPr>
          <p:cNvPr id="16" name="Octagon 15"/>
          <p:cNvSpPr/>
          <p:nvPr/>
        </p:nvSpPr>
        <p:spPr>
          <a:xfrm>
            <a:off x="5735053" y="3015916"/>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D</a:t>
            </a:r>
            <a:endParaRPr lang="en-US" dirty="0"/>
          </a:p>
        </p:txBody>
      </p:sp>
      <p:sp>
        <p:nvSpPr>
          <p:cNvPr id="17" name="Octagon 16"/>
          <p:cNvSpPr/>
          <p:nvPr/>
        </p:nvSpPr>
        <p:spPr>
          <a:xfrm>
            <a:off x="6938210" y="1716506"/>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A</a:t>
            </a:r>
            <a:endParaRPr lang="en-US" dirty="0"/>
          </a:p>
        </p:txBody>
      </p:sp>
      <p:sp>
        <p:nvSpPr>
          <p:cNvPr id="18" name="Octagon 17"/>
          <p:cNvSpPr/>
          <p:nvPr/>
        </p:nvSpPr>
        <p:spPr>
          <a:xfrm>
            <a:off x="8430127" y="2382252"/>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C</a:t>
            </a:r>
            <a:endParaRPr lang="en-US" dirty="0"/>
          </a:p>
        </p:txBody>
      </p:sp>
      <p:sp>
        <p:nvSpPr>
          <p:cNvPr id="19" name="Octagon 18"/>
          <p:cNvSpPr/>
          <p:nvPr/>
        </p:nvSpPr>
        <p:spPr>
          <a:xfrm>
            <a:off x="5735052" y="2398295"/>
            <a:ext cx="272716" cy="248653"/>
          </a:xfrm>
          <a:prstGeom prst="oc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B</a:t>
            </a:r>
            <a:endParaRPr lang="en-US" dirty="0"/>
          </a:p>
        </p:txBody>
      </p:sp>
      <p:sp>
        <p:nvSpPr>
          <p:cNvPr id="20" name="TextBox 19"/>
          <p:cNvSpPr txBox="1"/>
          <p:nvPr/>
        </p:nvSpPr>
        <p:spPr>
          <a:xfrm>
            <a:off x="328862" y="1090863"/>
            <a:ext cx="3264569" cy="261610"/>
          </a:xfrm>
          <a:prstGeom prst="rect">
            <a:avLst/>
          </a:prstGeom>
          <a:noFill/>
        </p:spPr>
        <p:txBody>
          <a:bodyPr wrap="square" rtlCol="0">
            <a:spAutoFit/>
          </a:bodyPr>
          <a:lstStyle/>
          <a:p>
            <a:r>
              <a:rPr lang="fr-FR" sz="1100" dirty="0" smtClean="0"/>
              <a:t>Champ de recherche</a:t>
            </a:r>
            <a:endParaRPr lang="en-US" sz="1100" dirty="0"/>
          </a:p>
        </p:txBody>
      </p:sp>
      <p:sp>
        <p:nvSpPr>
          <p:cNvPr id="22" name="TextBox 21"/>
          <p:cNvSpPr txBox="1"/>
          <p:nvPr/>
        </p:nvSpPr>
        <p:spPr>
          <a:xfrm>
            <a:off x="320842" y="1459832"/>
            <a:ext cx="2630905" cy="246221"/>
          </a:xfrm>
          <a:prstGeom prst="rect">
            <a:avLst/>
          </a:prstGeom>
          <a:noFill/>
        </p:spPr>
        <p:txBody>
          <a:bodyPr wrap="square" rtlCol="0">
            <a:spAutoFit/>
          </a:bodyPr>
          <a:lstStyle/>
          <a:p>
            <a:r>
              <a:rPr lang="fr-FR" sz="1000" dirty="0" smtClean="0"/>
              <a:t>Choisir l’environnement de recherche</a:t>
            </a:r>
            <a:endParaRPr lang="en-US" sz="1000" dirty="0"/>
          </a:p>
        </p:txBody>
      </p:sp>
      <p:sp>
        <p:nvSpPr>
          <p:cNvPr id="23" name="TextBox 22"/>
          <p:cNvSpPr txBox="1"/>
          <p:nvPr/>
        </p:nvSpPr>
        <p:spPr>
          <a:xfrm>
            <a:off x="304799" y="1844842"/>
            <a:ext cx="4114800" cy="230832"/>
          </a:xfrm>
          <a:prstGeom prst="rect">
            <a:avLst/>
          </a:prstGeom>
          <a:noFill/>
        </p:spPr>
        <p:txBody>
          <a:bodyPr wrap="square" rtlCol="0">
            <a:spAutoFit/>
          </a:bodyPr>
          <a:lstStyle/>
          <a:p>
            <a:r>
              <a:rPr lang="fr-FR" sz="900" dirty="0" smtClean="0"/>
              <a:t>Cocher pour filtrer uniquement les reports utilisés dans </a:t>
            </a:r>
            <a:r>
              <a:rPr lang="fr-FR" sz="900" dirty="0" err="1" smtClean="0"/>
              <a:t>Sequana</a:t>
            </a:r>
            <a:endParaRPr lang="en-US" sz="900" dirty="0"/>
          </a:p>
        </p:txBody>
      </p:sp>
      <p:sp>
        <p:nvSpPr>
          <p:cNvPr id="24" name="TextBox 23"/>
          <p:cNvSpPr txBox="1"/>
          <p:nvPr/>
        </p:nvSpPr>
        <p:spPr>
          <a:xfrm>
            <a:off x="352925" y="3467504"/>
            <a:ext cx="3473116" cy="246221"/>
          </a:xfrm>
          <a:prstGeom prst="rect">
            <a:avLst/>
          </a:prstGeom>
          <a:noFill/>
        </p:spPr>
        <p:txBody>
          <a:bodyPr wrap="square" rtlCol="0">
            <a:spAutoFit/>
          </a:bodyPr>
          <a:lstStyle/>
          <a:p>
            <a:r>
              <a:rPr lang="fr-FR" sz="1000" dirty="0" smtClean="0"/>
              <a:t>Permet de voir l’état d’avancement du traitement</a:t>
            </a:r>
            <a:endParaRPr lang="en-US" sz="1000" dirty="0"/>
          </a:p>
        </p:txBody>
      </p:sp>
      <p:sp>
        <p:nvSpPr>
          <p:cNvPr id="25" name="TextBox 24"/>
          <p:cNvSpPr txBox="1"/>
          <p:nvPr/>
        </p:nvSpPr>
        <p:spPr>
          <a:xfrm>
            <a:off x="336885" y="2197768"/>
            <a:ext cx="3593431" cy="230832"/>
          </a:xfrm>
          <a:prstGeom prst="rect">
            <a:avLst/>
          </a:prstGeom>
          <a:noFill/>
        </p:spPr>
        <p:txBody>
          <a:bodyPr wrap="square" rtlCol="0">
            <a:spAutoFit/>
          </a:bodyPr>
          <a:lstStyle/>
          <a:p>
            <a:r>
              <a:rPr lang="fr-FR" sz="900" dirty="0" smtClean="0"/>
              <a:t>Choisir de chercher dans les reports ou dans les </a:t>
            </a:r>
            <a:r>
              <a:rPr lang="fr-FR" sz="900" dirty="0" err="1" smtClean="0"/>
              <a:t>ProStocks</a:t>
            </a:r>
            <a:endParaRPr lang="en-US" sz="900" dirty="0"/>
          </a:p>
        </p:txBody>
      </p:sp>
      <p:sp>
        <p:nvSpPr>
          <p:cNvPr id="26" name="TextBox 25"/>
          <p:cNvSpPr txBox="1"/>
          <p:nvPr/>
        </p:nvSpPr>
        <p:spPr>
          <a:xfrm>
            <a:off x="328864" y="2518611"/>
            <a:ext cx="3673642" cy="507831"/>
          </a:xfrm>
          <a:prstGeom prst="rect">
            <a:avLst/>
          </a:prstGeom>
          <a:noFill/>
        </p:spPr>
        <p:txBody>
          <a:bodyPr wrap="square" rtlCol="0">
            <a:spAutoFit/>
          </a:bodyPr>
          <a:lstStyle/>
          <a:p>
            <a:r>
              <a:rPr lang="fr-FR" sz="900" dirty="0" smtClean="0"/>
              <a:t>Cocher CSV pour avoir le résultat dans un fichier texte. Cocher Copie des fichiers pour extraire les fichiers obtenues de la recherche</a:t>
            </a:r>
            <a:endParaRPr lang="en-US" sz="900" dirty="0"/>
          </a:p>
        </p:txBody>
      </p:sp>
      <p:sp>
        <p:nvSpPr>
          <p:cNvPr id="27" name="TextBox 26"/>
          <p:cNvSpPr txBox="1"/>
          <p:nvPr/>
        </p:nvSpPr>
        <p:spPr>
          <a:xfrm>
            <a:off x="352925" y="2991853"/>
            <a:ext cx="3152274" cy="369332"/>
          </a:xfrm>
          <a:prstGeom prst="rect">
            <a:avLst/>
          </a:prstGeom>
          <a:noFill/>
        </p:spPr>
        <p:txBody>
          <a:bodyPr wrap="square" rtlCol="0">
            <a:spAutoFit/>
          </a:bodyPr>
          <a:lstStyle/>
          <a:p>
            <a:r>
              <a:rPr lang="fr-FR" sz="900" dirty="0" smtClean="0"/>
              <a:t>Appuyer sur valider pour lancer le traitement. Appuyez sur Fermer pour Fermer l’application</a:t>
            </a:r>
            <a:endParaRPr lang="en-US" sz="900" dirty="0"/>
          </a:p>
        </p:txBody>
      </p:sp>
    </p:spTree>
    <p:extLst>
      <p:ext uri="{BB962C8B-B14F-4D97-AF65-F5344CB8AC3E}">
        <p14:creationId xmlns:p14="http://schemas.microsoft.com/office/powerpoint/2010/main" val="443072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dirty="0"/>
          </a:p>
        </p:txBody>
      </p:sp>
      <p:sp>
        <p:nvSpPr>
          <p:cNvPr id="3" name="Tijdelijke aanduiding voor dianummer 2"/>
          <p:cNvSpPr>
            <a:spLocks noGrp="1"/>
          </p:cNvSpPr>
          <p:nvPr>
            <p:ph type="sldNum" sz="quarter" idx="12"/>
          </p:nvPr>
        </p:nvSpPr>
        <p:spPr/>
        <p:txBody>
          <a:bodyPr/>
          <a:lstStyle/>
          <a:p>
            <a:fld id="{625B2B83-2D50-4CF5-AAEA-C6F26BDD12E7}" type="slidenum">
              <a:rPr lang="nl-NL" smtClean="0"/>
              <a:pPr/>
              <a:t>5</a:t>
            </a:fld>
            <a:endParaRPr lang="nl-NL" dirty="0"/>
          </a:p>
        </p:txBody>
      </p:sp>
      <p:sp>
        <p:nvSpPr>
          <p:cNvPr id="5" name="TextBox 4"/>
          <p:cNvSpPr txBox="1"/>
          <p:nvPr/>
        </p:nvSpPr>
        <p:spPr>
          <a:xfrm>
            <a:off x="47414" y="94826"/>
            <a:ext cx="4192694" cy="646331"/>
          </a:xfrm>
          <a:prstGeom prst="rect">
            <a:avLst/>
          </a:prstGeom>
          <a:noFill/>
        </p:spPr>
        <p:txBody>
          <a:bodyPr wrap="square" rtlCol="0">
            <a:spAutoFit/>
          </a:bodyPr>
          <a:lstStyle/>
          <a:p>
            <a:r>
              <a:rPr lang="fr-FR" dirty="0" smtClean="0"/>
              <a:t>Schéma N°1 du traitement des reports</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2256" y="3229233"/>
            <a:ext cx="707562" cy="555437"/>
          </a:xfrm>
          <a:prstGeom prst="rect">
            <a:avLst/>
          </a:prstGeom>
        </p:spPr>
      </p:pic>
      <p:grpSp>
        <p:nvGrpSpPr>
          <p:cNvPr id="58" name="Group 57"/>
          <p:cNvGrpSpPr/>
          <p:nvPr/>
        </p:nvGrpSpPr>
        <p:grpSpPr>
          <a:xfrm>
            <a:off x="6491416" y="0"/>
            <a:ext cx="2652584" cy="2345129"/>
            <a:chOff x="4267200" y="0"/>
            <a:chExt cx="2652584" cy="2345129"/>
          </a:xfrm>
        </p:grpSpPr>
        <p:sp>
          <p:nvSpPr>
            <p:cNvPr id="37" name="Oval 36"/>
            <p:cNvSpPr/>
            <p:nvPr/>
          </p:nvSpPr>
          <p:spPr>
            <a:xfrm>
              <a:off x="4267200" y="0"/>
              <a:ext cx="2652584" cy="2345129"/>
            </a:xfrm>
            <a:prstGeom prst="ellipse">
              <a:avLst/>
            </a:prstGeom>
            <a:gradFill>
              <a:gsLst>
                <a:gs pos="100000">
                  <a:schemeClr val="accent1">
                    <a:tint val="50000"/>
                    <a:satMod val="300000"/>
                    <a:alpha val="30000"/>
                  </a:schemeClr>
                </a:gs>
                <a:gs pos="35000">
                  <a:schemeClr val="accent1">
                    <a:tint val="37000"/>
                    <a:satMod val="300000"/>
                  </a:schemeClr>
                </a:gs>
                <a:gs pos="100000">
                  <a:schemeClr val="accent1">
                    <a:tint val="15000"/>
                    <a:satMod val="350000"/>
                    <a:alpha val="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3650" y="676360"/>
              <a:ext cx="467358" cy="546349"/>
            </a:xfrm>
            <a:prstGeom prst="rect">
              <a:avLst/>
            </a:prstGeom>
          </p:spPr>
        </p:pic>
        <p:sp>
          <p:nvSpPr>
            <p:cNvPr id="7" name="TextBox 6"/>
            <p:cNvSpPr txBox="1"/>
            <p:nvPr/>
          </p:nvSpPr>
          <p:spPr>
            <a:xfrm>
              <a:off x="5018672" y="105811"/>
              <a:ext cx="1198881" cy="553998"/>
            </a:xfrm>
            <a:prstGeom prst="rect">
              <a:avLst/>
            </a:prstGeom>
            <a:noFill/>
          </p:spPr>
          <p:txBody>
            <a:bodyPr wrap="square" rtlCol="0">
              <a:spAutoFit/>
            </a:bodyPr>
            <a:lstStyle/>
            <a:p>
              <a:r>
                <a:rPr lang="fr-FR" sz="1000" dirty="0" smtClean="0"/>
                <a:t>Développement</a:t>
              </a:r>
            </a:p>
            <a:p>
              <a:pPr algn="ctr"/>
              <a:r>
                <a:rPr lang="fr-FR" sz="1000" dirty="0" smtClean="0"/>
                <a:t> &amp;</a:t>
              </a:r>
            </a:p>
            <a:p>
              <a:pPr algn="ctr"/>
              <a:r>
                <a:rPr lang="fr-FR" sz="1000" dirty="0" smtClean="0"/>
                <a:t>Test</a:t>
              </a:r>
              <a:endParaRPr lang="en-US" sz="1000"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6955" y="628374"/>
              <a:ext cx="470744" cy="550308"/>
            </a:xfrm>
            <a:prstGeom prst="rect">
              <a:avLst/>
            </a:prstGeom>
          </p:spPr>
        </p:pic>
      </p:grpSp>
      <p:sp>
        <p:nvSpPr>
          <p:cNvPr id="57" name="Oval 56"/>
          <p:cNvSpPr/>
          <p:nvPr/>
        </p:nvSpPr>
        <p:spPr>
          <a:xfrm>
            <a:off x="6466703" y="1548713"/>
            <a:ext cx="2677297" cy="2430162"/>
          </a:xfrm>
          <a:prstGeom prst="ellipse">
            <a:avLst/>
          </a:prstGeom>
          <a:gradFill>
            <a:gsLst>
              <a:gs pos="100000">
                <a:schemeClr val="accent1">
                  <a:tint val="50000"/>
                  <a:satMod val="300000"/>
                  <a:alpha val="0"/>
                </a:schemeClr>
              </a:gs>
              <a:gs pos="35000">
                <a:schemeClr val="accent1">
                  <a:tint val="37000"/>
                  <a:satMod val="300000"/>
                </a:schemeClr>
              </a:gs>
              <a:gs pos="100000">
                <a:schemeClr val="accent1">
                  <a:tint val="15000"/>
                  <a:satMod val="350000"/>
                  <a:alpha val="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8009" y="1671344"/>
            <a:ext cx="384651" cy="504276"/>
          </a:xfrm>
          <a:prstGeom prst="rect">
            <a:avLst/>
          </a:prstGeom>
        </p:spPr>
      </p:pic>
      <p:sp>
        <p:nvSpPr>
          <p:cNvPr id="32" name="TextBox 31"/>
          <p:cNvSpPr txBox="1"/>
          <p:nvPr/>
        </p:nvSpPr>
        <p:spPr>
          <a:xfrm>
            <a:off x="7025489" y="1770380"/>
            <a:ext cx="1014641" cy="523220"/>
          </a:xfrm>
          <a:prstGeom prst="rect">
            <a:avLst/>
          </a:prstGeom>
          <a:noFill/>
        </p:spPr>
        <p:txBody>
          <a:bodyPr wrap="square" rtlCol="0">
            <a:spAutoFit/>
          </a:bodyPr>
          <a:lstStyle/>
          <a:p>
            <a:r>
              <a:rPr lang="fr-FR" sz="1000" dirty="0" err="1" smtClean="0"/>
              <a:t>Acceptance</a:t>
            </a:r>
            <a:endParaRPr lang="fr-FR" sz="1000" dirty="0" smtClean="0"/>
          </a:p>
          <a:p>
            <a:endParaRPr lang="en-US" dirty="0"/>
          </a:p>
        </p:txBody>
      </p:sp>
      <p:sp>
        <p:nvSpPr>
          <p:cNvPr id="33" name="TextBox 32"/>
          <p:cNvSpPr txBox="1"/>
          <p:nvPr/>
        </p:nvSpPr>
        <p:spPr>
          <a:xfrm>
            <a:off x="7333126" y="2544770"/>
            <a:ext cx="1000117" cy="216852"/>
          </a:xfrm>
          <a:prstGeom prst="rect">
            <a:avLst/>
          </a:prstGeom>
          <a:noFill/>
        </p:spPr>
        <p:txBody>
          <a:bodyPr wrap="square" rtlCol="0">
            <a:spAutoFit/>
          </a:bodyPr>
          <a:lstStyle/>
          <a:p>
            <a:r>
              <a:rPr lang="fr-FR" sz="1100" dirty="0" smtClean="0"/>
              <a:t>Production</a:t>
            </a:r>
            <a:endParaRPr lang="en-US" sz="1100" dirty="0"/>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16299" y="2990335"/>
            <a:ext cx="603015" cy="565909"/>
          </a:xfrm>
          <a:prstGeom prst="rect">
            <a:avLst/>
          </a:prstGeom>
        </p:spPr>
      </p:pic>
      <p:sp>
        <p:nvSpPr>
          <p:cNvPr id="59" name="Oval 58"/>
          <p:cNvSpPr/>
          <p:nvPr/>
        </p:nvSpPr>
        <p:spPr>
          <a:xfrm>
            <a:off x="6425513" y="1046206"/>
            <a:ext cx="156519" cy="164756"/>
          </a:xfrm>
          <a:prstGeom prst="ellipse">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742670" y="1857633"/>
            <a:ext cx="156519" cy="164756"/>
          </a:xfrm>
          <a:prstGeom prst="ellipse">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343135" y="2883244"/>
            <a:ext cx="156519" cy="164756"/>
          </a:xfrm>
          <a:prstGeom prst="ellipse">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62" name="Picture 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85039" y="2918087"/>
            <a:ext cx="594964" cy="467048"/>
          </a:xfrm>
          <a:prstGeom prst="rect">
            <a:avLst/>
          </a:prstGeom>
        </p:spPr>
      </p:pic>
      <p:pic>
        <p:nvPicPr>
          <p:cNvPr id="63" name="Picture 6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19133" y="1893937"/>
            <a:ext cx="582609" cy="457349"/>
          </a:xfrm>
          <a:prstGeom prst="rect">
            <a:avLst/>
          </a:prstGeom>
        </p:spPr>
      </p:pic>
      <p:pic>
        <p:nvPicPr>
          <p:cNvPr id="64" name="Picture 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47883" y="1070919"/>
            <a:ext cx="534411" cy="419513"/>
          </a:xfrm>
          <a:prstGeom prst="rect">
            <a:avLst/>
          </a:prstGeom>
        </p:spPr>
      </p:pic>
      <p:cxnSp>
        <p:nvCxnSpPr>
          <p:cNvPr id="66" name="Straight Arrow Connector 65"/>
          <p:cNvCxnSpPr>
            <a:stCxn id="64" idx="3"/>
            <a:endCxn id="59" idx="2"/>
          </p:cNvCxnSpPr>
          <p:nvPr/>
        </p:nvCxnSpPr>
        <p:spPr>
          <a:xfrm flipV="1">
            <a:off x="5282294" y="1128584"/>
            <a:ext cx="1143219" cy="1520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5478162" y="1935892"/>
            <a:ext cx="1210962" cy="1565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488239" y="3015049"/>
            <a:ext cx="830182" cy="1874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2446422" y="981170"/>
            <a:ext cx="1034715" cy="908383"/>
            <a:chOff x="5743074" y="1780674"/>
            <a:chExt cx="1034715" cy="908383"/>
          </a:xfrm>
        </p:grpSpPr>
        <p:sp>
          <p:nvSpPr>
            <p:cNvPr id="76" name="Rectangle 75"/>
            <p:cNvSpPr/>
            <p:nvPr/>
          </p:nvSpPr>
          <p:spPr>
            <a:xfrm>
              <a:off x="5743074" y="1788696"/>
              <a:ext cx="1034715" cy="8422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en-US" sz="1200" dirty="0"/>
            </a:p>
          </p:txBody>
        </p:sp>
        <p:pic>
          <p:nvPicPr>
            <p:cNvPr id="77" name="Picture 7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0111387">
              <a:off x="5967663" y="1980176"/>
              <a:ext cx="537199" cy="708881"/>
            </a:xfrm>
            <a:prstGeom prst="rect">
              <a:avLst/>
            </a:prstGeom>
          </p:spPr>
        </p:pic>
        <p:sp>
          <p:nvSpPr>
            <p:cNvPr id="78" name="TextBox 77"/>
            <p:cNvSpPr txBox="1"/>
            <p:nvPr/>
          </p:nvSpPr>
          <p:spPr>
            <a:xfrm>
              <a:off x="5767135" y="1780674"/>
              <a:ext cx="930443" cy="246221"/>
            </a:xfrm>
            <a:prstGeom prst="rect">
              <a:avLst/>
            </a:prstGeom>
            <a:noFill/>
          </p:spPr>
          <p:txBody>
            <a:bodyPr wrap="square" rtlCol="0">
              <a:spAutoFit/>
            </a:bodyPr>
            <a:lstStyle/>
            <a:p>
              <a:pPr algn="ctr"/>
              <a:r>
                <a:rPr lang="fr-FR" sz="1000" dirty="0" smtClean="0">
                  <a:solidFill>
                    <a:schemeClr val="tx2"/>
                  </a:solidFill>
                </a:rPr>
                <a:t>Traitement</a:t>
              </a:r>
              <a:endParaRPr lang="en-US" sz="1000" dirty="0">
                <a:solidFill>
                  <a:schemeClr val="tx2"/>
                </a:solidFill>
              </a:endParaRPr>
            </a:p>
          </p:txBody>
        </p:sp>
      </p:grpSp>
      <p:sp>
        <p:nvSpPr>
          <p:cNvPr id="81" name="Curved Right Arrow 80"/>
          <p:cNvSpPr/>
          <p:nvPr/>
        </p:nvSpPr>
        <p:spPr>
          <a:xfrm rot="277509">
            <a:off x="1464780" y="1623139"/>
            <a:ext cx="737424" cy="18017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TextBox 81"/>
          <p:cNvSpPr txBox="1"/>
          <p:nvPr/>
        </p:nvSpPr>
        <p:spPr>
          <a:xfrm>
            <a:off x="1696995" y="3814119"/>
            <a:ext cx="1804086" cy="246221"/>
          </a:xfrm>
          <a:prstGeom prst="rect">
            <a:avLst/>
          </a:prstGeom>
          <a:noFill/>
        </p:spPr>
        <p:txBody>
          <a:bodyPr wrap="square" rtlCol="0">
            <a:spAutoFit/>
          </a:bodyPr>
          <a:lstStyle/>
          <a:p>
            <a:r>
              <a:rPr lang="fr-FR" sz="1000" dirty="0" smtClean="0"/>
              <a:t>Dossier Racine de Sortie</a:t>
            </a:r>
            <a:endParaRPr lang="en-US" sz="1000" dirty="0"/>
          </a:p>
        </p:txBody>
      </p:sp>
      <p:sp>
        <p:nvSpPr>
          <p:cNvPr id="83" name="TextBox 82"/>
          <p:cNvSpPr txBox="1"/>
          <p:nvPr/>
        </p:nvSpPr>
        <p:spPr>
          <a:xfrm>
            <a:off x="-107092" y="2240692"/>
            <a:ext cx="1680519" cy="246221"/>
          </a:xfrm>
          <a:prstGeom prst="rect">
            <a:avLst/>
          </a:prstGeom>
          <a:noFill/>
        </p:spPr>
        <p:txBody>
          <a:bodyPr wrap="square" rtlCol="0">
            <a:spAutoFit/>
          </a:bodyPr>
          <a:lstStyle/>
          <a:p>
            <a:r>
              <a:rPr lang="fr-FR" sz="1000" dirty="0" smtClean="0"/>
              <a:t>Crée automatiquement</a:t>
            </a:r>
            <a:endParaRPr lang="en-US" sz="1000" dirty="0"/>
          </a:p>
        </p:txBody>
      </p:sp>
      <p:sp>
        <p:nvSpPr>
          <p:cNvPr id="94" name="TextBox 93"/>
          <p:cNvSpPr txBox="1"/>
          <p:nvPr/>
        </p:nvSpPr>
        <p:spPr>
          <a:xfrm>
            <a:off x="1993557" y="708454"/>
            <a:ext cx="2380735" cy="246221"/>
          </a:xfrm>
          <a:prstGeom prst="rect">
            <a:avLst/>
          </a:prstGeom>
          <a:noFill/>
        </p:spPr>
        <p:txBody>
          <a:bodyPr wrap="square" rtlCol="0">
            <a:spAutoFit/>
          </a:bodyPr>
          <a:lstStyle/>
          <a:p>
            <a:r>
              <a:rPr lang="fr-FR" sz="1000" dirty="0" smtClean="0"/>
              <a:t>Selon l’environnement choisit</a:t>
            </a:r>
            <a:endParaRPr lang="en-US" sz="1000" dirty="0"/>
          </a:p>
        </p:txBody>
      </p:sp>
      <p:cxnSp>
        <p:nvCxnSpPr>
          <p:cNvPr id="96" name="Straight Arrow Connector 95"/>
          <p:cNvCxnSpPr/>
          <p:nvPr/>
        </p:nvCxnSpPr>
        <p:spPr>
          <a:xfrm flipH="1">
            <a:off x="2759676" y="1853514"/>
            <a:ext cx="49428" cy="13098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flipV="1">
            <a:off x="3142737" y="1890585"/>
            <a:ext cx="1668160" cy="11327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3525795" y="1738186"/>
            <a:ext cx="1210962" cy="3542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3579341" y="1256271"/>
            <a:ext cx="959707" cy="41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695567" y="1515763"/>
            <a:ext cx="1210963" cy="369332"/>
          </a:xfrm>
          <a:prstGeom prst="rect">
            <a:avLst/>
          </a:prstGeom>
          <a:noFill/>
        </p:spPr>
        <p:txBody>
          <a:bodyPr wrap="square" rtlCol="0">
            <a:spAutoFit/>
          </a:bodyPr>
          <a:lstStyle/>
          <a:p>
            <a:r>
              <a:rPr lang="fr-FR" sz="900" dirty="0" smtClean="0"/>
              <a:t>Dossier de </a:t>
            </a:r>
            <a:r>
              <a:rPr lang="fr-FR" sz="900" dirty="0" err="1" smtClean="0"/>
              <a:t>Reportings</a:t>
            </a:r>
            <a:endParaRPr lang="en-US" sz="900" dirty="0"/>
          </a:p>
        </p:txBody>
      </p:sp>
      <p:sp>
        <p:nvSpPr>
          <p:cNvPr id="108" name="TextBox 107"/>
          <p:cNvSpPr txBox="1"/>
          <p:nvPr/>
        </p:nvSpPr>
        <p:spPr>
          <a:xfrm>
            <a:off x="4790302" y="2409568"/>
            <a:ext cx="1210963" cy="369332"/>
          </a:xfrm>
          <a:prstGeom prst="rect">
            <a:avLst/>
          </a:prstGeom>
          <a:noFill/>
        </p:spPr>
        <p:txBody>
          <a:bodyPr wrap="square" rtlCol="0">
            <a:spAutoFit/>
          </a:bodyPr>
          <a:lstStyle/>
          <a:p>
            <a:r>
              <a:rPr lang="fr-FR" sz="900" dirty="0" smtClean="0"/>
              <a:t>Dossier de </a:t>
            </a:r>
            <a:r>
              <a:rPr lang="fr-FR" sz="900" dirty="0" err="1" smtClean="0"/>
              <a:t>Reportings</a:t>
            </a:r>
            <a:endParaRPr lang="en-US" sz="900" dirty="0"/>
          </a:p>
        </p:txBody>
      </p:sp>
      <p:sp>
        <p:nvSpPr>
          <p:cNvPr id="109" name="TextBox 108"/>
          <p:cNvSpPr txBox="1"/>
          <p:nvPr/>
        </p:nvSpPr>
        <p:spPr>
          <a:xfrm>
            <a:off x="4720281" y="3418703"/>
            <a:ext cx="1210963" cy="369332"/>
          </a:xfrm>
          <a:prstGeom prst="rect">
            <a:avLst/>
          </a:prstGeom>
          <a:noFill/>
        </p:spPr>
        <p:txBody>
          <a:bodyPr wrap="square" rtlCol="0">
            <a:spAutoFit/>
          </a:bodyPr>
          <a:lstStyle/>
          <a:p>
            <a:r>
              <a:rPr lang="fr-FR" sz="900" dirty="0" smtClean="0"/>
              <a:t>Dossier de </a:t>
            </a:r>
            <a:r>
              <a:rPr lang="fr-FR" sz="900" dirty="0" err="1" smtClean="0"/>
              <a:t>Reportings</a:t>
            </a:r>
            <a:endParaRPr lang="en-US" sz="900" dirty="0"/>
          </a:p>
        </p:txBody>
      </p:sp>
      <p:sp>
        <p:nvSpPr>
          <p:cNvPr id="110" name="TextBox 109"/>
          <p:cNvSpPr txBox="1"/>
          <p:nvPr/>
        </p:nvSpPr>
        <p:spPr>
          <a:xfrm rot="1823290">
            <a:off x="3566984" y="2125362"/>
            <a:ext cx="1326292" cy="430887"/>
          </a:xfrm>
          <a:prstGeom prst="rect">
            <a:avLst/>
          </a:prstGeom>
          <a:noFill/>
        </p:spPr>
        <p:txBody>
          <a:bodyPr wrap="square" rtlCol="0">
            <a:spAutoFit/>
          </a:bodyPr>
          <a:lstStyle/>
          <a:p>
            <a:r>
              <a:rPr lang="fr-FR" sz="1100" dirty="0" smtClean="0"/>
              <a:t>Copie des reports</a:t>
            </a:r>
            <a:endParaRPr lang="en-US" sz="1100" dirty="0"/>
          </a:p>
        </p:txBody>
      </p:sp>
      <p:sp>
        <p:nvSpPr>
          <p:cNvPr id="111" name="TextBox 110"/>
          <p:cNvSpPr txBox="1"/>
          <p:nvPr/>
        </p:nvSpPr>
        <p:spPr>
          <a:xfrm>
            <a:off x="2751438" y="2529017"/>
            <a:ext cx="1276864" cy="600164"/>
          </a:xfrm>
          <a:prstGeom prst="rect">
            <a:avLst/>
          </a:prstGeom>
          <a:noFill/>
        </p:spPr>
        <p:txBody>
          <a:bodyPr wrap="square" rtlCol="0">
            <a:spAutoFit/>
          </a:bodyPr>
          <a:lstStyle/>
          <a:p>
            <a:r>
              <a:rPr lang="fr-FR" sz="1100" dirty="0" smtClean="0"/>
              <a:t>Effectue la recherche dans le fichier copier </a:t>
            </a:r>
            <a:endParaRPr lang="en-US" sz="1100" dirty="0"/>
          </a:p>
        </p:txBody>
      </p:sp>
    </p:spTree>
    <p:extLst>
      <p:ext uri="{BB962C8B-B14F-4D97-AF65-F5344CB8AC3E}">
        <p14:creationId xmlns:p14="http://schemas.microsoft.com/office/powerpoint/2010/main" val="2565350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902" y="0"/>
            <a:ext cx="3814119" cy="856735"/>
          </a:xfrm>
        </p:spPr>
        <p:txBody>
          <a:bodyPr/>
          <a:lstStyle/>
          <a:p>
            <a:r>
              <a:rPr lang="fr-FR" sz="1800" dirty="0"/>
              <a:t>Schéma </a:t>
            </a:r>
            <a:r>
              <a:rPr lang="fr-FR" sz="1800" dirty="0" smtClean="0"/>
              <a:t>N°2 </a:t>
            </a:r>
            <a:r>
              <a:rPr lang="fr-FR" sz="1800" dirty="0"/>
              <a:t>du traitement des reports</a:t>
            </a:r>
          </a:p>
        </p:txBody>
      </p:sp>
      <p:sp>
        <p:nvSpPr>
          <p:cNvPr id="3" name="Tijdelijke aanduiding voor dianummer 2"/>
          <p:cNvSpPr>
            <a:spLocks noGrp="1"/>
          </p:cNvSpPr>
          <p:nvPr>
            <p:ph type="sldNum" sz="quarter" idx="12"/>
          </p:nvPr>
        </p:nvSpPr>
        <p:spPr/>
        <p:txBody>
          <a:bodyPr/>
          <a:lstStyle/>
          <a:p>
            <a:fld id="{625B2B83-2D50-4CF5-AAEA-C6F26BDD12E7}" type="slidenum">
              <a:rPr lang="nl-NL" smtClean="0"/>
              <a:pPr/>
              <a:t>6</a:t>
            </a:fld>
            <a:endParaRPr lang="nl-NL" dirty="0"/>
          </a:p>
        </p:txBody>
      </p:sp>
      <p:sp>
        <p:nvSpPr>
          <p:cNvPr id="11" name="Tijdelijke aanduiding voor tekst 10"/>
          <p:cNvSpPr>
            <a:spLocks noGrp="1"/>
          </p:cNvSpPr>
          <p:nvPr>
            <p:ph type="body" sz="quarter" idx="15"/>
          </p:nvPr>
        </p:nvSpPr>
        <p:spPr>
          <a:xfrm>
            <a:off x="110526" y="4448904"/>
            <a:ext cx="3779839" cy="221958"/>
          </a:xfrm>
        </p:spPr>
        <p:txBody>
          <a:bodyPr/>
          <a:lstStyle/>
          <a:p>
            <a:endParaRPr lang="nl-NL"/>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1805" y="1902175"/>
            <a:ext cx="582609" cy="457349"/>
          </a:xfrm>
          <a:prstGeom prst="rect">
            <a:avLst/>
          </a:prstGeom>
        </p:spPr>
      </p:pic>
      <p:grpSp>
        <p:nvGrpSpPr>
          <p:cNvPr id="8" name="Group 7"/>
          <p:cNvGrpSpPr/>
          <p:nvPr/>
        </p:nvGrpSpPr>
        <p:grpSpPr>
          <a:xfrm>
            <a:off x="765903" y="2052088"/>
            <a:ext cx="1034715" cy="908383"/>
            <a:chOff x="5743074" y="1780674"/>
            <a:chExt cx="1034715" cy="908383"/>
          </a:xfrm>
        </p:grpSpPr>
        <p:sp>
          <p:nvSpPr>
            <p:cNvPr id="12" name="Rectangle 11"/>
            <p:cNvSpPr/>
            <p:nvPr/>
          </p:nvSpPr>
          <p:spPr>
            <a:xfrm>
              <a:off x="5743074" y="1788696"/>
              <a:ext cx="1034715" cy="8422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en-US" sz="1200"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111387">
              <a:off x="5967663" y="1980176"/>
              <a:ext cx="537199" cy="708881"/>
            </a:xfrm>
            <a:prstGeom prst="rect">
              <a:avLst/>
            </a:prstGeom>
          </p:spPr>
        </p:pic>
        <p:sp>
          <p:nvSpPr>
            <p:cNvPr id="14" name="TextBox 13"/>
            <p:cNvSpPr txBox="1"/>
            <p:nvPr/>
          </p:nvSpPr>
          <p:spPr>
            <a:xfrm>
              <a:off x="5767135" y="1780674"/>
              <a:ext cx="930443" cy="246221"/>
            </a:xfrm>
            <a:prstGeom prst="rect">
              <a:avLst/>
            </a:prstGeom>
            <a:noFill/>
          </p:spPr>
          <p:txBody>
            <a:bodyPr wrap="square" rtlCol="0">
              <a:spAutoFit/>
            </a:bodyPr>
            <a:lstStyle/>
            <a:p>
              <a:pPr algn="ctr"/>
              <a:r>
                <a:rPr lang="fr-FR" sz="1000" dirty="0" smtClean="0">
                  <a:solidFill>
                    <a:schemeClr val="tx2"/>
                  </a:solidFill>
                </a:rPr>
                <a:t>Traitement</a:t>
              </a:r>
              <a:endParaRPr lang="en-US" sz="1000" dirty="0">
                <a:solidFill>
                  <a:schemeClr val="tx2"/>
                </a:solidFill>
              </a:endParaRPr>
            </a:p>
          </p:txBody>
        </p:sp>
      </p:gr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0660" y="1057797"/>
            <a:ext cx="582609" cy="457349"/>
          </a:xfrm>
          <a:prstGeom prst="rect">
            <a:avLst/>
          </a:prstGeom>
        </p:spPr>
      </p:pic>
      <p:grpSp>
        <p:nvGrpSpPr>
          <p:cNvPr id="6" name="Group 5"/>
          <p:cNvGrpSpPr/>
          <p:nvPr/>
        </p:nvGrpSpPr>
        <p:grpSpPr>
          <a:xfrm>
            <a:off x="6285470" y="832022"/>
            <a:ext cx="672864" cy="917488"/>
            <a:chOff x="4852087" y="2298357"/>
            <a:chExt cx="672864" cy="917488"/>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2087" y="2353812"/>
              <a:ext cx="672864" cy="862033"/>
            </a:xfrm>
            <a:prstGeom prst="rect">
              <a:avLst/>
            </a:prstGeom>
          </p:spPr>
        </p:pic>
        <p:sp>
          <p:nvSpPr>
            <p:cNvPr id="5" name="TextBox 4"/>
            <p:cNvSpPr txBox="1"/>
            <p:nvPr/>
          </p:nvSpPr>
          <p:spPr>
            <a:xfrm>
              <a:off x="4876800" y="2298357"/>
              <a:ext cx="518984" cy="369332"/>
            </a:xfrm>
            <a:prstGeom prst="rect">
              <a:avLst/>
            </a:prstGeom>
            <a:noFill/>
          </p:spPr>
          <p:txBody>
            <a:bodyPr wrap="square" rtlCol="0">
              <a:spAutoFit/>
            </a:bodyPr>
            <a:lstStyle/>
            <a:p>
              <a:r>
                <a:rPr lang="fr-FR" b="1" dirty="0" smtClean="0">
                  <a:solidFill>
                    <a:schemeClr val="tx2"/>
                  </a:solidFill>
                </a:rPr>
                <a:t>.</a:t>
              </a:r>
              <a:r>
                <a:rPr lang="fr-FR" sz="800" b="1" dirty="0" smtClean="0">
                  <a:solidFill>
                    <a:schemeClr val="tx2"/>
                  </a:solidFill>
                </a:rPr>
                <a:t>RPT</a:t>
              </a:r>
              <a:endParaRPr lang="en-US" sz="800" b="1" dirty="0">
                <a:solidFill>
                  <a:schemeClr val="tx2"/>
                </a:solidFill>
              </a:endParaRPr>
            </a:p>
          </p:txBody>
        </p:sp>
      </p:grpSp>
      <p:cxnSp>
        <p:nvCxnSpPr>
          <p:cNvPr id="17" name="Straight Arrow Connector 16"/>
          <p:cNvCxnSpPr>
            <a:stCxn id="7" idx="1"/>
          </p:cNvCxnSpPr>
          <p:nvPr/>
        </p:nvCxnSpPr>
        <p:spPr>
          <a:xfrm flipH="1" flipV="1">
            <a:off x="4942703" y="1425146"/>
            <a:ext cx="2809102" cy="705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059460" y="914401"/>
            <a:ext cx="652269" cy="938082"/>
            <a:chOff x="4852087" y="2298357"/>
            <a:chExt cx="672864" cy="917488"/>
          </a:xfrm>
        </p:grpSpPr>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52087" y="2353812"/>
              <a:ext cx="672864" cy="862033"/>
            </a:xfrm>
            <a:prstGeom prst="rect">
              <a:avLst/>
            </a:prstGeom>
          </p:spPr>
        </p:pic>
        <p:sp>
          <p:nvSpPr>
            <p:cNvPr id="20" name="TextBox 19"/>
            <p:cNvSpPr txBox="1"/>
            <p:nvPr/>
          </p:nvSpPr>
          <p:spPr>
            <a:xfrm>
              <a:off x="4876800" y="2298357"/>
              <a:ext cx="518984" cy="369332"/>
            </a:xfrm>
            <a:prstGeom prst="rect">
              <a:avLst/>
            </a:prstGeom>
            <a:noFill/>
          </p:spPr>
          <p:txBody>
            <a:bodyPr wrap="square" rtlCol="0">
              <a:spAutoFit/>
            </a:bodyPr>
            <a:lstStyle/>
            <a:p>
              <a:r>
                <a:rPr lang="fr-FR" b="1" dirty="0" smtClean="0">
                  <a:solidFill>
                    <a:schemeClr val="tx2"/>
                  </a:solidFill>
                </a:rPr>
                <a:t>.</a:t>
              </a:r>
              <a:r>
                <a:rPr lang="fr-FR" sz="800" b="1" dirty="0" smtClean="0">
                  <a:solidFill>
                    <a:schemeClr val="tx2"/>
                  </a:solidFill>
                </a:rPr>
                <a:t>RPT</a:t>
              </a:r>
              <a:endParaRPr lang="en-US" sz="800" b="1" dirty="0">
                <a:solidFill>
                  <a:schemeClr val="tx2"/>
                </a:solidFill>
              </a:endParaRPr>
            </a:p>
          </p:txBody>
        </p:sp>
      </p:grpSp>
      <p:grpSp>
        <p:nvGrpSpPr>
          <p:cNvPr id="21" name="Group 20"/>
          <p:cNvGrpSpPr/>
          <p:nvPr/>
        </p:nvGrpSpPr>
        <p:grpSpPr>
          <a:xfrm>
            <a:off x="3336325" y="1886464"/>
            <a:ext cx="672864" cy="917488"/>
            <a:chOff x="4852087" y="2298357"/>
            <a:chExt cx="672864" cy="917488"/>
          </a:xfrm>
        </p:grpSpPr>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2087" y="2353812"/>
              <a:ext cx="672864" cy="862033"/>
            </a:xfrm>
            <a:prstGeom prst="rect">
              <a:avLst/>
            </a:prstGeom>
          </p:spPr>
        </p:pic>
        <p:sp>
          <p:nvSpPr>
            <p:cNvPr id="23" name="TextBox 22"/>
            <p:cNvSpPr txBox="1"/>
            <p:nvPr/>
          </p:nvSpPr>
          <p:spPr>
            <a:xfrm>
              <a:off x="4876800" y="2298357"/>
              <a:ext cx="518984" cy="369332"/>
            </a:xfrm>
            <a:prstGeom prst="rect">
              <a:avLst/>
            </a:prstGeom>
            <a:noFill/>
          </p:spPr>
          <p:txBody>
            <a:bodyPr wrap="square" rtlCol="0">
              <a:spAutoFit/>
            </a:bodyPr>
            <a:lstStyle/>
            <a:p>
              <a:r>
                <a:rPr lang="fr-FR" b="1" dirty="0" smtClean="0">
                  <a:solidFill>
                    <a:schemeClr val="tx2"/>
                  </a:solidFill>
                </a:rPr>
                <a:t>.</a:t>
              </a:r>
              <a:r>
                <a:rPr lang="fr-FR" sz="800" b="1" dirty="0" smtClean="0">
                  <a:solidFill>
                    <a:schemeClr val="tx2"/>
                  </a:solidFill>
                </a:rPr>
                <a:t>XML</a:t>
              </a:r>
            </a:p>
          </p:txBody>
        </p:sp>
      </p:grpSp>
      <p:cxnSp>
        <p:nvCxnSpPr>
          <p:cNvPr id="25" name="Straight Arrow Connector 24"/>
          <p:cNvCxnSpPr/>
          <p:nvPr/>
        </p:nvCxnSpPr>
        <p:spPr>
          <a:xfrm flipH="1">
            <a:off x="1804087" y="1449860"/>
            <a:ext cx="2141838" cy="71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894703" y="1606379"/>
            <a:ext cx="2248930" cy="782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36606" y="2973859"/>
            <a:ext cx="1968843" cy="1154162"/>
          </a:xfrm>
          <a:prstGeom prst="rect">
            <a:avLst/>
          </a:prstGeom>
          <a:noFill/>
        </p:spPr>
        <p:txBody>
          <a:bodyPr wrap="square" rtlCol="0">
            <a:spAutoFit/>
          </a:bodyPr>
          <a:lstStyle/>
          <a:p>
            <a:r>
              <a:rPr lang="fr-FR" sz="1100" dirty="0" err="1" smtClean="0"/>
              <a:t>Gaçe</a:t>
            </a:r>
            <a:r>
              <a:rPr lang="fr-FR" sz="1100" dirty="0" smtClean="0"/>
              <a:t> au projet </a:t>
            </a:r>
            <a:r>
              <a:rPr lang="fr-FR" sz="1100" dirty="0" err="1" smtClean="0"/>
              <a:t>rptToXml</a:t>
            </a:r>
            <a:endParaRPr lang="fr-FR" sz="1100" dirty="0" smtClean="0"/>
          </a:p>
          <a:p>
            <a:r>
              <a:rPr lang="fr-FR" sz="1000" dirty="0" smtClean="0"/>
              <a:t>On transforme le report .</a:t>
            </a:r>
            <a:r>
              <a:rPr lang="fr-FR" sz="1000" dirty="0" err="1" smtClean="0"/>
              <a:t>rpt</a:t>
            </a:r>
            <a:r>
              <a:rPr lang="fr-FR" sz="1000" dirty="0" smtClean="0"/>
              <a:t> en fichier XML afin de pouvoir effectuer la recherche dedans</a:t>
            </a:r>
          </a:p>
          <a:p>
            <a:endParaRPr lang="en-US" dirty="0"/>
          </a:p>
        </p:txBody>
      </p:sp>
      <p:sp>
        <p:nvSpPr>
          <p:cNvPr id="31" name="Down Arrow 30"/>
          <p:cNvSpPr/>
          <p:nvPr/>
        </p:nvSpPr>
        <p:spPr>
          <a:xfrm>
            <a:off x="4382529" y="1556952"/>
            <a:ext cx="123567" cy="171347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739980" y="3402225"/>
            <a:ext cx="1268626" cy="9144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000" dirty="0" smtClean="0"/>
              <a:t>Recherche dans le </a:t>
            </a:r>
            <a:r>
              <a:rPr lang="fr-FR" sz="1000" dirty="0" err="1" smtClean="0"/>
              <a:t>xml</a:t>
            </a:r>
            <a:r>
              <a:rPr lang="fr-FR" sz="1000" dirty="0" smtClean="0"/>
              <a:t> avec la fonction </a:t>
            </a:r>
            <a:r>
              <a:rPr lang="fr-FR" sz="1000" dirty="0" err="1" smtClean="0"/>
              <a:t>RechercheValeur</a:t>
            </a:r>
            <a:endParaRPr lang="en-US" sz="1000" dirty="0"/>
          </a:p>
        </p:txBody>
      </p:sp>
      <p:sp>
        <p:nvSpPr>
          <p:cNvPr id="36" name="Rounded Rectangle 35"/>
          <p:cNvSpPr/>
          <p:nvPr/>
        </p:nvSpPr>
        <p:spPr>
          <a:xfrm>
            <a:off x="6334899" y="3459892"/>
            <a:ext cx="1705232" cy="9555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000" dirty="0" smtClean="0"/>
              <a:t>Si la valeur est trouvée dans le </a:t>
            </a:r>
            <a:r>
              <a:rPr lang="fr-FR" sz="1000" dirty="0" err="1" smtClean="0"/>
              <a:t>xml</a:t>
            </a:r>
            <a:r>
              <a:rPr lang="fr-FR" sz="1000" dirty="0" smtClean="0"/>
              <a:t> , on peux copier le </a:t>
            </a:r>
            <a:r>
              <a:rPr lang="fr-FR" sz="1000" dirty="0" err="1" smtClean="0"/>
              <a:t>rpt</a:t>
            </a:r>
            <a:r>
              <a:rPr lang="fr-FR" sz="1000" dirty="0" smtClean="0"/>
              <a:t> et marquer le résultat dans le fichier texte</a:t>
            </a:r>
            <a:endParaRPr lang="en-US" sz="1000" dirty="0"/>
          </a:p>
        </p:txBody>
      </p:sp>
      <p:cxnSp>
        <p:nvCxnSpPr>
          <p:cNvPr id="38" name="Straight Arrow Connector 37"/>
          <p:cNvCxnSpPr>
            <a:stCxn id="35" idx="3"/>
          </p:cNvCxnSpPr>
          <p:nvPr/>
        </p:nvCxnSpPr>
        <p:spPr>
          <a:xfrm>
            <a:off x="5008606" y="3859426"/>
            <a:ext cx="1268626" cy="3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7" idx="2"/>
          </p:cNvCxnSpPr>
          <p:nvPr/>
        </p:nvCxnSpPr>
        <p:spPr>
          <a:xfrm flipV="1">
            <a:off x="7545859" y="2359524"/>
            <a:ext cx="497251" cy="103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990703" y="2372497"/>
            <a:ext cx="1408670" cy="523220"/>
          </a:xfrm>
          <a:prstGeom prst="rect">
            <a:avLst/>
          </a:prstGeom>
          <a:noFill/>
        </p:spPr>
        <p:txBody>
          <a:bodyPr wrap="square" rtlCol="0">
            <a:spAutoFit/>
          </a:bodyPr>
          <a:lstStyle/>
          <a:p>
            <a:r>
              <a:rPr lang="fr-FR" sz="1000" dirty="0" smtClean="0"/>
              <a:t>Dossier Serveur</a:t>
            </a:r>
          </a:p>
          <a:p>
            <a:endParaRPr lang="en-US" dirty="0"/>
          </a:p>
        </p:txBody>
      </p:sp>
      <p:sp>
        <p:nvSpPr>
          <p:cNvPr id="45" name="TextBox 44"/>
          <p:cNvSpPr txBox="1"/>
          <p:nvPr/>
        </p:nvSpPr>
        <p:spPr>
          <a:xfrm>
            <a:off x="3801763" y="712573"/>
            <a:ext cx="1408670" cy="523220"/>
          </a:xfrm>
          <a:prstGeom prst="rect">
            <a:avLst/>
          </a:prstGeom>
          <a:noFill/>
        </p:spPr>
        <p:txBody>
          <a:bodyPr wrap="square" rtlCol="0">
            <a:spAutoFit/>
          </a:bodyPr>
          <a:lstStyle/>
          <a:p>
            <a:r>
              <a:rPr lang="fr-FR" sz="1000" dirty="0" smtClean="0"/>
              <a:t>Dossier Sortie</a:t>
            </a:r>
          </a:p>
          <a:p>
            <a:endParaRPr lang="en-US" dirty="0"/>
          </a:p>
        </p:txBody>
      </p:sp>
    </p:spTree>
    <p:extLst>
      <p:ext uri="{BB962C8B-B14F-4D97-AF65-F5344CB8AC3E}">
        <p14:creationId xmlns:p14="http://schemas.microsoft.com/office/powerpoint/2010/main" val="2035207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2"/>
          </p:nvPr>
        </p:nvSpPr>
        <p:spPr/>
        <p:txBody>
          <a:bodyPr/>
          <a:lstStyle/>
          <a:p>
            <a:fld id="{625B2B83-2D50-4CF5-AAEA-C6F26BDD12E7}" type="slidenum">
              <a:rPr lang="nl-NL" smtClean="0"/>
              <a:pPr/>
              <a:t>7</a:t>
            </a:fld>
            <a:endParaRPr lang="nl-NL" dirty="0"/>
          </a:p>
        </p:txBody>
      </p:sp>
      <p:sp>
        <p:nvSpPr>
          <p:cNvPr id="4" name="Tijdelijke aanduiding voor tekst 3"/>
          <p:cNvSpPr>
            <a:spLocks noGrp="1"/>
          </p:cNvSpPr>
          <p:nvPr>
            <p:ph type="body" sz="quarter" idx="15"/>
          </p:nvPr>
        </p:nvSpPr>
        <p:spPr/>
        <p:txBody>
          <a:bodyPr/>
          <a:lstStyle/>
          <a:p>
            <a:endParaRPr lang="nl-NL" dirty="0"/>
          </a:p>
        </p:txBody>
      </p:sp>
      <p:sp>
        <p:nvSpPr>
          <p:cNvPr id="6" name="Tijdelijke aanduiding voor tekst 5"/>
          <p:cNvSpPr>
            <a:spLocks noGrp="1"/>
          </p:cNvSpPr>
          <p:nvPr>
            <p:ph type="body" sz="quarter" idx="17"/>
          </p:nvPr>
        </p:nvSpPr>
        <p:spPr/>
        <p:txBody>
          <a:bodyPr/>
          <a:lstStyle/>
          <a:p>
            <a:endParaRPr lang="nl-NL"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735" y="749642"/>
            <a:ext cx="4604265" cy="3191132"/>
          </a:xfrm>
          <a:prstGeom prst="rect">
            <a:avLst/>
          </a:prstGeom>
        </p:spPr>
        <p:style>
          <a:lnRef idx="2">
            <a:schemeClr val="dk1">
              <a:shade val="50000"/>
            </a:schemeClr>
          </a:lnRef>
          <a:fillRef idx="1">
            <a:schemeClr val="dk1"/>
          </a:fillRef>
          <a:effectRef idx="0">
            <a:schemeClr val="dk1"/>
          </a:effectRef>
          <a:fontRef idx="minor">
            <a:schemeClr val="lt1"/>
          </a:fontRef>
        </p:style>
      </p:pic>
      <p:sp>
        <p:nvSpPr>
          <p:cNvPr id="11" name="Heptagon 10"/>
          <p:cNvSpPr/>
          <p:nvPr/>
        </p:nvSpPr>
        <p:spPr>
          <a:xfrm>
            <a:off x="5338117" y="1705233"/>
            <a:ext cx="193589" cy="168875"/>
          </a:xfrm>
          <a:prstGeom prst="hep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a:t>2</a:t>
            </a:r>
            <a:endParaRPr lang="en-US" sz="1100" dirty="0"/>
          </a:p>
        </p:txBody>
      </p:sp>
      <p:sp>
        <p:nvSpPr>
          <p:cNvPr id="12" name="Heptagon 11"/>
          <p:cNvSpPr/>
          <p:nvPr/>
        </p:nvSpPr>
        <p:spPr>
          <a:xfrm>
            <a:off x="4827374" y="864973"/>
            <a:ext cx="280086" cy="238897"/>
          </a:xfrm>
          <a:prstGeom prst="hep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1</a:t>
            </a:r>
            <a:endParaRPr lang="en-US" dirty="0"/>
          </a:p>
        </p:txBody>
      </p:sp>
      <p:sp>
        <p:nvSpPr>
          <p:cNvPr id="13" name="Heptagon 12"/>
          <p:cNvSpPr/>
          <p:nvPr/>
        </p:nvSpPr>
        <p:spPr>
          <a:xfrm>
            <a:off x="5350474" y="1857633"/>
            <a:ext cx="193589" cy="168875"/>
          </a:xfrm>
          <a:prstGeom prst="hep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smtClean="0"/>
              <a:t>3</a:t>
            </a:r>
            <a:endParaRPr lang="en-US" sz="1100" dirty="0"/>
          </a:p>
        </p:txBody>
      </p:sp>
      <p:sp>
        <p:nvSpPr>
          <p:cNvPr id="14" name="Heptagon 13"/>
          <p:cNvSpPr/>
          <p:nvPr/>
        </p:nvSpPr>
        <p:spPr>
          <a:xfrm>
            <a:off x="5346356" y="2026508"/>
            <a:ext cx="193589" cy="168875"/>
          </a:xfrm>
          <a:prstGeom prst="hep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dirty="0" smtClean="0"/>
              <a:t>4</a:t>
            </a:r>
            <a:endParaRPr lang="en-US" sz="1100" dirty="0"/>
          </a:p>
        </p:txBody>
      </p:sp>
      <p:sp>
        <p:nvSpPr>
          <p:cNvPr id="15" name="Heptagon 14"/>
          <p:cNvSpPr/>
          <p:nvPr/>
        </p:nvSpPr>
        <p:spPr>
          <a:xfrm>
            <a:off x="251250" y="1264510"/>
            <a:ext cx="325397" cy="275966"/>
          </a:xfrm>
          <a:prstGeom prst="hep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2</a:t>
            </a:r>
            <a:endParaRPr lang="en-US" dirty="0"/>
          </a:p>
        </p:txBody>
      </p:sp>
      <p:sp>
        <p:nvSpPr>
          <p:cNvPr id="16" name="Heptagon 15"/>
          <p:cNvSpPr/>
          <p:nvPr/>
        </p:nvSpPr>
        <p:spPr>
          <a:xfrm>
            <a:off x="243017" y="345990"/>
            <a:ext cx="350108" cy="284206"/>
          </a:xfrm>
          <a:prstGeom prst="hep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1</a:t>
            </a:r>
            <a:endParaRPr lang="en-US" dirty="0"/>
          </a:p>
        </p:txBody>
      </p:sp>
      <p:sp>
        <p:nvSpPr>
          <p:cNvPr id="17" name="Heptagon 16"/>
          <p:cNvSpPr/>
          <p:nvPr/>
        </p:nvSpPr>
        <p:spPr>
          <a:xfrm>
            <a:off x="296561" y="1968845"/>
            <a:ext cx="337753" cy="321274"/>
          </a:xfrm>
          <a:prstGeom prst="hep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3</a:t>
            </a:r>
            <a:endParaRPr lang="en-US" dirty="0"/>
          </a:p>
        </p:txBody>
      </p:sp>
      <p:sp>
        <p:nvSpPr>
          <p:cNvPr id="18" name="Heptagon 17"/>
          <p:cNvSpPr/>
          <p:nvPr/>
        </p:nvSpPr>
        <p:spPr>
          <a:xfrm>
            <a:off x="308918" y="2862650"/>
            <a:ext cx="374822" cy="325394"/>
          </a:xfrm>
          <a:prstGeom prst="hept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4</a:t>
            </a:r>
            <a:endParaRPr lang="en-US" dirty="0"/>
          </a:p>
        </p:txBody>
      </p:sp>
      <p:sp>
        <p:nvSpPr>
          <p:cNvPr id="19" name="TextBox 18"/>
          <p:cNvSpPr txBox="1"/>
          <p:nvPr/>
        </p:nvSpPr>
        <p:spPr>
          <a:xfrm>
            <a:off x="691978" y="321275"/>
            <a:ext cx="3484606" cy="861774"/>
          </a:xfrm>
          <a:prstGeom prst="rect">
            <a:avLst/>
          </a:prstGeom>
          <a:noFill/>
        </p:spPr>
        <p:txBody>
          <a:bodyPr wrap="square" rtlCol="0">
            <a:spAutoFit/>
          </a:bodyPr>
          <a:lstStyle/>
          <a:p>
            <a:r>
              <a:rPr lang="fr-FR" sz="1000" dirty="0" smtClean="0"/>
              <a:t>Le chemin de sortie sélectionné par l’utilisateur et concaténé avec le nom de rechercher + la date. Les sous dossier du dossier Racine (</a:t>
            </a:r>
            <a:r>
              <a:rPr lang="fr-FR" sz="1000" dirty="0" err="1" smtClean="0"/>
              <a:t>Sequana</a:t>
            </a:r>
            <a:r>
              <a:rPr lang="fr-FR" sz="1000" dirty="0" smtClean="0"/>
              <a:t>/Exe/ETATS)sont ceux qui se trouve dans le dossier d’origine. </a:t>
            </a:r>
            <a:endParaRPr lang="en-US" sz="1000" dirty="0"/>
          </a:p>
        </p:txBody>
      </p:sp>
      <p:sp>
        <p:nvSpPr>
          <p:cNvPr id="20" name="TextBox 19"/>
          <p:cNvSpPr txBox="1"/>
          <p:nvPr/>
        </p:nvSpPr>
        <p:spPr>
          <a:xfrm>
            <a:off x="617838" y="1227438"/>
            <a:ext cx="3245708" cy="553998"/>
          </a:xfrm>
          <a:prstGeom prst="rect">
            <a:avLst/>
          </a:prstGeom>
          <a:noFill/>
        </p:spPr>
        <p:txBody>
          <a:bodyPr wrap="square" rtlCol="0">
            <a:spAutoFit/>
          </a:bodyPr>
          <a:lstStyle/>
          <a:p>
            <a:r>
              <a:rPr lang="fr-FR" sz="1000" dirty="0" smtClean="0"/>
              <a:t>Si l’option CSV est coché, on a un fichier texte qui est généré avec dedans le résultat de la recherche.</a:t>
            </a:r>
            <a:endParaRPr lang="en-US" sz="1000" dirty="0"/>
          </a:p>
        </p:txBody>
      </p:sp>
      <p:sp>
        <p:nvSpPr>
          <p:cNvPr id="21" name="TextBox 20"/>
          <p:cNvSpPr txBox="1"/>
          <p:nvPr/>
        </p:nvSpPr>
        <p:spPr>
          <a:xfrm>
            <a:off x="675503" y="1960605"/>
            <a:ext cx="3393989" cy="553998"/>
          </a:xfrm>
          <a:prstGeom prst="rect">
            <a:avLst/>
          </a:prstGeom>
          <a:noFill/>
        </p:spPr>
        <p:txBody>
          <a:bodyPr wrap="square" rtlCol="0">
            <a:spAutoFit/>
          </a:bodyPr>
          <a:lstStyle/>
          <a:p>
            <a:r>
              <a:rPr lang="fr-FR" sz="1000" dirty="0" smtClean="0"/>
              <a:t>Lorsque le fichier est concerné par la recherche on copie le .</a:t>
            </a:r>
            <a:r>
              <a:rPr lang="fr-FR" sz="1000" dirty="0" err="1" smtClean="0"/>
              <a:t>rpt</a:t>
            </a:r>
            <a:r>
              <a:rPr lang="fr-FR" sz="1000" dirty="0" smtClean="0"/>
              <a:t> dans le dossier correspondant(si toutefois l’option copie des fichier est coché).</a:t>
            </a:r>
            <a:endParaRPr lang="en-US" sz="1000" dirty="0"/>
          </a:p>
        </p:txBody>
      </p:sp>
      <p:sp>
        <p:nvSpPr>
          <p:cNvPr id="22" name="TextBox 21"/>
          <p:cNvSpPr txBox="1"/>
          <p:nvPr/>
        </p:nvSpPr>
        <p:spPr>
          <a:xfrm>
            <a:off x="708454" y="2858530"/>
            <a:ext cx="3278660" cy="600164"/>
          </a:xfrm>
          <a:prstGeom prst="rect">
            <a:avLst/>
          </a:prstGeom>
          <a:noFill/>
        </p:spPr>
        <p:txBody>
          <a:bodyPr wrap="square" rtlCol="0">
            <a:spAutoFit/>
          </a:bodyPr>
          <a:lstStyle/>
          <a:p>
            <a:r>
              <a:rPr lang="fr-FR" sz="1100" dirty="0" smtClean="0"/>
              <a:t>C’est le reports transformé en </a:t>
            </a:r>
            <a:r>
              <a:rPr lang="fr-FR" sz="1100" dirty="0" err="1" smtClean="0"/>
              <a:t>xml</a:t>
            </a:r>
            <a:r>
              <a:rPr lang="fr-FR" sz="1100" dirty="0" smtClean="0"/>
              <a:t> que l’on garde dans tous les cas s’il est concerné par la recherche.</a:t>
            </a:r>
            <a:endParaRPr lang="en-US" sz="1100" dirty="0"/>
          </a:p>
        </p:txBody>
      </p:sp>
    </p:spTree>
    <p:extLst>
      <p:ext uri="{BB962C8B-B14F-4D97-AF65-F5344CB8AC3E}">
        <p14:creationId xmlns:p14="http://schemas.microsoft.com/office/powerpoint/2010/main" val="2927232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Procédure stockées</a:t>
            </a:r>
            <a:endParaRPr lang="en-US" dirty="0"/>
          </a:p>
        </p:txBody>
      </p:sp>
      <p:sp>
        <p:nvSpPr>
          <p:cNvPr id="3" name="Slide Number Placeholder 2"/>
          <p:cNvSpPr>
            <a:spLocks noGrp="1"/>
          </p:cNvSpPr>
          <p:nvPr>
            <p:ph type="sldNum" sz="quarter" idx="12"/>
          </p:nvPr>
        </p:nvSpPr>
        <p:spPr/>
        <p:txBody>
          <a:bodyPr/>
          <a:lstStyle/>
          <a:p>
            <a:fld id="{625B2B83-2D50-4CF5-AAEA-C6F26BDD12E7}" type="slidenum">
              <a:rPr lang="nl-NL" smtClean="0"/>
              <a:pPr/>
              <a:t>8</a:t>
            </a:fld>
            <a:endParaRPr lang="nl-NL"/>
          </a:p>
        </p:txBody>
      </p:sp>
      <p:sp>
        <p:nvSpPr>
          <p:cNvPr id="4" name="Text Placeholder 3"/>
          <p:cNvSpPr>
            <a:spLocks noGrp="1"/>
          </p:cNvSpPr>
          <p:nvPr>
            <p:ph type="body" sz="quarter" idx="13"/>
          </p:nvPr>
        </p:nvSpPr>
        <p:spPr/>
        <p:txBody>
          <a:bodyPr/>
          <a:lstStyle/>
          <a:p>
            <a:r>
              <a:rPr lang="fr-FR" dirty="0" smtClean="0"/>
              <a:t>Pour la recherche dans les procédures stockées, l’essentiel du traitement se fait via une requête qui prend en paramètre le nom de la recherche. En sortie elle récupère les noms des procédures stockées concernées par la recherche. </a:t>
            </a:r>
            <a:endParaRPr lang="en-US" dirty="0"/>
          </a:p>
        </p:txBody>
      </p:sp>
      <p:sp>
        <p:nvSpPr>
          <p:cNvPr id="5" name="Picture Placeholder 4"/>
          <p:cNvSpPr>
            <a:spLocks noGrp="1"/>
          </p:cNvSpPr>
          <p:nvPr>
            <p:ph type="pic" sz="quarter" idx="14"/>
          </p:nvPr>
        </p:nvSpPr>
        <p:spPr/>
      </p:sp>
      <p:sp>
        <p:nvSpPr>
          <p:cNvPr id="6" name="Text Placeholder 5"/>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81362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5B2B83-2D50-4CF5-AAEA-C6F26BDD12E7}" type="slidenum">
              <a:rPr lang="nl-NL" smtClean="0"/>
              <a:pPr/>
              <a:t>9</a:t>
            </a:fld>
            <a:endParaRPr lang="nl-NL"/>
          </a:p>
        </p:txBody>
      </p:sp>
      <p:sp>
        <p:nvSpPr>
          <p:cNvPr id="4" name="Text Placeholder 3"/>
          <p:cNvSpPr>
            <a:spLocks noGrp="1"/>
          </p:cNvSpPr>
          <p:nvPr>
            <p:ph type="body" sz="quarter" idx="15"/>
          </p:nvPr>
        </p:nvSpPr>
        <p:spPr/>
        <p:txBody>
          <a:bodyPr/>
          <a:lstStyle/>
          <a:p>
            <a:endParaRPr lang="en-US"/>
          </a:p>
        </p:txBody>
      </p:sp>
      <p:sp>
        <p:nvSpPr>
          <p:cNvPr id="6" name="Text Placeholder 5"/>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395546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Athlon_presentation_16_9">
  <a:themeElements>
    <a:clrScheme name="Athlon">
      <a:dk1>
        <a:srgbClr val="1D4481"/>
      </a:dk1>
      <a:lt1>
        <a:sysClr val="window" lastClr="FFFFFF"/>
      </a:lt1>
      <a:dk2>
        <a:srgbClr val="000000"/>
      </a:dk2>
      <a:lt2>
        <a:srgbClr val="EEECE1"/>
      </a:lt2>
      <a:accent1>
        <a:srgbClr val="1D4481"/>
      </a:accent1>
      <a:accent2>
        <a:srgbClr val="FFCC00"/>
      </a:accent2>
      <a:accent3>
        <a:srgbClr val="9BBB59"/>
      </a:accent3>
      <a:accent4>
        <a:srgbClr val="8064A2"/>
      </a:accent4>
      <a:accent5>
        <a:srgbClr val="4BACC6"/>
      </a:accent5>
      <a:accent6>
        <a:srgbClr val="F79646"/>
      </a:accent6>
      <a:hlink>
        <a:srgbClr val="0000FF"/>
      </a:hlink>
      <a:folHlink>
        <a:srgbClr val="800080"/>
      </a:folHlink>
    </a:clrScheme>
    <a:fontScheme name="Athlon">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1A69E8F9-4B90-4229-8BBB-FE269967CF70}" vid="{6B5ADB03-239B-46AC-8339-757AB5D6425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Athlon 16x9</Template>
  <TotalTime>1183</TotalTime>
  <Words>418</Words>
  <Application>Microsoft Office PowerPoint</Application>
  <PresentationFormat>On-screen Show (16:9)</PresentationFormat>
  <Paragraphs>93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Verdana</vt:lpstr>
      <vt:lpstr>Athlon_presentation_16_9</vt:lpstr>
      <vt:lpstr>AppReport_Athlon</vt:lpstr>
      <vt:lpstr>PowerPoint Presentation</vt:lpstr>
      <vt:lpstr>PowerPoint Presentation</vt:lpstr>
      <vt:lpstr>Fiche Utilisateur :</vt:lpstr>
      <vt:lpstr>PowerPoint Presentation</vt:lpstr>
      <vt:lpstr>Schéma N°2 du traitement des reports</vt:lpstr>
      <vt:lpstr>PowerPoint Presentation</vt:lpstr>
      <vt:lpstr>Procédure stockées</vt:lpstr>
      <vt:lpstr>PowerPoint Presentation</vt:lpstr>
      <vt:lpstr>PowerPoint Presentation</vt:lpstr>
      <vt:lpstr>Merci</vt:lpstr>
    </vt:vector>
  </TitlesOfParts>
  <Company>De Lage Landen B.V.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Geerings, R (Rob)</dc:creator>
  <cp:lastModifiedBy>Lansardiere, V (Vincent)</cp:lastModifiedBy>
  <cp:revision>11</cp:revision>
  <dcterms:created xsi:type="dcterms:W3CDTF">2015-10-08T07:31:50Z</dcterms:created>
  <dcterms:modified xsi:type="dcterms:W3CDTF">2017-03-09T15:56:28Z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jabloonVersieDatum">
    <vt:filetime>2014-07-02T22:00:00Z</vt:filetime>
  </property>
  <property fmtid="{D5CDD505-2E9C-101B-9397-08002B2CF9AE}" pid="3" name="doc_type">
    <vt:lpwstr>dll</vt:lpwstr>
  </property>
  <property fmtid="{D5CDD505-2E9C-101B-9397-08002B2CF9AE}" pid="4" name="title_slide">
    <vt:lpwstr>256</vt:lpwstr>
  </property>
</Properties>
</file>