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3USsqECzyyAdJYdh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e4Rhv-N73PsokycN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HRd5B7kBvzWFnvf9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CHSo1PMHraJNrZk1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dxED9gPsn7YYolWQ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bqrmEH0uxkYK9ospu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g_P9-tA_BCKE2sar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jih3ipKQe3UjVGYR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lb81kiRE5Isf5097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ULxFfRO-CueOtT6V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bahqhU5cPIemDVtMP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3USy7N4-QcrjJzB6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KbYw9TaIx9Uc3Lh3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LGV4HzovUUKODoip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SccSR_Pw4yxrqEI2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_ms84WVGNMf01zAD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d2dEYs1ywpw2xygd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O2fgJOOsXuNKNYb5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2020-06-02T00:56:12.852Z</dcterms:created>
  <dcterms:modified xsi:type="dcterms:W3CDTF">2020-06-02T00:56:12.852Z</dcterms:modified>
</cp:coreProperties>
</file>