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pptx" ContentType="image/pptx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ype="http://schemas.openxmlformats.org/officeDocument/2006/relationships/presProps" Target="presProps.xml"/>  <Relationship Id="rId22" Type="http://schemas.openxmlformats.org/officeDocument/2006/relationships/viewProps" Target="viewProps.xml"/>  <Relationship Id="rId23" Type="http://schemas.openxmlformats.org/officeDocument/2006/relationships/theme" Target="theme/theme1.xml"/>  <Relationship Id="rId24" Type="http://schemas.openxmlformats.org/officeDocument/2006/relationships/tableStyles" Target="tableStyles.xml"/>  <Relationship Id="rId2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3USsqECzyyAdJYdh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4gO2fgJOOsXuNKNYb5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e4Rhv-N73PsokycN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4gHRd5B7kBvzWFnvf9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4gCHSo1PMHraJNrZk1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dxED9gPsn7YYolWQ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bqrmEH0uxkYK9ospu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g_P9-tA_BCKE2sar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jih3ipKQe3UjVGYR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lb81kiRE5Isf5097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4gULxFfRO-CueOtT6V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bahqhU5cPIemDVtMP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3USy7N4-QcrjJzB6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KbYw9TaIx9Uc3Lh3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LGV4HzovUUKODoip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PdGhuRSXmQ9mGIGF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SccSR_Pw4yxrqEI2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_ms84WVGNMf01zAD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3Jd2dEYs1ywpw2xygd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2020-04-12T04:10:37.312Z</dcterms:created>
  <dcterms:modified xsi:type="dcterms:W3CDTF">2020-04-12T04:10:37.312Z</dcterms:modified>
</cp:coreProperties>
</file>