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4"/>
  </p:notesMasterIdLst>
  <p:handoutMasterIdLst>
    <p:handoutMasterId r:id="rId5"/>
  </p:handoutMasterIdLst>
  <p:sldIdLst>
    <p:sldId id="256" r:id="rId3"/>
  </p:sldIdLst>
  <p:sldSz cx="9144000" cy="5143500" type="screen16x9"/>
  <p:notesSz cx="7099300" cy="10234613"/>
  <p:defaultText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1">
          <p15:clr>
            <a:srgbClr val="A4A3A4"/>
          </p15:clr>
        </p15:guide>
        <p15:guide id="2" orient="horz" pos="2762">
          <p15:clr>
            <a:srgbClr val="A4A3A4"/>
          </p15:clr>
        </p15:guide>
        <p15:guide id="3" orient="horz" pos="990">
          <p15:clr>
            <a:srgbClr val="A4A3A4"/>
          </p15:clr>
        </p15:guide>
        <p15:guide id="4" orient="horz" pos="3104">
          <p15:clr>
            <a:srgbClr val="A4A3A4"/>
          </p15:clr>
        </p15:guide>
        <p15:guide id="5" orient="horz" pos="566">
          <p15:clr>
            <a:srgbClr val="A4A3A4"/>
          </p15:clr>
        </p15:guide>
        <p15:guide id="6" orient="horz" pos="2639">
          <p15:clr>
            <a:srgbClr val="A4A3A4"/>
          </p15:clr>
        </p15:guide>
        <p15:guide id="7" orient="horz" pos="758">
          <p15:clr>
            <a:srgbClr val="A4A3A4"/>
          </p15:clr>
        </p15:guide>
        <p15:guide id="8" orient="horz" pos="145">
          <p15:clr>
            <a:srgbClr val="A4A3A4"/>
          </p15:clr>
        </p15:guide>
        <p15:guide id="9" orient="horz" pos="1688">
          <p15:clr>
            <a:srgbClr val="A4A3A4"/>
          </p15:clr>
        </p15:guide>
        <p15:guide id="10" orient="horz" pos="2828">
          <p15:clr>
            <a:srgbClr val="A4A3A4"/>
          </p15:clr>
        </p15:guide>
        <p15:guide id="11" pos="5630">
          <p15:clr>
            <a:srgbClr val="A4A3A4"/>
          </p15:clr>
        </p15:guide>
        <p15:guide id="12" pos="3788">
          <p15:clr>
            <a:srgbClr val="A4A3A4"/>
          </p15:clr>
        </p15:guide>
        <p15:guide id="13" pos="2906">
          <p15:clr>
            <a:srgbClr val="A4A3A4"/>
          </p15:clr>
        </p15:guide>
        <p15:guide id="14" pos="3674">
          <p15:clr>
            <a:srgbClr val="A4A3A4"/>
          </p15:clr>
        </p15:guide>
        <p15:guide id="15" pos="3901">
          <p15:clr>
            <a:srgbClr val="A4A3A4"/>
          </p15:clr>
        </p15:guide>
        <p15:guide id="16" pos="3018">
          <p15:clr>
            <a:srgbClr val="A4A3A4"/>
          </p15:clr>
        </p15:guide>
        <p15:guide id="17" pos="2791">
          <p15:clr>
            <a:srgbClr val="A4A3A4"/>
          </p15:clr>
        </p15:guide>
        <p15:guide id="18" pos="159">
          <p15:clr>
            <a:srgbClr val="A4A3A4"/>
          </p15:clr>
        </p15:guide>
        <p15:guide id="19" pos="1847">
          <p15:clr>
            <a:srgbClr val="A4A3A4"/>
          </p15:clr>
        </p15:guide>
        <p15:guide id="20" orient="horz" pos="2759">
          <p15:clr>
            <a:srgbClr val="A4A3A4"/>
          </p15:clr>
        </p15:guide>
        <p15:guide id="21" orient="horz" pos="1628">
          <p15:clr>
            <a:srgbClr val="A4A3A4"/>
          </p15:clr>
        </p15:guide>
        <p15:guide id="22" pos="287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kie Barlow"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315" autoAdjust="0"/>
  </p:normalViewPr>
  <p:slideViewPr>
    <p:cSldViewPr snapToGrid="0">
      <p:cViewPr varScale="1">
        <p:scale>
          <a:sx n="106" d="100"/>
          <a:sy n="106" d="100"/>
        </p:scale>
        <p:origin x="82" y="202"/>
      </p:cViewPr>
      <p:guideLst>
        <p:guide orient="horz" pos="1831"/>
        <p:guide orient="horz" pos="2762"/>
        <p:guide orient="horz" pos="990"/>
        <p:guide orient="horz" pos="3104"/>
        <p:guide orient="horz" pos="566"/>
        <p:guide orient="horz" pos="2639"/>
        <p:guide orient="horz" pos="758"/>
        <p:guide orient="horz" pos="145"/>
        <p:guide orient="horz" pos="1688"/>
        <p:guide orient="horz" pos="2828"/>
        <p:guide pos="5630"/>
        <p:guide pos="3788"/>
        <p:guide pos="2906"/>
        <p:guide pos="3674"/>
        <p:guide pos="3901"/>
        <p:guide pos="3018"/>
        <p:guide pos="2791"/>
        <p:guide pos="159"/>
        <p:guide pos="1847"/>
        <p:guide orient="horz" pos="2759"/>
        <p:guide orient="horz" pos="1628"/>
        <p:guide pos="28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7" d="100"/>
          <a:sy n="47" d="100"/>
        </p:scale>
        <p:origin x="-2370"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3/11/2020</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‹N°›</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3/11/2020</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‹N°›</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457184" rtl="0" eaLnBrk="1" latinLnBrk="0" hangingPunct="1">
      <a:defRPr sz="1200" kern="1200">
        <a:solidFill>
          <a:schemeClr val="tx1"/>
        </a:solidFill>
        <a:latin typeface="+mn-lt"/>
        <a:ea typeface="+mn-ea"/>
        <a:cs typeface="+mn-cs"/>
      </a:defRPr>
    </a:lvl1pPr>
    <a:lvl2pPr marL="457184" algn="l" defTabSz="457184" rtl="0" eaLnBrk="1" latinLnBrk="0" hangingPunct="1">
      <a:defRPr sz="1200" kern="1200">
        <a:solidFill>
          <a:schemeClr val="tx1"/>
        </a:solidFill>
        <a:latin typeface="+mn-lt"/>
        <a:ea typeface="+mn-ea"/>
        <a:cs typeface="+mn-cs"/>
      </a:defRPr>
    </a:lvl2pPr>
    <a:lvl3pPr marL="914367" algn="l" defTabSz="457184" rtl="0" eaLnBrk="1" latinLnBrk="0" hangingPunct="1">
      <a:defRPr sz="1200" kern="1200">
        <a:solidFill>
          <a:schemeClr val="tx1"/>
        </a:solidFill>
        <a:latin typeface="+mn-lt"/>
        <a:ea typeface="+mn-ea"/>
        <a:cs typeface="+mn-cs"/>
      </a:defRPr>
    </a:lvl3pPr>
    <a:lvl4pPr marL="1371552" algn="l" defTabSz="457184" rtl="0" eaLnBrk="1" latinLnBrk="0" hangingPunct="1">
      <a:defRPr sz="1200" kern="1200">
        <a:solidFill>
          <a:schemeClr val="tx1"/>
        </a:solidFill>
        <a:latin typeface="+mn-lt"/>
        <a:ea typeface="+mn-ea"/>
        <a:cs typeface="+mn-cs"/>
      </a:defRPr>
    </a:lvl4pPr>
    <a:lvl5pPr marL="1828736" algn="l" defTabSz="457184" rtl="0" eaLnBrk="1" latinLnBrk="0" hangingPunct="1">
      <a:defRPr sz="1200" kern="1200">
        <a:solidFill>
          <a:schemeClr val="tx1"/>
        </a:solidFill>
        <a:latin typeface="+mn-lt"/>
        <a:ea typeface="+mn-ea"/>
        <a:cs typeface="+mn-cs"/>
      </a:defRPr>
    </a:lvl5pPr>
    <a:lvl6pPr marL="2285919" algn="l" defTabSz="457184" rtl="0" eaLnBrk="1" latinLnBrk="0" hangingPunct="1">
      <a:defRPr sz="1200" kern="1200">
        <a:solidFill>
          <a:schemeClr val="tx1"/>
        </a:solidFill>
        <a:latin typeface="+mn-lt"/>
        <a:ea typeface="+mn-ea"/>
        <a:cs typeface="+mn-cs"/>
      </a:defRPr>
    </a:lvl6pPr>
    <a:lvl7pPr marL="2743103" algn="l" defTabSz="457184" rtl="0" eaLnBrk="1" latinLnBrk="0" hangingPunct="1">
      <a:defRPr sz="1200" kern="1200">
        <a:solidFill>
          <a:schemeClr val="tx1"/>
        </a:solidFill>
        <a:latin typeface="+mn-lt"/>
        <a:ea typeface="+mn-ea"/>
        <a:cs typeface="+mn-cs"/>
      </a:defRPr>
    </a:lvl7pPr>
    <a:lvl8pPr marL="3200287" algn="l" defTabSz="457184" rtl="0" eaLnBrk="1" latinLnBrk="0" hangingPunct="1">
      <a:defRPr sz="1200" kern="1200">
        <a:solidFill>
          <a:schemeClr val="tx1"/>
        </a:solidFill>
        <a:latin typeface="+mn-lt"/>
        <a:ea typeface="+mn-ea"/>
        <a:cs typeface="+mn-cs"/>
      </a:defRPr>
    </a:lvl8pPr>
    <a:lvl9pPr marL="3657471" algn="l" defTabSz="45718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0"/>
            <a:ext cx="9144000" cy="4330794"/>
          </a:xfrm>
          <a:prstGeom prst="rect">
            <a:avLst/>
          </a:prstGeom>
          <a:solidFill>
            <a:schemeClr val="bg1">
              <a:lumMod val="95000"/>
            </a:schemeClr>
          </a:solidFill>
        </p:spPr>
        <p:txBody>
          <a:bodyPr lIns="91437" tIns="45718" rIns="91437" bIns="45718"/>
          <a:lstStyle>
            <a:lvl1pPr>
              <a:buNone/>
              <a:defRPr sz="1400">
                <a:solidFill>
                  <a:schemeClr val="bg1">
                    <a:lumMod val="85000"/>
                  </a:schemeClr>
                </a:solidFill>
              </a:defRPr>
            </a:lvl1pPr>
          </a:lstStyle>
          <a:p>
            <a:r>
              <a:rPr lang="fr-FR"/>
              <a:t>Cliquez sur l'icône pour ajouter une image</a:t>
            </a:r>
            <a:endParaRPr lang="en-US" dirty="0"/>
          </a:p>
        </p:txBody>
      </p:sp>
      <p:sp>
        <p:nvSpPr>
          <p:cNvPr id="8" name="Title 1"/>
          <p:cNvSpPr>
            <a:spLocks noGrp="1"/>
          </p:cNvSpPr>
          <p:nvPr>
            <p:ph type="ctrTitle" hasCustomPrompt="1"/>
          </p:nvPr>
        </p:nvSpPr>
        <p:spPr>
          <a:xfrm>
            <a:off x="252415" y="2609224"/>
            <a:ext cx="8673872" cy="553998"/>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252415" y="3204247"/>
            <a:ext cx="8673872" cy="215444"/>
          </a:xfrm>
          <a:prstGeom prst="rect">
            <a:avLst/>
          </a:prstGeom>
        </p:spPr>
        <p:txBody>
          <a:bodyPr lIns="0" tIns="0" rIns="0" bIns="0">
            <a:noAutofit/>
          </a:bodyPr>
          <a:lstStyle>
            <a:lvl1pPr marL="0" indent="0" algn="l">
              <a:buNone/>
              <a:defRPr sz="1400" baseline="0">
                <a:solidFill>
                  <a:schemeClr val="bg1"/>
                </a:solidFill>
              </a:defRPr>
            </a:lvl1pPr>
            <a:lvl2pPr marL="457184" indent="0" algn="ctr">
              <a:buNone/>
              <a:defRPr>
                <a:solidFill>
                  <a:schemeClr val="tx1">
                    <a:tint val="75000"/>
                  </a:schemeClr>
                </a:solidFill>
              </a:defRPr>
            </a:lvl2pPr>
            <a:lvl3pPr marL="914367" indent="0" algn="ctr">
              <a:buNone/>
              <a:defRPr>
                <a:solidFill>
                  <a:schemeClr val="tx1">
                    <a:tint val="75000"/>
                  </a:schemeClr>
                </a:solidFill>
              </a:defRPr>
            </a:lvl3pPr>
            <a:lvl4pPr marL="1371552" indent="0" algn="ctr">
              <a:buNone/>
              <a:defRPr>
                <a:solidFill>
                  <a:schemeClr val="tx1">
                    <a:tint val="75000"/>
                  </a:schemeClr>
                </a:solidFill>
              </a:defRPr>
            </a:lvl4pPr>
            <a:lvl5pPr marL="1828736" indent="0" algn="ctr">
              <a:buNone/>
              <a:defRPr>
                <a:solidFill>
                  <a:schemeClr val="tx1">
                    <a:tint val="75000"/>
                  </a:schemeClr>
                </a:solidFill>
              </a:defRPr>
            </a:lvl5pPr>
            <a:lvl6pPr marL="2285919" indent="0" algn="ctr">
              <a:buNone/>
              <a:defRPr>
                <a:solidFill>
                  <a:schemeClr val="tx1">
                    <a:tint val="75000"/>
                  </a:schemeClr>
                </a:solidFill>
              </a:defRPr>
            </a:lvl6pPr>
            <a:lvl7pPr marL="2743103" indent="0" algn="ctr">
              <a:buNone/>
              <a:defRPr>
                <a:solidFill>
                  <a:schemeClr val="tx1">
                    <a:tint val="75000"/>
                  </a:schemeClr>
                </a:solidFill>
              </a:defRPr>
            </a:lvl7pPr>
            <a:lvl8pPr marL="3200287" indent="0" algn="ctr">
              <a:buNone/>
              <a:defRPr>
                <a:solidFill>
                  <a:schemeClr val="tx1">
                    <a:tint val="75000"/>
                  </a:schemeClr>
                </a:solidFill>
              </a:defRPr>
            </a:lvl8pPr>
            <a:lvl9pPr marL="3657471"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7067034" y="4494997"/>
            <a:ext cx="2041798" cy="562953"/>
          </a:xfrm>
          <a:prstGeom prst="rect">
            <a:avLst/>
          </a:prstGeom>
        </p:spPr>
      </p:pic>
      <p:sp>
        <p:nvSpPr>
          <p:cNvPr id="14" name="Footer Placeholder 4"/>
          <p:cNvSpPr>
            <a:spLocks noGrp="1"/>
          </p:cNvSpPr>
          <p:nvPr>
            <p:ph type="ftr" sz="quarter" idx="3"/>
          </p:nvPr>
        </p:nvSpPr>
        <p:spPr>
          <a:xfrm>
            <a:off x="252415" y="4857155"/>
            <a:ext cx="1505531" cy="92333"/>
          </a:xfrm>
          <a:prstGeom prst="rect">
            <a:avLst/>
          </a:prstGeom>
        </p:spPr>
        <p:txBody>
          <a:bodyPr vert="horz" wrap="square" lIns="0" tIns="0" rIns="0" bIns="0" rtlCol="0" anchor="ctr">
            <a:spAutoFit/>
          </a:bodyPr>
          <a:lstStyle>
            <a:lvl1pPr algn="l">
              <a:defRPr sz="600">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3573629"/>
            <a:ext cx="9144000" cy="761890"/>
          </a:xfrm>
          <a:prstGeom prst="rect">
            <a:avLst/>
          </a:prstGeom>
          <a:solidFill>
            <a:schemeClr val="tx2">
              <a:alpha val="80000"/>
            </a:schemeClr>
          </a:solidFill>
        </p:spPr>
        <p:txBody>
          <a:bodyPr lIns="91437" tIns="45718" rIns="91437" bIns="45718"/>
          <a:lstStyle>
            <a:lvl1pPr marL="178299" indent="-2362">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4261502"/>
            <a:ext cx="9144000" cy="2019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52413" y="1713559"/>
            <a:ext cx="8647112" cy="1231106"/>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252413" y="2955454"/>
            <a:ext cx="8647111" cy="307777"/>
          </a:xfrm>
          <a:prstGeom prst="rect">
            <a:avLst/>
          </a:prstGeom>
        </p:spPr>
        <p:txBody>
          <a:bodyPr wrap="square"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5"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747891" y="4857156"/>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9" name="Footer Placeholder 4"/>
          <p:cNvSpPr>
            <a:spLocks noGrp="1"/>
          </p:cNvSpPr>
          <p:nvPr>
            <p:ph type="ftr" sz="quarter" idx="3"/>
          </p:nvPr>
        </p:nvSpPr>
        <p:spPr>
          <a:xfrm>
            <a:off x="252414" y="4857155"/>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7105948" y="4510059"/>
            <a:ext cx="1907005" cy="525789"/>
          </a:xfrm>
          <a:prstGeom prst="rect">
            <a:avLst/>
          </a:prstGeom>
        </p:spPr>
      </p:pic>
      <p:sp>
        <p:nvSpPr>
          <p:cNvPr id="12"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2900387"/>
            <a:ext cx="9144000" cy="373063"/>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2769124" y="1958662"/>
            <a:ext cx="3559382" cy="981372"/>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6192839" y="4066302"/>
            <a:ext cx="269875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6014065"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258055" y="4066302"/>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258054" y="1202024"/>
            <a:ext cx="5574419" cy="230009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6192838" y="1201738"/>
            <a:ext cx="2698750" cy="2287696"/>
          </a:xfrm>
        </p:spPr>
        <p:txBody>
          <a:bodyPr>
            <a:noAutofit/>
          </a:bodyPr>
          <a:lstStyle>
            <a:lvl1pPr>
              <a:defRPr sz="1200"/>
            </a:lvl1pPr>
            <a:lvl2pPr>
              <a:defRPr sz="11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2"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258055" y="1203325"/>
            <a:ext cx="8679570" cy="31765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252414" y="4066302"/>
            <a:ext cx="558006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252413" y="1203326"/>
            <a:ext cx="5580062" cy="271703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252413" y="230187"/>
            <a:ext cx="8647112" cy="369332"/>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252413" y="683366"/>
            <a:ext cx="8647112" cy="253916"/>
          </a:xfrm>
        </p:spPr>
        <p:txBody>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247390" y="3037460"/>
            <a:ext cx="5574419" cy="147147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252414" y="2674811"/>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258057" y="4569743"/>
            <a:ext cx="557441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248010" y="1213547"/>
            <a:ext cx="5574419" cy="1370903"/>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4764969" y="1203325"/>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252414" y="4066302"/>
            <a:ext cx="4178298"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247547" y="1209296"/>
            <a:ext cx="4172656" cy="271106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1"/>
            <a:ext cx="9144000" cy="2908710"/>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0"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4764969" y="1203326"/>
            <a:ext cx="4172656"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4791076" y="4066302"/>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252414" y="4066302"/>
            <a:ext cx="4178299"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4549718"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241903" y="1203327"/>
            <a:ext cx="4178299" cy="273805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5"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248530" y="2698483"/>
            <a:ext cx="8633531"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4791076" y="4413143"/>
            <a:ext cx="4100514"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253293" y="4413143"/>
            <a:ext cx="409487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246633" y="1198258"/>
            <a:ext cx="8644953" cy="1386193"/>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248530" y="2907433"/>
            <a:ext cx="4094871"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4791076" y="2907433"/>
            <a:ext cx="4100514" cy="147248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6"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252414" y="4066302"/>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6192839" y="4066302"/>
            <a:ext cx="2744787"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3232555" y="4066302"/>
            <a:ext cx="2717870"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252415" y="1192753"/>
            <a:ext cx="2698748" cy="2666729"/>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3232555" y="1192753"/>
            <a:ext cx="2717870"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6192839" y="1192753"/>
            <a:ext cx="2744787" cy="266956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252413" y="230187"/>
            <a:ext cx="86852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252413" y="683366"/>
            <a:ext cx="86852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cxnSp>
        <p:nvCxnSpPr>
          <p:cNvPr id="16" name="Straight Connector 15"/>
          <p:cNvCxnSpPr/>
          <p:nvPr userDrawn="1"/>
        </p:nvCxnSpPr>
        <p:spPr>
          <a:xfrm>
            <a:off x="3085663"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6076301" y="1203325"/>
            <a:ext cx="0" cy="298608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252413" y="1203327"/>
            <a:ext cx="8639175" cy="1381124"/>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252413" y="2872039"/>
            <a:ext cx="2683481"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3232554"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6192838" y="2872039"/>
            <a:ext cx="2678893" cy="144655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258056" y="2630753"/>
            <a:ext cx="863353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252414" y="4376263"/>
            <a:ext cx="2683481"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6192838"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3232554" y="4376263"/>
            <a:ext cx="2678893" cy="12311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252413" y="230187"/>
            <a:ext cx="8647112" cy="369332"/>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252413" y="683366"/>
            <a:ext cx="8647112" cy="253916"/>
          </a:xfrm>
        </p:spPr>
        <p:txBody>
          <a:bodyPr>
            <a:noAutofit/>
          </a:bodyPr>
          <a:lstStyle>
            <a:lvl1pPr marL="358762" indent="-342888">
              <a:buFontTx/>
              <a:buNone/>
              <a:defRPr sz="1600" baseline="0">
                <a:solidFill>
                  <a:schemeClr val="accent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
            <a:ext cx="9144000" cy="1276141"/>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5" name="Content Placeholder 4"/>
          <p:cNvSpPr>
            <a:spLocks noGrp="1"/>
          </p:cNvSpPr>
          <p:nvPr>
            <p:ph sz="quarter" idx="32"/>
          </p:nvPr>
        </p:nvSpPr>
        <p:spPr>
          <a:xfrm>
            <a:off x="252413" y="1735871"/>
            <a:ext cx="8639175" cy="2644043"/>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1105320"/>
            <a:ext cx="9144000" cy="371789"/>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7" tIns="45718" rIns="91437" bIns="45718" rtlCol="0" anchor="ctr"/>
          <a:lstStyle/>
          <a:p>
            <a:pPr algn="ctr"/>
            <a:endParaRPr lang="en-US"/>
          </a:p>
        </p:txBody>
      </p:sp>
      <p:sp>
        <p:nvSpPr>
          <p:cNvPr id="15" name="Text Placeholder 11"/>
          <p:cNvSpPr>
            <a:spLocks noGrp="1"/>
          </p:cNvSpPr>
          <p:nvPr>
            <p:ph type="body" sz="quarter" idx="33"/>
          </p:nvPr>
        </p:nvSpPr>
        <p:spPr>
          <a:xfrm>
            <a:off x="252413" y="230187"/>
            <a:ext cx="8647112" cy="369332"/>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252413" y="683366"/>
            <a:ext cx="8647112" cy="253916"/>
          </a:xfrm>
        </p:spPr>
        <p:txBody>
          <a:bodyPr>
            <a:noAutofit/>
          </a:bodyPr>
          <a:lstStyle>
            <a:lvl1pPr marL="358762" indent="-342888">
              <a:buFontTx/>
              <a:buNone/>
              <a:defRPr sz="1600">
                <a:solidFill>
                  <a:schemeClr val="bg1"/>
                </a:solidFill>
              </a:defRPr>
            </a:lvl1pPr>
            <a:lvl2pPr marL="407973" indent="-228592">
              <a:buFontTx/>
              <a:buNone/>
              <a:defRPr/>
            </a:lvl2pPr>
            <a:lvl3pPr marL="587354" indent="-228592">
              <a:buFontTx/>
              <a:buNone/>
              <a:defRPr/>
            </a:lvl3pPr>
            <a:lvl4pPr marL="768323" indent="-228592">
              <a:buFontTx/>
              <a:buNone/>
              <a:defRPr/>
            </a:lvl4pPr>
            <a:lvl5pPr marL="939767" indent="-228592">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20"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2041071"/>
            <a:ext cx="9144000" cy="867640"/>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2900386"/>
            <a:ext cx="9144000" cy="373063"/>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2"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0"/>
            <a:ext cx="9144000" cy="1981308"/>
          </a:xfrm>
          <a:prstGeom prst="rect">
            <a:avLst/>
          </a:prstGeom>
          <a:solidFill>
            <a:srgbClr val="8E8F93">
              <a:alpha val="20000"/>
            </a:srgbClr>
          </a:solidFill>
        </p:spPr>
        <p:txBody>
          <a:bodyPr/>
          <a:lstStyle>
            <a:lvl1pPr marL="0" indent="0">
              <a:buNone/>
              <a:defRPr sz="1050">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1981308"/>
            <a:ext cx="9144000" cy="3162191"/>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1608245"/>
            <a:ext cx="9144000" cy="373063"/>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7075053" y="4508525"/>
            <a:ext cx="2018707" cy="556586"/>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4565650" y="-2"/>
            <a:ext cx="4578351"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2">
                    <a:lumMod val="60000"/>
                    <a:lumOff val="40000"/>
                  </a:schemeClr>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0762" y="267086"/>
            <a:ext cx="5143498" cy="460932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Content Placeholder 12"/>
          <p:cNvSpPr>
            <a:spLocks noGrp="1"/>
          </p:cNvSpPr>
          <p:nvPr>
            <p:ph sz="quarter" idx="11" hasCustomPrompt="1"/>
          </p:nvPr>
        </p:nvSpPr>
        <p:spPr>
          <a:xfrm>
            <a:off x="-31899" y="-2"/>
            <a:ext cx="4881491" cy="5143502"/>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13" indent="-265113">
              <a:buFont typeface="Arial"/>
              <a:buChar char="•"/>
              <a:defRPr sz="2000">
                <a:solidFill>
                  <a:schemeClr val="bg1"/>
                </a:solidFill>
              </a:defRPr>
            </a:lvl2pPr>
            <a:lvl3pPr marL="708025" indent="-228600">
              <a:buFont typeface="Lucida Grande"/>
              <a:buChar char="–"/>
              <a:defRPr sz="1800">
                <a:solidFill>
                  <a:schemeClr val="bg1"/>
                </a:solidFill>
              </a:defRPr>
            </a:lvl3pPr>
            <a:lvl4pPr marL="976313" indent="-228600">
              <a:buFont typeface="Lucida Grande"/>
              <a:buChar char="–"/>
              <a:defRPr sz="1600">
                <a:solidFill>
                  <a:schemeClr val="bg1"/>
                </a:solidFill>
              </a:defRPr>
            </a:lvl4pPr>
            <a:lvl5pPr marL="1258888" indent="-231775" defTabSz="314325">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8"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10" name="Rechteck 7"/>
          <p:cNvSpPr/>
          <p:nvPr userDrawn="1"/>
        </p:nvSpPr>
        <p:spPr>
          <a:xfrm>
            <a:off x="5032059" y="274283"/>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5616268" y="274288"/>
            <a:ext cx="32004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5028791" y="7858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5624172" y="7868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5028791" y="13001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5624172" y="13011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5028791" y="181454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5624172" y="181553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5028791" y="23288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5624172" y="23298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5028791" y="28622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5624172" y="28632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5028791" y="3395695"/>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5624172" y="3396686"/>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5028791" y="3919570"/>
            <a:ext cx="457200" cy="45720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5624172" y="3920561"/>
            <a:ext cx="3200400" cy="45720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200" tIns="46101" rIns="92200" bIns="46101" rtlCol="0" anchor="ctr"/>
          <a:lstStyle/>
          <a:p>
            <a:pPr>
              <a:tabLst>
                <a:tab pos="358510"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5004100" y="382137"/>
            <a:ext cx="509596" cy="210641"/>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5629632" y="3957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5006372" y="875737"/>
            <a:ext cx="509596" cy="210641"/>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5631904" y="88938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4994996" y="1410281"/>
            <a:ext cx="509596" cy="210641"/>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5620528" y="1423929"/>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4992724" y="1926633"/>
            <a:ext cx="509596" cy="210641"/>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5618256" y="19402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4994996" y="2420233"/>
            <a:ext cx="509596" cy="210641"/>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5620528" y="2433881"/>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4997268" y="2954777"/>
            <a:ext cx="509596" cy="210641"/>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5609152" y="2968425"/>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4983620" y="3487049"/>
            <a:ext cx="509596" cy="210641"/>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5622800" y="3500697"/>
            <a:ext cx="3145878" cy="208365"/>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4985892" y="4021593"/>
            <a:ext cx="509596" cy="210641"/>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5611424" y="4035241"/>
            <a:ext cx="3145878" cy="208365"/>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4613273" y="0"/>
            <a:ext cx="4530727" cy="5143499"/>
          </a:xfrm>
          <a:prstGeom prst="rect">
            <a:avLst/>
          </a:prstGeom>
          <a:solidFill>
            <a:schemeClr val="accent2">
              <a:alpha val="20000"/>
            </a:schemeClr>
          </a:solidFill>
        </p:spPr>
        <p:txBody>
          <a:bodyPr vert="horz" lIns="252000" tIns="252000" rIns="252000" bIns="252000"/>
          <a:lstStyle>
            <a:lvl1pPr marL="0" indent="0">
              <a:buNone/>
              <a:defRPr sz="1050">
                <a:solidFill>
                  <a:schemeClr val="accent1"/>
                </a:solidFill>
              </a:defRPr>
            </a:lvl1pPr>
            <a:lvl2pPr marL="442913" indent="-265113">
              <a:buFont typeface="Arial"/>
              <a:buChar char="•"/>
              <a:defRPr sz="1800">
                <a:solidFill>
                  <a:schemeClr val="accent1"/>
                </a:solidFill>
              </a:defRPr>
            </a:lvl2pPr>
            <a:lvl3pPr marL="708025" indent="-228600">
              <a:buFont typeface="Lucida Grande"/>
              <a:buChar char="–"/>
              <a:defRPr sz="1600">
                <a:solidFill>
                  <a:schemeClr val="accent1"/>
                </a:solidFill>
              </a:defRPr>
            </a:lvl3pPr>
            <a:lvl4pPr marL="976313" indent="-228600">
              <a:buFont typeface="Lucida Grande"/>
              <a:buChar char="–"/>
              <a:defRPr sz="1400">
                <a:solidFill>
                  <a:schemeClr val="accent1"/>
                </a:solidFill>
              </a:defRPr>
            </a:lvl4pPr>
            <a:lvl5pPr marL="1258888" indent="-231775" defTabSz="314325">
              <a:buFont typeface="Lucida Grande"/>
              <a:buChar char="–"/>
              <a:defRPr sz="1400">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252413" y="982952"/>
            <a:ext cx="3749962" cy="3418927"/>
          </a:xfrm>
          <a:prstGeom prst="rect">
            <a:avLst/>
          </a:prstGeom>
          <a:noFill/>
        </p:spPr>
        <p:txBody>
          <a:bodyPr vert="horz" wrap="square" lIns="0" tIns="0" rIns="0" bIns="0">
            <a:noAutofit/>
          </a:bodyPr>
          <a:lstStyle>
            <a:lvl1pPr marL="236538" indent="-236538">
              <a:buClr>
                <a:schemeClr val="tx2"/>
              </a:buClr>
              <a:buFont typeface="Arial" panose="020B0604020202020204" pitchFamily="34" charset="0"/>
              <a:buNone/>
              <a:defRPr sz="1800">
                <a:solidFill>
                  <a:schemeClr val="accent1"/>
                </a:solidFill>
              </a:defRPr>
            </a:lvl1pPr>
            <a:lvl2pPr marL="457200" indent="-220663">
              <a:buClr>
                <a:schemeClr val="tx2"/>
              </a:buClr>
              <a:buFont typeface="Arial" panose="020B0604020202020204" pitchFamily="34" charset="0"/>
              <a:buChar char="•"/>
              <a:defRPr sz="1600">
                <a:solidFill>
                  <a:schemeClr val="accent1"/>
                </a:solidFill>
              </a:defRPr>
            </a:lvl2pPr>
            <a:lvl3pPr marL="630238" indent="-173038">
              <a:buClr>
                <a:schemeClr val="tx2"/>
              </a:buClr>
              <a:buFont typeface="Arial" panose="020B0604020202020204" pitchFamily="34" charset="0"/>
              <a:buChar char="•"/>
              <a:defRPr sz="1400">
                <a:solidFill>
                  <a:schemeClr val="accent1"/>
                </a:solidFill>
              </a:defRPr>
            </a:lvl3pPr>
            <a:lvl4pPr marL="803275" indent="-173038">
              <a:buClr>
                <a:schemeClr val="tx2"/>
              </a:buClr>
              <a:buFont typeface="Arial" panose="020B0604020202020204" pitchFamily="34" charset="0"/>
              <a:buChar char="•"/>
              <a:defRPr sz="1400">
                <a:solidFill>
                  <a:schemeClr val="accent1"/>
                </a:solidFill>
              </a:defRPr>
            </a:lvl4pPr>
            <a:lvl5pPr marL="977900" indent="-174625" defTabSz="314325">
              <a:buClr>
                <a:schemeClr val="tx2"/>
              </a:buClr>
              <a:buFont typeface="Arial" panose="020B0604020202020204" pitchFamily="34" charset="0"/>
              <a:buChar char="•"/>
              <a:defRPr sz="1400">
                <a:solidFill>
                  <a:schemeClr val="accent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7" name="Title 1"/>
          <p:cNvSpPr>
            <a:spLocks noGrp="1"/>
          </p:cNvSpPr>
          <p:nvPr>
            <p:ph type="title" hasCustomPrompt="1"/>
          </p:nvPr>
        </p:nvSpPr>
        <p:spPr>
          <a:xfrm>
            <a:off x="252413" y="348333"/>
            <a:ext cx="3749962"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1854991" y="2385218"/>
            <a:ext cx="5143498" cy="373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4" hasCustomPrompt="1"/>
          </p:nvPr>
        </p:nvSpPr>
        <p:spPr>
          <a:xfrm>
            <a:off x="4240208" y="0"/>
            <a:ext cx="746127" cy="51435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6"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8056" y="2175153"/>
            <a:ext cx="8633531" cy="369332"/>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258056" y="2634497"/>
            <a:ext cx="8633531" cy="215444"/>
          </a:xfrm>
          <a:prstGeom prst="rect">
            <a:avLst/>
          </a:prstGeom>
        </p:spPr>
        <p:txBody>
          <a:bodyPr lIns="0" tIns="0" rIns="0" bIns="0" anchor="ctr" anchorCtr="0">
            <a:noAutofit/>
          </a:bodyPr>
          <a:lstStyle>
            <a:lvl1pPr marL="0" indent="0">
              <a:buNone/>
              <a:defRPr sz="1400"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4"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252413" y="2955454"/>
            <a:ext cx="8647111" cy="307777"/>
          </a:xfrm>
          <a:prstGeom prst="rect">
            <a:avLst/>
          </a:prstGeom>
        </p:spPr>
        <p:txBody>
          <a:bodyPr lIns="0" tIns="0" rIns="0" bIns="0">
            <a:noAutofit/>
          </a:bodyPr>
          <a:lstStyle>
            <a:lvl1pPr marL="0" indent="0" algn="ctr">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rgbClr val="FFFFFF"/>
                </a:solidFill>
                <a:latin typeface="Arial"/>
                <a:cs typeface="Arial"/>
              </a:defRPr>
            </a:lvl1pPr>
          </a:lstStyle>
          <a:p>
            <a:r>
              <a:rPr lang="en-US" dirty="0"/>
              <a:t>Page </a:t>
            </a:r>
            <a:fld id="{5A9C12DC-491F-9444-86A2-13AC5C62A2FC}" type="slidenum">
              <a:rPr lang="en-US" smtClean="0"/>
              <a:pPr/>
              <a:t>‹N°›</a:t>
            </a:fld>
            <a:endParaRPr lang="en-US" dirty="0"/>
          </a:p>
        </p:txBody>
      </p:sp>
      <p:sp>
        <p:nvSpPr>
          <p:cNvPr id="11" name="Footer Placeholder 4"/>
          <p:cNvSpPr>
            <a:spLocks noGrp="1"/>
          </p:cNvSpPr>
          <p:nvPr>
            <p:ph type="ftr" sz="quarter" idx="3"/>
          </p:nvPr>
        </p:nvSpPr>
        <p:spPr>
          <a:xfrm>
            <a:off x="252413" y="4857154"/>
            <a:ext cx="1509767" cy="92333"/>
          </a:xfrm>
          <a:prstGeom prst="rect">
            <a:avLst/>
          </a:prstGeom>
        </p:spPr>
        <p:txBody>
          <a:bodyPr vert="horz" wrap="square" lIns="0" tIns="0" rIns="0" bIns="0" rtlCol="0" anchor="ctr">
            <a:spAutoFit/>
          </a:bodyPr>
          <a:lstStyle>
            <a:lvl1pPr algn="l">
              <a:defRPr sz="600">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7067034" y="4494996"/>
            <a:ext cx="2041798" cy="562953"/>
          </a:xfrm>
          <a:prstGeom prst="rect">
            <a:avLst/>
          </a:prstGeom>
        </p:spPr>
      </p:pic>
      <p:sp>
        <p:nvSpPr>
          <p:cNvPr id="3" name="Picture Placeholder 5"/>
          <p:cNvSpPr>
            <a:spLocks noGrp="1"/>
          </p:cNvSpPr>
          <p:nvPr>
            <p:ph type="pic" sz="quarter" idx="10" hasCustomPrompt="1"/>
          </p:nvPr>
        </p:nvSpPr>
        <p:spPr>
          <a:xfrm>
            <a:off x="0" y="0"/>
            <a:ext cx="9144000" cy="5143500"/>
          </a:xfrm>
          <a:prstGeom prst="rect">
            <a:avLst/>
          </a:prstGeom>
          <a:solidFill>
            <a:srgbClr val="8E8F93">
              <a:alpha val="20000"/>
            </a:srgbClr>
          </a:solidFill>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400"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252413" y="1713559"/>
            <a:ext cx="8647112" cy="1231106"/>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84" rtl="0" eaLnBrk="1" latinLnBrk="0" hangingPunct="1">
        <a:spcBef>
          <a:spcPct val="0"/>
        </a:spcBef>
        <a:buNone/>
        <a:defRPr sz="4400" kern="1200">
          <a:solidFill>
            <a:schemeClr val="tx1"/>
          </a:solidFill>
          <a:latin typeface="+mj-lt"/>
          <a:ea typeface="+mj-ea"/>
          <a:cs typeface="+mj-cs"/>
        </a:defRPr>
      </a:lvl1pPr>
    </p:titleStyle>
    <p:bodyStyle>
      <a:lvl1pPr marL="342888" indent="-342888" algn="l" defTabSz="457184" rtl="0" eaLnBrk="1" latinLnBrk="0" hangingPunct="1">
        <a:spcBef>
          <a:spcPct val="20000"/>
        </a:spcBef>
        <a:buFont typeface="Arial"/>
        <a:buChar char="•"/>
        <a:defRPr sz="3200" kern="1200">
          <a:solidFill>
            <a:schemeClr val="tx1"/>
          </a:solidFill>
          <a:latin typeface="+mn-lt"/>
          <a:ea typeface="+mn-ea"/>
          <a:cs typeface="+mn-cs"/>
        </a:defRPr>
      </a:lvl1pPr>
      <a:lvl2pPr marL="742924" indent="-285740" algn="l" defTabSz="457184" rtl="0" eaLnBrk="1" latinLnBrk="0" hangingPunct="1">
        <a:spcBef>
          <a:spcPct val="20000"/>
        </a:spcBef>
        <a:buFont typeface="Arial"/>
        <a:buChar char="–"/>
        <a:defRPr sz="2800" kern="1200">
          <a:solidFill>
            <a:schemeClr val="tx1"/>
          </a:solidFill>
          <a:latin typeface="+mn-lt"/>
          <a:ea typeface="+mn-ea"/>
          <a:cs typeface="+mn-cs"/>
        </a:defRPr>
      </a:lvl2pPr>
      <a:lvl3pPr marL="1142960" indent="-228592" algn="l" defTabSz="457184" rtl="0" eaLnBrk="1" latinLnBrk="0" hangingPunct="1">
        <a:spcBef>
          <a:spcPct val="20000"/>
        </a:spcBef>
        <a:buFont typeface="Arial"/>
        <a:buChar char="•"/>
        <a:defRPr sz="2400" kern="1200">
          <a:solidFill>
            <a:schemeClr val="tx1"/>
          </a:solidFill>
          <a:latin typeface="+mn-lt"/>
          <a:ea typeface="+mn-ea"/>
          <a:cs typeface="+mn-cs"/>
        </a:defRPr>
      </a:lvl3pPr>
      <a:lvl4pPr marL="1600144" indent="-228592" algn="l" defTabSz="457184" rtl="0" eaLnBrk="1" latinLnBrk="0" hangingPunct="1">
        <a:spcBef>
          <a:spcPct val="20000"/>
        </a:spcBef>
        <a:buFont typeface="Arial"/>
        <a:buChar char="–"/>
        <a:defRPr sz="2000" kern="1200">
          <a:solidFill>
            <a:schemeClr val="tx1"/>
          </a:solidFill>
          <a:latin typeface="+mn-lt"/>
          <a:ea typeface="+mn-ea"/>
          <a:cs typeface="+mn-cs"/>
        </a:defRPr>
      </a:lvl4pPr>
      <a:lvl5pPr marL="2057328" indent="-228592" algn="l" defTabSz="457184" rtl="0" eaLnBrk="1" latinLnBrk="0" hangingPunct="1">
        <a:spcBef>
          <a:spcPct val="20000"/>
        </a:spcBef>
        <a:buFont typeface="Arial"/>
        <a:buChar char="»"/>
        <a:defRPr sz="2000" kern="1200">
          <a:solidFill>
            <a:schemeClr val="tx1"/>
          </a:solidFill>
          <a:latin typeface="+mn-lt"/>
          <a:ea typeface="+mn-ea"/>
          <a:cs typeface="+mn-cs"/>
        </a:defRPr>
      </a:lvl5pPr>
      <a:lvl6pPr marL="2514511" indent="-228592" algn="l" defTabSz="457184" rtl="0" eaLnBrk="1" latinLnBrk="0" hangingPunct="1">
        <a:spcBef>
          <a:spcPct val="20000"/>
        </a:spcBef>
        <a:buFont typeface="Arial"/>
        <a:buChar char="•"/>
        <a:defRPr sz="2000" kern="1200">
          <a:solidFill>
            <a:schemeClr val="tx1"/>
          </a:solidFill>
          <a:latin typeface="+mn-lt"/>
          <a:ea typeface="+mn-ea"/>
          <a:cs typeface="+mn-cs"/>
        </a:defRPr>
      </a:lvl6pPr>
      <a:lvl7pPr marL="2971695" indent="-228592" algn="l" defTabSz="457184" rtl="0" eaLnBrk="1" latinLnBrk="0" hangingPunct="1">
        <a:spcBef>
          <a:spcPct val="20000"/>
        </a:spcBef>
        <a:buFont typeface="Arial"/>
        <a:buChar char="•"/>
        <a:defRPr sz="2000" kern="1200">
          <a:solidFill>
            <a:schemeClr val="tx1"/>
          </a:solidFill>
          <a:latin typeface="+mn-lt"/>
          <a:ea typeface="+mn-ea"/>
          <a:cs typeface="+mn-cs"/>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8057" y="230188"/>
            <a:ext cx="8633531" cy="369332"/>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252414" y="1203326"/>
            <a:ext cx="8639175" cy="3176587"/>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1747891" y="4857155"/>
            <a:ext cx="525690" cy="92333"/>
          </a:xfrm>
          <a:prstGeom prst="rect">
            <a:avLst/>
          </a:prstGeom>
        </p:spPr>
        <p:txBody>
          <a:bodyPr vert="horz" lIns="0" tIns="0" rIns="0" bIns="0" rtlCol="0" anchor="ctr">
            <a:spAutoFit/>
          </a:bodyPr>
          <a:lstStyle>
            <a:lvl1pPr algn="l">
              <a:defRPr sz="600">
                <a:solidFill>
                  <a:schemeClr val="bg2"/>
                </a:solidFill>
                <a:latin typeface="Arial"/>
                <a:cs typeface="Arial"/>
              </a:defRPr>
            </a:lvl1pPr>
          </a:lstStyle>
          <a:p>
            <a:r>
              <a:rPr lang="en-US" dirty="0"/>
              <a:t>Page </a:t>
            </a:r>
            <a:fld id="{5A9C12DC-491F-9444-86A2-13AC5C62A2FC}" type="slidenum">
              <a:rPr lang="en-US" smtClean="0"/>
              <a:pPr/>
              <a:t>‹N°›</a:t>
            </a:fld>
            <a:endParaRPr lang="en-US" dirty="0"/>
          </a:p>
        </p:txBody>
      </p:sp>
      <p:sp>
        <p:nvSpPr>
          <p:cNvPr id="13" name="Footer Placeholder 4"/>
          <p:cNvSpPr>
            <a:spLocks noGrp="1"/>
          </p:cNvSpPr>
          <p:nvPr>
            <p:ph type="ftr" sz="quarter" idx="3"/>
          </p:nvPr>
        </p:nvSpPr>
        <p:spPr>
          <a:xfrm>
            <a:off x="252413" y="4857155"/>
            <a:ext cx="1509767" cy="92333"/>
          </a:xfrm>
          <a:prstGeom prst="rect">
            <a:avLst/>
          </a:prstGeom>
        </p:spPr>
        <p:txBody>
          <a:bodyPr vert="horz" wrap="square" lIns="0" tIns="0" rIns="0" bIns="0" rtlCol="0" anchor="ctr">
            <a:spAutoFit/>
          </a:bodyPr>
          <a:lstStyle>
            <a:lvl1pPr algn="l">
              <a:defRPr sz="600">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7067034" y="4494997"/>
            <a:ext cx="2041798" cy="562953"/>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84" rtl="0" eaLnBrk="1" latinLnBrk="0" hangingPunct="1">
        <a:spcBef>
          <a:spcPct val="0"/>
        </a:spcBef>
        <a:buNone/>
        <a:defRPr sz="2400" kern="1200">
          <a:solidFill>
            <a:srgbClr val="36C746"/>
          </a:solidFill>
          <a:latin typeface="Arial"/>
          <a:ea typeface="+mj-ea"/>
          <a:cs typeface="Arial"/>
        </a:defRPr>
      </a:lvl1pPr>
    </p:titleStyle>
    <p:bodyStyle>
      <a:lvl1pPr marL="173032" indent="-157158" algn="l" defTabSz="457184"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8" indent="-182557" algn="l" defTabSz="447659" rtl="0" eaLnBrk="1" latinLnBrk="0" hangingPunct="1">
        <a:spcBef>
          <a:spcPts val="500"/>
        </a:spcBef>
        <a:spcAft>
          <a:spcPts val="500"/>
        </a:spcAft>
        <a:buClr>
          <a:srgbClr val="36C746"/>
        </a:buClr>
        <a:buFont typeface="Arial" pitchFamily="34" charset="0"/>
        <a:buChar char="•"/>
        <a:defRPr sz="1400" kern="1200">
          <a:solidFill>
            <a:schemeClr val="accent1"/>
          </a:solidFill>
          <a:latin typeface="Arial"/>
          <a:ea typeface="+mn-ea"/>
          <a:cs typeface="Arial"/>
        </a:defRPr>
      </a:lvl2pPr>
      <a:lvl3pPr marL="538144" indent="-179382" algn="l" defTabSz="457184"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13" indent="-179382" algn="l" defTabSz="457184"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906" indent="-185731" algn="l" defTabSz="457184" rtl="0" eaLnBrk="1" latinLnBrk="0" hangingPunct="1">
        <a:spcBef>
          <a:spcPts val="500"/>
        </a:spcBef>
        <a:spcAft>
          <a:spcPts val="500"/>
        </a:spcAft>
        <a:buClr>
          <a:srgbClr val="36C746"/>
        </a:buClr>
        <a:buFont typeface="Arial" panose="020B0604020202020204" pitchFamily="34" charset="0"/>
        <a:buChar char="–"/>
        <a:defRPr sz="1000" kern="1200">
          <a:solidFill>
            <a:schemeClr val="accent1"/>
          </a:solidFill>
          <a:latin typeface="Arial"/>
          <a:ea typeface="+mn-ea"/>
          <a:cs typeface="Arial"/>
        </a:defRPr>
      </a:lvl5pPr>
      <a:lvl6pPr marL="896080" indent="-182874" algn="l" defTabSz="457184" rtl="0" eaLnBrk="1" latinLnBrk="0" hangingPunct="1">
        <a:spcBef>
          <a:spcPts val="500"/>
        </a:spcBef>
        <a:spcAft>
          <a:spcPts val="500"/>
        </a:spcAft>
        <a:buClr>
          <a:schemeClr val="bg2"/>
        </a:buClr>
        <a:buFont typeface="Arial" panose="020B0604020202020204" pitchFamily="34" charset="0"/>
        <a:buChar char="–"/>
        <a:defRPr sz="1000" kern="1200" baseline="0">
          <a:solidFill>
            <a:schemeClr val="accent1"/>
          </a:solidFill>
          <a:latin typeface="Arial" panose="020B0604020202020204" pitchFamily="34" charset="0"/>
          <a:ea typeface="+mn-ea"/>
          <a:cs typeface="Arial" panose="020B0604020202020204" pitchFamily="34" charset="0"/>
        </a:defRPr>
      </a:lvl6pPr>
      <a:lvl7pPr marL="896080" indent="-182874" algn="l" defTabSz="457184"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79" indent="-228592" algn="l" defTabSz="457184" rtl="0" eaLnBrk="1" latinLnBrk="0" hangingPunct="1">
        <a:spcBef>
          <a:spcPct val="20000"/>
        </a:spcBef>
        <a:buFont typeface="Arial"/>
        <a:buChar char="•"/>
        <a:defRPr sz="2000" kern="1200">
          <a:solidFill>
            <a:schemeClr val="tx1"/>
          </a:solidFill>
          <a:latin typeface="+mn-lt"/>
          <a:ea typeface="+mn-ea"/>
          <a:cs typeface="+mn-cs"/>
        </a:defRPr>
      </a:lvl8pPr>
      <a:lvl9pPr marL="3886063" indent="-228592" algn="l" defTabSz="45718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4" rtl="0" eaLnBrk="1" latinLnBrk="0" hangingPunct="1">
        <a:defRPr sz="1800" kern="1200">
          <a:solidFill>
            <a:schemeClr val="tx1"/>
          </a:solidFill>
          <a:latin typeface="+mn-lt"/>
          <a:ea typeface="+mn-ea"/>
          <a:cs typeface="+mn-cs"/>
        </a:defRPr>
      </a:lvl1pPr>
      <a:lvl2pPr marL="457184" algn="l" defTabSz="457184" rtl="0" eaLnBrk="1" latinLnBrk="0" hangingPunct="1">
        <a:defRPr sz="1800" kern="1200">
          <a:solidFill>
            <a:schemeClr val="tx1"/>
          </a:solidFill>
          <a:latin typeface="+mn-lt"/>
          <a:ea typeface="+mn-ea"/>
          <a:cs typeface="+mn-cs"/>
        </a:defRPr>
      </a:lvl2pPr>
      <a:lvl3pPr marL="914367" algn="l" defTabSz="457184" rtl="0" eaLnBrk="1" latinLnBrk="0" hangingPunct="1">
        <a:defRPr sz="1800" kern="1200">
          <a:solidFill>
            <a:schemeClr val="tx1"/>
          </a:solidFill>
          <a:latin typeface="+mn-lt"/>
          <a:ea typeface="+mn-ea"/>
          <a:cs typeface="+mn-cs"/>
        </a:defRPr>
      </a:lvl3pPr>
      <a:lvl4pPr marL="1371552" algn="l" defTabSz="457184" rtl="0" eaLnBrk="1" latinLnBrk="0" hangingPunct="1">
        <a:defRPr sz="1800" kern="1200">
          <a:solidFill>
            <a:schemeClr val="tx1"/>
          </a:solidFill>
          <a:latin typeface="+mn-lt"/>
          <a:ea typeface="+mn-ea"/>
          <a:cs typeface="+mn-cs"/>
        </a:defRPr>
      </a:lvl4pPr>
      <a:lvl5pPr marL="1828736" algn="l" defTabSz="457184" rtl="0" eaLnBrk="1" latinLnBrk="0" hangingPunct="1">
        <a:defRPr sz="1800" kern="1200">
          <a:solidFill>
            <a:schemeClr val="tx1"/>
          </a:solidFill>
          <a:latin typeface="+mn-lt"/>
          <a:ea typeface="+mn-ea"/>
          <a:cs typeface="+mn-cs"/>
        </a:defRPr>
      </a:lvl5pPr>
      <a:lvl6pPr marL="2285919" algn="l" defTabSz="457184" rtl="0" eaLnBrk="1" latinLnBrk="0" hangingPunct="1">
        <a:defRPr sz="1800" kern="1200">
          <a:solidFill>
            <a:schemeClr val="tx1"/>
          </a:solidFill>
          <a:latin typeface="+mn-lt"/>
          <a:ea typeface="+mn-ea"/>
          <a:cs typeface="+mn-cs"/>
        </a:defRPr>
      </a:lvl6pPr>
      <a:lvl7pPr marL="2743103" algn="l" defTabSz="457184" rtl="0" eaLnBrk="1" latinLnBrk="0" hangingPunct="1">
        <a:defRPr sz="1800" kern="1200">
          <a:solidFill>
            <a:schemeClr val="tx1"/>
          </a:solidFill>
          <a:latin typeface="+mn-lt"/>
          <a:ea typeface="+mn-ea"/>
          <a:cs typeface="+mn-cs"/>
        </a:defRPr>
      </a:lvl7pPr>
      <a:lvl8pPr marL="3200287" algn="l" defTabSz="457184" rtl="0" eaLnBrk="1" latinLnBrk="0" hangingPunct="1">
        <a:defRPr sz="1800" kern="1200">
          <a:solidFill>
            <a:schemeClr val="tx1"/>
          </a:solidFill>
          <a:latin typeface="+mn-lt"/>
          <a:ea typeface="+mn-ea"/>
          <a:cs typeface="+mn-cs"/>
        </a:defRPr>
      </a:lvl8pPr>
      <a:lvl9pPr marL="3657471" algn="l" defTabSz="4571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BF6A0FFF-FC2B-4015-83F8-2E3E043524D9}"/>
              </a:ext>
            </a:extLst>
          </p:cNvPr>
          <p:cNvSpPr txBox="1"/>
          <p:nvPr/>
        </p:nvSpPr>
        <p:spPr>
          <a:xfrm>
            <a:off x="1793126" y="2217807"/>
            <a:ext cx="5557748" cy="707886"/>
          </a:xfrm>
          <a:prstGeom prst="rect">
            <a:avLst/>
          </a:prstGeom>
          <a:noFill/>
        </p:spPr>
        <p:txBody>
          <a:bodyPr wrap="square" rtlCol="0">
            <a:spAutoFit/>
          </a:bodyPr>
          <a:lstStyle/>
          <a:p>
            <a:pPr algn="ctr"/>
            <a:r>
              <a:rPr lang="fr-FR" sz="4000" dirty="0"/>
              <a:t>Hello world</a:t>
            </a:r>
          </a:p>
        </p:txBody>
      </p:sp>
    </p:spTree>
    <p:extLst>
      <p:ext uri="{BB962C8B-B14F-4D97-AF65-F5344CB8AC3E}">
        <p14:creationId xmlns:p14="http://schemas.microsoft.com/office/powerpoint/2010/main" val="3538148041"/>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1</TotalTime>
  <Words>2</Words>
  <Application>Microsoft Office PowerPoint</Application>
  <PresentationFormat>Affichage à l'écran (16:9)</PresentationFormat>
  <Paragraphs>1</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2</vt:i4>
      </vt:variant>
      <vt:variant>
        <vt:lpstr>Titres des diapositives</vt:lpstr>
      </vt:variant>
      <vt:variant>
        <vt:i4>1</vt:i4>
      </vt:variant>
    </vt:vector>
  </HeadingPairs>
  <TitlesOfParts>
    <vt:vector size="6" baseType="lpstr">
      <vt:lpstr>Arial</vt:lpstr>
      <vt:lpstr>Calibri</vt:lpstr>
      <vt:lpstr>Lucida Grande</vt:lpstr>
      <vt:lpstr>SE15_LIO_TextOnly V3</vt:lpstr>
      <vt:lpstr>Schneider Text Slides</vt:lpstr>
      <vt:lpstr>Présentation PowerPoint</vt:lpstr>
    </vt:vector>
  </TitlesOfParts>
  <Company>Schneider Electric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VINCENT MARNIER</dc:creator>
  <cp:lastModifiedBy>VINCENT MARNIER</cp:lastModifiedBy>
  <cp:revision>1</cp:revision>
  <dcterms:created xsi:type="dcterms:W3CDTF">2020-03-11T14:14:43Z</dcterms:created>
  <dcterms:modified xsi:type="dcterms:W3CDTF">2020-03-11T14:16:28Z</dcterms:modified>
</cp:coreProperties>
</file>