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DDF56-5A8B-44AA-ADAE-91F6FEB7183C}" v="16" dt="2023-02-13T16:34:08.69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moreau benoit" userId="e89fd14f2fc5dc92" providerId="LiveId" clId="{24FDDF56-5A8B-44AA-ADAE-91F6FEB7183C}"/>
    <pc:docChg chg="undo custSel addSld delSld modSld">
      <pc:chgData name="vincent moreau benoit" userId="e89fd14f2fc5dc92" providerId="LiveId" clId="{24FDDF56-5A8B-44AA-ADAE-91F6FEB7183C}" dt="2023-02-15T18:22:54.974" v="4339" actId="20577"/>
      <pc:docMkLst>
        <pc:docMk/>
      </pc:docMkLst>
      <pc:sldChg chg="addSp delSp modSp mod delDesignElem">
        <pc:chgData name="vincent moreau benoit" userId="e89fd14f2fc5dc92" providerId="LiveId" clId="{24FDDF56-5A8B-44AA-ADAE-91F6FEB7183C}" dt="2023-02-13T16:34:40.534" v="4289" actId="1076"/>
        <pc:sldMkLst>
          <pc:docMk/>
          <pc:sldMk cId="1508420841" sldId="256"/>
        </pc:sldMkLst>
        <pc:spChg chg="mod">
          <ac:chgData name="vincent moreau benoit" userId="e89fd14f2fc5dc92" providerId="LiveId" clId="{24FDDF56-5A8B-44AA-ADAE-91F6FEB7183C}" dt="2023-02-13T16:34:40.534" v="4289" actId="1076"/>
          <ac:spMkLst>
            <pc:docMk/>
            <pc:sldMk cId="1508420841" sldId="256"/>
            <ac:spMk id="2" creationId="{6C19540D-D487-9305-37C6-DA48FCDBB47F}"/>
          </ac:spMkLst>
        </pc:spChg>
        <pc:spChg chg="mod">
          <ac:chgData name="vincent moreau benoit" userId="e89fd14f2fc5dc92" providerId="LiveId" clId="{24FDDF56-5A8B-44AA-ADAE-91F6FEB7183C}" dt="2023-02-13T14:00:52.354" v="2628" actId="1076"/>
          <ac:spMkLst>
            <pc:docMk/>
            <pc:sldMk cId="1508420841" sldId="256"/>
            <ac:spMk id="3" creationId="{FD44645A-79E0-0EDD-6B26-4579E84018B5}"/>
          </ac:spMkLst>
        </pc:spChg>
        <pc:spChg chg="add del">
          <ac:chgData name="vincent moreau benoit" userId="e89fd14f2fc5dc92" providerId="LiveId" clId="{24FDDF56-5A8B-44AA-ADAE-91F6FEB7183C}" dt="2023-02-13T16:14:57.319" v="4209"/>
          <ac:spMkLst>
            <pc:docMk/>
            <pc:sldMk cId="1508420841" sldId="256"/>
            <ac:spMk id="9" creationId="{AC8EEB0F-BA72-49AC-956F-331B60FDE79E}"/>
          </ac:spMkLst>
        </pc:spChg>
        <pc:grpChg chg="add del">
          <ac:chgData name="vincent moreau benoit" userId="e89fd14f2fc5dc92" providerId="LiveId" clId="{24FDDF56-5A8B-44AA-ADAE-91F6FEB7183C}" dt="2023-02-13T16:14:57.319" v="4209"/>
          <ac:grpSpMkLst>
            <pc:docMk/>
            <pc:sldMk cId="1508420841" sldId="256"/>
            <ac:grpSpMk id="11" creationId="{FB8CE58F-407C-497E-B723-21FD8C6D35E4}"/>
          </ac:grpSpMkLst>
        </pc:grpChg>
      </pc:sldChg>
      <pc:sldChg chg="modSp mod">
        <pc:chgData name="vincent moreau benoit" userId="e89fd14f2fc5dc92" providerId="LiveId" clId="{24FDDF56-5A8B-44AA-ADAE-91F6FEB7183C}" dt="2023-02-15T18:21:55.169" v="4293" actId="20577"/>
        <pc:sldMkLst>
          <pc:docMk/>
          <pc:sldMk cId="2677857421" sldId="257"/>
        </pc:sldMkLst>
        <pc:spChg chg="mod">
          <ac:chgData name="vincent moreau benoit" userId="e89fd14f2fc5dc92" providerId="LiveId" clId="{24FDDF56-5A8B-44AA-ADAE-91F6FEB7183C}" dt="2023-02-13T16:14:57.319" v="4209"/>
          <ac:spMkLst>
            <pc:docMk/>
            <pc:sldMk cId="2677857421" sldId="257"/>
            <ac:spMk id="2" creationId="{319E7771-E6AC-28E0-E4A4-DD6ABF366052}"/>
          </ac:spMkLst>
        </pc:spChg>
        <pc:spChg chg="mod">
          <ac:chgData name="vincent moreau benoit" userId="e89fd14f2fc5dc92" providerId="LiveId" clId="{24FDDF56-5A8B-44AA-ADAE-91F6FEB7183C}" dt="2023-02-15T18:21:55.169" v="4293" actId="20577"/>
          <ac:spMkLst>
            <pc:docMk/>
            <pc:sldMk cId="2677857421" sldId="257"/>
            <ac:spMk id="3" creationId="{F2070A12-28AE-3E85-F3E1-2FC290028FCA}"/>
          </ac:spMkLst>
        </pc:spChg>
      </pc:sldChg>
      <pc:sldChg chg="modSp new del mod">
        <pc:chgData name="vincent moreau benoit" userId="e89fd14f2fc5dc92" providerId="LiveId" clId="{24FDDF56-5A8B-44AA-ADAE-91F6FEB7183C}" dt="2023-02-13T12:56:07.962" v="666" actId="680"/>
        <pc:sldMkLst>
          <pc:docMk/>
          <pc:sldMk cId="1005563933" sldId="258"/>
        </pc:sldMkLst>
        <pc:spChg chg="mod">
          <ac:chgData name="vincent moreau benoit" userId="e89fd14f2fc5dc92" providerId="LiveId" clId="{24FDDF56-5A8B-44AA-ADAE-91F6FEB7183C}" dt="2023-02-13T12:56:07.197" v="665" actId="20577"/>
          <ac:spMkLst>
            <pc:docMk/>
            <pc:sldMk cId="1005563933" sldId="258"/>
            <ac:spMk id="2" creationId="{32DF3AB4-ABF5-7918-B759-89D53435DF74}"/>
          </ac:spMkLst>
        </pc:spChg>
      </pc:sldChg>
      <pc:sldChg chg="addSp delSp modSp new mod setBg delDesignElem">
        <pc:chgData name="vincent moreau benoit" userId="e89fd14f2fc5dc92" providerId="LiveId" clId="{24FDDF56-5A8B-44AA-ADAE-91F6FEB7183C}" dt="2023-02-13T16:14:57.319" v="4209"/>
        <pc:sldMkLst>
          <pc:docMk/>
          <pc:sldMk cId="1129719643" sldId="258"/>
        </pc:sldMkLst>
        <pc:spChg chg="del">
          <ac:chgData name="vincent moreau benoit" userId="e89fd14f2fc5dc92" providerId="LiveId" clId="{24FDDF56-5A8B-44AA-ADAE-91F6FEB7183C}" dt="2023-02-13T13:01:45.281" v="938" actId="931"/>
          <ac:spMkLst>
            <pc:docMk/>
            <pc:sldMk cId="1129719643" sldId="258"/>
            <ac:spMk id="2" creationId="{3F82DDD5-4A38-8EB8-8895-0ABD7462B3D2}"/>
          </ac:spMkLst>
        </pc:spChg>
        <pc:spChg chg="mod">
          <ac:chgData name="vincent moreau benoit" userId="e89fd14f2fc5dc92" providerId="LiveId" clId="{24FDDF56-5A8B-44AA-ADAE-91F6FEB7183C}" dt="2023-02-13T13:02:00.637" v="943" actId="26606"/>
          <ac:spMkLst>
            <pc:docMk/>
            <pc:sldMk cId="1129719643" sldId="258"/>
            <ac:spMk id="3" creationId="{B9239A5B-2A5D-167B-C7FF-9726A1936F23}"/>
          </ac:spMkLst>
        </pc:spChg>
        <pc:spChg chg="mod">
          <ac:chgData name="vincent moreau benoit" userId="e89fd14f2fc5dc92" providerId="LiveId" clId="{24FDDF56-5A8B-44AA-ADAE-91F6FEB7183C}" dt="2023-02-13T13:35:10.122" v="1515" actId="20577"/>
          <ac:spMkLst>
            <pc:docMk/>
            <pc:sldMk cId="1129719643" sldId="258"/>
            <ac:spMk id="4" creationId="{7B9EB014-0987-C924-1ADF-275462F1EE97}"/>
          </ac:spMkLst>
        </pc:spChg>
        <pc:spChg chg="add del">
          <ac:chgData name="vincent moreau benoit" userId="e89fd14f2fc5dc92" providerId="LiveId" clId="{24FDDF56-5A8B-44AA-ADAE-91F6FEB7183C}" dt="2023-02-13T13:02:00.591" v="942" actId="26606"/>
          <ac:spMkLst>
            <pc:docMk/>
            <pc:sldMk cId="1129719643" sldId="258"/>
            <ac:spMk id="13" creationId="{8181FC64-B306-4821-98E2-780662EFC486}"/>
          </ac:spMkLst>
        </pc:spChg>
        <pc:spChg chg="add del">
          <ac:chgData name="vincent moreau benoit" userId="e89fd14f2fc5dc92" providerId="LiveId" clId="{24FDDF56-5A8B-44AA-ADAE-91F6FEB7183C}" dt="2023-02-13T13:02:00.591" v="942" actId="26606"/>
          <ac:spMkLst>
            <pc:docMk/>
            <pc:sldMk cId="1129719643" sldId="258"/>
            <ac:spMk id="15" creationId="{BC0385E9-02B2-4941-889A-EAD43F5BB0A3}"/>
          </ac:spMkLst>
        </pc:spChg>
        <pc:spChg chg="add del">
          <ac:chgData name="vincent moreau benoit" userId="e89fd14f2fc5dc92" providerId="LiveId" clId="{24FDDF56-5A8B-44AA-ADAE-91F6FEB7183C}" dt="2023-02-13T13:02:00.591" v="942" actId="26606"/>
          <ac:spMkLst>
            <pc:docMk/>
            <pc:sldMk cId="1129719643" sldId="258"/>
            <ac:spMk id="17" creationId="{829A1E2C-5AC8-40FC-99E9-832069D39792}"/>
          </ac:spMkLst>
        </pc:spChg>
        <pc:spChg chg="add del">
          <ac:chgData name="vincent moreau benoit" userId="e89fd14f2fc5dc92" providerId="LiveId" clId="{24FDDF56-5A8B-44AA-ADAE-91F6FEB7183C}" dt="2023-02-13T13:02:00.591" v="942" actId="26606"/>
          <ac:spMkLst>
            <pc:docMk/>
            <pc:sldMk cId="1129719643" sldId="258"/>
            <ac:spMk id="19" creationId="{55C54A75-E44A-4147-B9D0-FF46CFD31612}"/>
          </ac:spMkLst>
        </pc:spChg>
        <pc:spChg chg="add del">
          <ac:chgData name="vincent moreau benoit" userId="e89fd14f2fc5dc92" providerId="LiveId" clId="{24FDDF56-5A8B-44AA-ADAE-91F6FEB7183C}" dt="2023-02-13T16:14:57.319" v="4209"/>
          <ac:spMkLst>
            <pc:docMk/>
            <pc:sldMk cId="1129719643" sldId="258"/>
            <ac:spMk id="22" creationId="{8181FC64-B306-4821-98E2-780662EFC486}"/>
          </ac:spMkLst>
        </pc:spChg>
        <pc:spChg chg="add del">
          <ac:chgData name="vincent moreau benoit" userId="e89fd14f2fc5dc92" providerId="LiveId" clId="{24FDDF56-5A8B-44AA-ADAE-91F6FEB7183C}" dt="2023-02-13T16:14:57.319" v="4209"/>
          <ac:spMkLst>
            <pc:docMk/>
            <pc:sldMk cId="1129719643" sldId="258"/>
            <ac:spMk id="23" creationId="{5871FC61-DD4E-47D4-81FD-8A7E7D12B371}"/>
          </ac:spMkLst>
        </pc:spChg>
        <pc:spChg chg="add del">
          <ac:chgData name="vincent moreau benoit" userId="e89fd14f2fc5dc92" providerId="LiveId" clId="{24FDDF56-5A8B-44AA-ADAE-91F6FEB7183C}" dt="2023-02-13T16:14:57.319" v="4209"/>
          <ac:spMkLst>
            <pc:docMk/>
            <pc:sldMk cId="1129719643" sldId="258"/>
            <ac:spMk id="24" creationId="{8B598134-D292-43E6-9C55-117198046913}"/>
          </ac:spMkLst>
        </pc:spChg>
        <pc:spChg chg="add del">
          <ac:chgData name="vincent moreau benoit" userId="e89fd14f2fc5dc92" providerId="LiveId" clId="{24FDDF56-5A8B-44AA-ADAE-91F6FEB7183C}" dt="2023-02-13T16:14:57.319" v="4209"/>
          <ac:spMkLst>
            <pc:docMk/>
            <pc:sldMk cId="1129719643" sldId="258"/>
            <ac:spMk id="25" creationId="{829A1E2C-5AC8-40FC-99E9-832069D39792}"/>
          </ac:spMkLst>
        </pc:spChg>
        <pc:picChg chg="add mod ord">
          <ac:chgData name="vincent moreau benoit" userId="e89fd14f2fc5dc92" providerId="LiveId" clId="{24FDDF56-5A8B-44AA-ADAE-91F6FEB7183C}" dt="2023-02-13T16:14:57.319" v="4209"/>
          <ac:picMkLst>
            <pc:docMk/>
            <pc:sldMk cId="1129719643" sldId="258"/>
            <ac:picMk id="6" creationId="{114AAF6D-F715-7504-862F-0A0D7FD76F3D}"/>
          </ac:picMkLst>
        </pc:picChg>
        <pc:cxnChg chg="add del">
          <ac:chgData name="vincent moreau benoit" userId="e89fd14f2fc5dc92" providerId="LiveId" clId="{24FDDF56-5A8B-44AA-ADAE-91F6FEB7183C}" dt="2023-02-13T13:02:00.591" v="942" actId="26606"/>
          <ac:cxnSpMkLst>
            <pc:docMk/>
            <pc:sldMk cId="1129719643" sldId="258"/>
            <ac:cxnSpMk id="11" creationId="{430127AE-B29E-4FDF-99D2-A2F1E7003F74}"/>
          </ac:cxnSpMkLst>
        </pc:cxnChg>
        <pc:cxnChg chg="add del">
          <ac:chgData name="vincent moreau benoit" userId="e89fd14f2fc5dc92" providerId="LiveId" clId="{24FDDF56-5A8B-44AA-ADAE-91F6FEB7183C}" dt="2023-02-13T16:14:57.319" v="4209"/>
          <ac:cxnSpMkLst>
            <pc:docMk/>
            <pc:sldMk cId="1129719643" sldId="258"/>
            <ac:cxnSpMk id="21" creationId="{430127AE-B29E-4FDF-99D2-A2F1E7003F74}"/>
          </ac:cxnSpMkLst>
        </pc:cxnChg>
      </pc:sldChg>
      <pc:sldChg chg="addSp modSp new mod">
        <pc:chgData name="vincent moreau benoit" userId="e89fd14f2fc5dc92" providerId="LiveId" clId="{24FDDF56-5A8B-44AA-ADAE-91F6FEB7183C}" dt="2023-02-13T16:17:49.413" v="4240" actId="207"/>
        <pc:sldMkLst>
          <pc:docMk/>
          <pc:sldMk cId="2098128940" sldId="259"/>
        </pc:sldMkLst>
        <pc:spChg chg="mod">
          <ac:chgData name="vincent moreau benoit" userId="e89fd14f2fc5dc92" providerId="LiveId" clId="{24FDDF56-5A8B-44AA-ADAE-91F6FEB7183C}" dt="2023-02-13T16:14:57.319" v="4209"/>
          <ac:spMkLst>
            <pc:docMk/>
            <pc:sldMk cId="2098128940" sldId="259"/>
            <ac:spMk id="2" creationId="{226C1172-112D-564A-3498-51AE9C39D96B}"/>
          </ac:spMkLst>
        </pc:spChg>
        <pc:spChg chg="mod">
          <ac:chgData name="vincent moreau benoit" userId="e89fd14f2fc5dc92" providerId="LiveId" clId="{24FDDF56-5A8B-44AA-ADAE-91F6FEB7183C}" dt="2023-02-13T16:14:57.319" v="4209"/>
          <ac:spMkLst>
            <pc:docMk/>
            <pc:sldMk cId="2098128940" sldId="259"/>
            <ac:spMk id="3" creationId="{8F7DF5F5-361C-D34E-2ECC-0B4E91E19C56}"/>
          </ac:spMkLst>
        </pc:spChg>
        <pc:spChg chg="add mod">
          <ac:chgData name="vincent moreau benoit" userId="e89fd14f2fc5dc92" providerId="LiveId" clId="{24FDDF56-5A8B-44AA-ADAE-91F6FEB7183C}" dt="2023-02-13T16:17:49.413" v="4240" actId="207"/>
          <ac:spMkLst>
            <pc:docMk/>
            <pc:sldMk cId="2098128940" sldId="259"/>
            <ac:spMk id="4" creationId="{A297512B-2904-2718-4C1C-FA158E676EC0}"/>
          </ac:spMkLst>
        </pc:spChg>
      </pc:sldChg>
      <pc:sldChg chg="modSp new mod">
        <pc:chgData name="vincent moreau benoit" userId="e89fd14f2fc5dc92" providerId="LiveId" clId="{24FDDF56-5A8B-44AA-ADAE-91F6FEB7183C}" dt="2023-02-15T18:22:54.974" v="4339" actId="20577"/>
        <pc:sldMkLst>
          <pc:docMk/>
          <pc:sldMk cId="1012424513" sldId="260"/>
        </pc:sldMkLst>
        <pc:spChg chg="mod">
          <ac:chgData name="vincent moreau benoit" userId="e89fd14f2fc5dc92" providerId="LiveId" clId="{24FDDF56-5A8B-44AA-ADAE-91F6FEB7183C}" dt="2023-02-13T16:14:57.319" v="4209"/>
          <ac:spMkLst>
            <pc:docMk/>
            <pc:sldMk cId="1012424513" sldId="260"/>
            <ac:spMk id="2" creationId="{C29C9FE2-0258-4A48-5401-8F37CDCCD826}"/>
          </ac:spMkLst>
        </pc:spChg>
        <pc:spChg chg="mod">
          <ac:chgData name="vincent moreau benoit" userId="e89fd14f2fc5dc92" providerId="LiveId" clId="{24FDDF56-5A8B-44AA-ADAE-91F6FEB7183C}" dt="2023-02-15T18:22:54.974" v="4339" actId="20577"/>
          <ac:spMkLst>
            <pc:docMk/>
            <pc:sldMk cId="1012424513" sldId="260"/>
            <ac:spMk id="3" creationId="{302C53AB-939E-199A-A39B-61229754F764}"/>
          </ac:spMkLst>
        </pc:spChg>
      </pc:sldChg>
      <pc:sldChg chg="modSp new mod">
        <pc:chgData name="vincent moreau benoit" userId="e89fd14f2fc5dc92" providerId="LiveId" clId="{24FDDF56-5A8B-44AA-ADAE-91F6FEB7183C}" dt="2023-02-13T16:14:57.319" v="4209"/>
        <pc:sldMkLst>
          <pc:docMk/>
          <pc:sldMk cId="1457912843" sldId="261"/>
        </pc:sldMkLst>
        <pc:spChg chg="mod">
          <ac:chgData name="vincent moreau benoit" userId="e89fd14f2fc5dc92" providerId="LiveId" clId="{24FDDF56-5A8B-44AA-ADAE-91F6FEB7183C}" dt="2023-02-13T16:14:57.319" v="4209"/>
          <ac:spMkLst>
            <pc:docMk/>
            <pc:sldMk cId="1457912843" sldId="261"/>
            <ac:spMk id="2" creationId="{6313D086-3933-220C-177D-25AC418A1FE3}"/>
          </ac:spMkLst>
        </pc:spChg>
        <pc:spChg chg="mod">
          <ac:chgData name="vincent moreau benoit" userId="e89fd14f2fc5dc92" providerId="LiveId" clId="{24FDDF56-5A8B-44AA-ADAE-91F6FEB7183C}" dt="2023-02-13T16:14:57.319" v="4209"/>
          <ac:spMkLst>
            <pc:docMk/>
            <pc:sldMk cId="1457912843" sldId="261"/>
            <ac:spMk id="3" creationId="{A7EF6295-E9C1-E460-47F1-D52E81F0A684}"/>
          </ac:spMkLst>
        </pc:spChg>
        <pc:spChg chg="mod">
          <ac:chgData name="vincent moreau benoit" userId="e89fd14f2fc5dc92" providerId="LiveId" clId="{24FDDF56-5A8B-44AA-ADAE-91F6FEB7183C}" dt="2023-02-13T16:14:57.319" v="4209"/>
          <ac:spMkLst>
            <pc:docMk/>
            <pc:sldMk cId="1457912843" sldId="261"/>
            <ac:spMk id="4" creationId="{F370D998-61E6-26F1-6712-6A28535A3F21}"/>
          </ac:spMkLst>
        </pc:spChg>
        <pc:spChg chg="mod">
          <ac:chgData name="vincent moreau benoit" userId="e89fd14f2fc5dc92" providerId="LiveId" clId="{24FDDF56-5A8B-44AA-ADAE-91F6FEB7183C}" dt="2023-02-13T16:14:57.319" v="4209"/>
          <ac:spMkLst>
            <pc:docMk/>
            <pc:sldMk cId="1457912843" sldId="261"/>
            <ac:spMk id="5" creationId="{F7738261-37A2-ACF7-755E-A9502A1570F5}"/>
          </ac:spMkLst>
        </pc:spChg>
        <pc:spChg chg="mod">
          <ac:chgData name="vincent moreau benoit" userId="e89fd14f2fc5dc92" providerId="LiveId" clId="{24FDDF56-5A8B-44AA-ADAE-91F6FEB7183C}" dt="2023-02-13T16:14:57.319" v="4209"/>
          <ac:spMkLst>
            <pc:docMk/>
            <pc:sldMk cId="1457912843" sldId="261"/>
            <ac:spMk id="6" creationId="{6B3F3FFA-DC32-CD1A-7F93-09D2BA9D68CF}"/>
          </ac:spMkLst>
        </pc:spChg>
      </pc:sldChg>
      <pc:sldChg chg="new del">
        <pc:chgData name="vincent moreau benoit" userId="e89fd14f2fc5dc92" providerId="LiveId" clId="{24FDDF56-5A8B-44AA-ADAE-91F6FEB7183C}" dt="2023-02-13T13:48:27.359" v="2247" actId="680"/>
        <pc:sldMkLst>
          <pc:docMk/>
          <pc:sldMk cId="32472667" sldId="262"/>
        </pc:sldMkLst>
      </pc:sldChg>
      <pc:sldChg chg="addSp modSp new mod modClrScheme chgLayout">
        <pc:chgData name="vincent moreau benoit" userId="e89fd14f2fc5dc92" providerId="LiveId" clId="{24FDDF56-5A8B-44AA-ADAE-91F6FEB7183C}" dt="2023-02-13T16:14:57.319" v="4209"/>
        <pc:sldMkLst>
          <pc:docMk/>
          <pc:sldMk cId="2206657688" sldId="262"/>
        </pc:sldMkLst>
        <pc:spChg chg="mod ord">
          <ac:chgData name="vincent moreau benoit" userId="e89fd14f2fc5dc92" providerId="LiveId" clId="{24FDDF56-5A8B-44AA-ADAE-91F6FEB7183C}" dt="2023-02-13T16:14:57.319" v="4209"/>
          <ac:spMkLst>
            <pc:docMk/>
            <pc:sldMk cId="2206657688" sldId="262"/>
            <ac:spMk id="2" creationId="{2F518D3B-364E-F242-93EA-E1754B16A867}"/>
          </ac:spMkLst>
        </pc:spChg>
        <pc:spChg chg="mod ord">
          <ac:chgData name="vincent moreau benoit" userId="e89fd14f2fc5dc92" providerId="LiveId" clId="{24FDDF56-5A8B-44AA-ADAE-91F6FEB7183C}" dt="2023-02-13T16:14:57.319" v="4209"/>
          <ac:spMkLst>
            <pc:docMk/>
            <pc:sldMk cId="2206657688" sldId="262"/>
            <ac:spMk id="3" creationId="{B95B9466-3FFC-DA23-86FF-F5A369A77E46}"/>
          </ac:spMkLst>
        </pc:spChg>
        <pc:spChg chg="add mod ord">
          <ac:chgData name="vincent moreau benoit" userId="e89fd14f2fc5dc92" providerId="LiveId" clId="{24FDDF56-5A8B-44AA-ADAE-91F6FEB7183C}" dt="2023-02-13T16:14:57.319" v="4209"/>
          <ac:spMkLst>
            <pc:docMk/>
            <pc:sldMk cId="2206657688" sldId="262"/>
            <ac:spMk id="6" creationId="{D6BFEF81-7B7C-98E5-68CE-3F071137A8A8}"/>
          </ac:spMkLst>
        </pc:spChg>
        <pc:picChg chg="add mod">
          <ac:chgData name="vincent moreau benoit" userId="e89fd14f2fc5dc92" providerId="LiveId" clId="{24FDDF56-5A8B-44AA-ADAE-91F6FEB7183C}" dt="2023-02-13T13:55:18.297" v="2466" actId="14100"/>
          <ac:picMkLst>
            <pc:docMk/>
            <pc:sldMk cId="2206657688" sldId="262"/>
            <ac:picMk id="5" creationId="{E15EC7BB-FA46-C135-88A7-810805482C1F}"/>
          </ac:picMkLst>
        </pc:picChg>
      </pc:sldChg>
      <pc:sldChg chg="modSp new mod">
        <pc:chgData name="vincent moreau benoit" userId="e89fd14f2fc5dc92" providerId="LiveId" clId="{24FDDF56-5A8B-44AA-ADAE-91F6FEB7183C}" dt="2023-02-13T16:14:57.319" v="4209"/>
        <pc:sldMkLst>
          <pc:docMk/>
          <pc:sldMk cId="229274999" sldId="263"/>
        </pc:sldMkLst>
        <pc:spChg chg="mod">
          <ac:chgData name="vincent moreau benoit" userId="e89fd14f2fc5dc92" providerId="LiveId" clId="{24FDDF56-5A8B-44AA-ADAE-91F6FEB7183C}" dt="2023-02-13T16:14:57.319" v="4209"/>
          <ac:spMkLst>
            <pc:docMk/>
            <pc:sldMk cId="229274999" sldId="263"/>
            <ac:spMk id="2" creationId="{C2CF6897-AC2F-A92A-842A-4B8408A74155}"/>
          </ac:spMkLst>
        </pc:spChg>
        <pc:spChg chg="mod">
          <ac:chgData name="vincent moreau benoit" userId="e89fd14f2fc5dc92" providerId="LiveId" clId="{24FDDF56-5A8B-44AA-ADAE-91F6FEB7183C}" dt="2023-02-13T16:14:57.319" v="4209"/>
          <ac:spMkLst>
            <pc:docMk/>
            <pc:sldMk cId="229274999" sldId="263"/>
            <ac:spMk id="3" creationId="{32D1F220-DFD3-1ABF-927E-07719C71F334}"/>
          </ac:spMkLst>
        </pc:spChg>
      </pc:sldChg>
      <pc:sldChg chg="addSp delSp modSp new mod modClrScheme chgLayout">
        <pc:chgData name="vincent moreau benoit" userId="e89fd14f2fc5dc92" providerId="LiveId" clId="{24FDDF56-5A8B-44AA-ADAE-91F6FEB7183C}" dt="2023-02-13T16:24:32.423" v="4252" actId="14100"/>
        <pc:sldMkLst>
          <pc:docMk/>
          <pc:sldMk cId="496255545" sldId="264"/>
        </pc:sldMkLst>
        <pc:spChg chg="mod ord">
          <ac:chgData name="vincent moreau benoit" userId="e89fd14f2fc5dc92" providerId="LiveId" clId="{24FDDF56-5A8B-44AA-ADAE-91F6FEB7183C}" dt="2023-02-13T16:14:57.319" v="4209"/>
          <ac:spMkLst>
            <pc:docMk/>
            <pc:sldMk cId="496255545" sldId="264"/>
            <ac:spMk id="2" creationId="{8F5B13CF-B0D7-14C0-6CD2-F09DF0EB92FD}"/>
          </ac:spMkLst>
        </pc:spChg>
        <pc:spChg chg="mod ord">
          <ac:chgData name="vincent moreau benoit" userId="e89fd14f2fc5dc92" providerId="LiveId" clId="{24FDDF56-5A8B-44AA-ADAE-91F6FEB7183C}" dt="2023-02-13T16:14:57.319" v="4209"/>
          <ac:spMkLst>
            <pc:docMk/>
            <pc:sldMk cId="496255545" sldId="264"/>
            <ac:spMk id="3" creationId="{D20444D0-164E-EC34-4A5A-7F7DBF02B8B6}"/>
          </ac:spMkLst>
        </pc:spChg>
        <pc:spChg chg="add mod ord">
          <ac:chgData name="vincent moreau benoit" userId="e89fd14f2fc5dc92" providerId="LiveId" clId="{24FDDF56-5A8B-44AA-ADAE-91F6FEB7183C}" dt="2023-02-13T16:14:57.319" v="4209"/>
          <ac:spMkLst>
            <pc:docMk/>
            <pc:sldMk cId="496255545" sldId="264"/>
            <ac:spMk id="4" creationId="{7A90978D-90D3-B70A-1471-88F96338E352}"/>
          </ac:spMkLst>
        </pc:spChg>
        <pc:picChg chg="add del mod">
          <ac:chgData name="vincent moreau benoit" userId="e89fd14f2fc5dc92" providerId="LiveId" clId="{24FDDF56-5A8B-44AA-ADAE-91F6FEB7183C}" dt="2023-02-13T16:24:16.351" v="4248" actId="478"/>
          <ac:picMkLst>
            <pc:docMk/>
            <pc:sldMk cId="496255545" sldId="264"/>
            <ac:picMk id="5" creationId="{DC9A5D5A-282B-E4A6-827E-ABF7B534D4A9}"/>
          </ac:picMkLst>
        </pc:picChg>
        <pc:picChg chg="add mod">
          <ac:chgData name="vincent moreau benoit" userId="e89fd14f2fc5dc92" providerId="LiveId" clId="{24FDDF56-5A8B-44AA-ADAE-91F6FEB7183C}" dt="2023-02-13T16:24:32.423" v="4252" actId="14100"/>
          <ac:picMkLst>
            <pc:docMk/>
            <pc:sldMk cId="496255545" sldId="264"/>
            <ac:picMk id="6" creationId="{1C5A94F1-4A37-B507-77C3-E402AC98AEFB}"/>
          </ac:picMkLst>
        </pc:picChg>
      </pc:sldChg>
      <pc:sldChg chg="modSp new mod">
        <pc:chgData name="vincent moreau benoit" userId="e89fd14f2fc5dc92" providerId="LiveId" clId="{24FDDF56-5A8B-44AA-ADAE-91F6FEB7183C}" dt="2023-02-13T16:14:57.319" v="4209"/>
        <pc:sldMkLst>
          <pc:docMk/>
          <pc:sldMk cId="1831842672" sldId="265"/>
        </pc:sldMkLst>
        <pc:spChg chg="mod">
          <ac:chgData name="vincent moreau benoit" userId="e89fd14f2fc5dc92" providerId="LiveId" clId="{24FDDF56-5A8B-44AA-ADAE-91F6FEB7183C}" dt="2023-02-13T16:14:57.319" v="4209"/>
          <ac:spMkLst>
            <pc:docMk/>
            <pc:sldMk cId="1831842672" sldId="265"/>
            <ac:spMk id="2" creationId="{A5D84A88-80F1-8278-311D-B82229B4AB05}"/>
          </ac:spMkLst>
        </pc:spChg>
        <pc:spChg chg="mod">
          <ac:chgData name="vincent moreau benoit" userId="e89fd14f2fc5dc92" providerId="LiveId" clId="{24FDDF56-5A8B-44AA-ADAE-91F6FEB7183C}" dt="2023-02-13T16:14:57.319" v="4209"/>
          <ac:spMkLst>
            <pc:docMk/>
            <pc:sldMk cId="1831842672" sldId="265"/>
            <ac:spMk id="3" creationId="{F42E56A2-3C61-5DF6-CA7A-EC0955CB6892}"/>
          </ac:spMkLst>
        </pc:spChg>
        <pc:spChg chg="mod">
          <ac:chgData name="vincent moreau benoit" userId="e89fd14f2fc5dc92" providerId="LiveId" clId="{24FDDF56-5A8B-44AA-ADAE-91F6FEB7183C}" dt="2023-02-13T16:14:57.319" v="4209"/>
          <ac:spMkLst>
            <pc:docMk/>
            <pc:sldMk cId="1831842672" sldId="265"/>
            <ac:spMk id="4" creationId="{952BA78B-222D-7006-BE76-3C4912309DCB}"/>
          </ac:spMkLst>
        </pc:spChg>
      </pc:sldChg>
      <pc:sldChg chg="modSp new mod">
        <pc:chgData name="vincent moreau benoit" userId="e89fd14f2fc5dc92" providerId="LiveId" clId="{24FDDF56-5A8B-44AA-ADAE-91F6FEB7183C}" dt="2023-02-13T16:14:57.319" v="4209"/>
        <pc:sldMkLst>
          <pc:docMk/>
          <pc:sldMk cId="3650890309" sldId="266"/>
        </pc:sldMkLst>
        <pc:spChg chg="mod">
          <ac:chgData name="vincent moreau benoit" userId="e89fd14f2fc5dc92" providerId="LiveId" clId="{24FDDF56-5A8B-44AA-ADAE-91F6FEB7183C}" dt="2023-02-13T16:14:57.319" v="4209"/>
          <ac:spMkLst>
            <pc:docMk/>
            <pc:sldMk cId="3650890309" sldId="266"/>
            <ac:spMk id="2" creationId="{0054F5A6-6783-0F37-C61B-E08DF4A8E98F}"/>
          </ac:spMkLst>
        </pc:spChg>
        <pc:spChg chg="mod">
          <ac:chgData name="vincent moreau benoit" userId="e89fd14f2fc5dc92" providerId="LiveId" clId="{24FDDF56-5A8B-44AA-ADAE-91F6FEB7183C}" dt="2023-02-13T16:14:57.319" v="4209"/>
          <ac:spMkLst>
            <pc:docMk/>
            <pc:sldMk cId="3650890309" sldId="266"/>
            <ac:spMk id="3" creationId="{CD1E4C69-A2CE-E6ED-D541-1D082F50A94C}"/>
          </ac:spMkLst>
        </pc:spChg>
        <pc:spChg chg="mod">
          <ac:chgData name="vincent moreau benoit" userId="e89fd14f2fc5dc92" providerId="LiveId" clId="{24FDDF56-5A8B-44AA-ADAE-91F6FEB7183C}" dt="2023-02-13T16:14:57.319" v="4209"/>
          <ac:spMkLst>
            <pc:docMk/>
            <pc:sldMk cId="3650890309" sldId="266"/>
            <ac:spMk id="4" creationId="{2998366C-4F38-74F9-32A0-F79679C46A49}"/>
          </ac:spMkLst>
        </pc:spChg>
      </pc:sldChg>
      <pc:sldChg chg="modSp new mod">
        <pc:chgData name="vincent moreau benoit" userId="e89fd14f2fc5dc92" providerId="LiveId" clId="{24FDDF56-5A8B-44AA-ADAE-91F6FEB7183C}" dt="2023-02-13T16:14:57.319" v="4209"/>
        <pc:sldMkLst>
          <pc:docMk/>
          <pc:sldMk cId="3973085934" sldId="267"/>
        </pc:sldMkLst>
        <pc:spChg chg="mod">
          <ac:chgData name="vincent moreau benoit" userId="e89fd14f2fc5dc92" providerId="LiveId" clId="{24FDDF56-5A8B-44AA-ADAE-91F6FEB7183C}" dt="2023-02-13T16:14:57.319" v="4209"/>
          <ac:spMkLst>
            <pc:docMk/>
            <pc:sldMk cId="3973085934" sldId="267"/>
            <ac:spMk id="2" creationId="{FB5D04CE-5406-68CF-59BD-102B2504412C}"/>
          </ac:spMkLst>
        </pc:spChg>
        <pc:spChg chg="mod">
          <ac:chgData name="vincent moreau benoit" userId="e89fd14f2fc5dc92" providerId="LiveId" clId="{24FDDF56-5A8B-44AA-ADAE-91F6FEB7183C}" dt="2023-02-13T16:14:57.319" v="4209"/>
          <ac:spMkLst>
            <pc:docMk/>
            <pc:sldMk cId="3973085934" sldId="267"/>
            <ac:spMk id="3" creationId="{C1CED00B-D9B8-829E-C8BB-12A2B5672412}"/>
          </ac:spMkLst>
        </pc:spChg>
        <pc:spChg chg="mod">
          <ac:chgData name="vincent moreau benoit" userId="e89fd14f2fc5dc92" providerId="LiveId" clId="{24FDDF56-5A8B-44AA-ADAE-91F6FEB7183C}" dt="2023-02-13T16:14:57.319" v="4209"/>
          <ac:spMkLst>
            <pc:docMk/>
            <pc:sldMk cId="3973085934" sldId="267"/>
            <ac:spMk id="4" creationId="{D159257A-35C1-7FC1-9690-3009F22B8FE3}"/>
          </ac:spMkLst>
        </pc:spChg>
      </pc:sldChg>
      <pc:sldChg chg="modSp new mod">
        <pc:chgData name="vincent moreau benoit" userId="e89fd14f2fc5dc92" providerId="LiveId" clId="{24FDDF56-5A8B-44AA-ADAE-91F6FEB7183C}" dt="2023-02-13T16:14:57.319" v="4209"/>
        <pc:sldMkLst>
          <pc:docMk/>
          <pc:sldMk cId="3752209531" sldId="268"/>
        </pc:sldMkLst>
        <pc:spChg chg="mod">
          <ac:chgData name="vincent moreau benoit" userId="e89fd14f2fc5dc92" providerId="LiveId" clId="{24FDDF56-5A8B-44AA-ADAE-91F6FEB7183C}" dt="2023-02-13T16:14:57.319" v="4209"/>
          <ac:spMkLst>
            <pc:docMk/>
            <pc:sldMk cId="3752209531" sldId="268"/>
            <ac:spMk id="2" creationId="{643C9A95-A2E9-0D48-583A-CAA8DC4E955C}"/>
          </ac:spMkLst>
        </pc:spChg>
        <pc:spChg chg="mod">
          <ac:chgData name="vincent moreau benoit" userId="e89fd14f2fc5dc92" providerId="LiveId" clId="{24FDDF56-5A8B-44AA-ADAE-91F6FEB7183C}" dt="2023-02-13T16:14:57.319" v="4209"/>
          <ac:spMkLst>
            <pc:docMk/>
            <pc:sldMk cId="3752209531" sldId="268"/>
            <ac:spMk id="3" creationId="{CF6C2C77-5D26-C7F4-3F2C-A70763F5455A}"/>
          </ac:spMkLst>
        </pc:spChg>
        <pc:spChg chg="mod">
          <ac:chgData name="vincent moreau benoit" userId="e89fd14f2fc5dc92" providerId="LiveId" clId="{24FDDF56-5A8B-44AA-ADAE-91F6FEB7183C}" dt="2023-02-13T16:14:57.319" v="4209"/>
          <ac:spMkLst>
            <pc:docMk/>
            <pc:sldMk cId="3752209531" sldId="268"/>
            <ac:spMk id="4" creationId="{55A0B156-1549-EABD-3FA0-8E1BD5EDEADE}"/>
          </ac:spMkLst>
        </pc:spChg>
      </pc:sldChg>
      <pc:sldChg chg="addSp delSp modSp new mod setBg">
        <pc:chgData name="vincent moreau benoit" userId="e89fd14f2fc5dc92" providerId="LiveId" clId="{24FDDF56-5A8B-44AA-ADAE-91F6FEB7183C}" dt="2023-02-13T16:32:00.023" v="4280" actId="20577"/>
        <pc:sldMkLst>
          <pc:docMk/>
          <pc:sldMk cId="482055967" sldId="269"/>
        </pc:sldMkLst>
        <pc:spChg chg="mod">
          <ac:chgData name="vincent moreau benoit" userId="e89fd14f2fc5dc92" providerId="LiveId" clId="{24FDDF56-5A8B-44AA-ADAE-91F6FEB7183C}" dt="2023-02-13T16:32:00.023" v="4280" actId="20577"/>
          <ac:spMkLst>
            <pc:docMk/>
            <pc:sldMk cId="482055967" sldId="269"/>
            <ac:spMk id="2" creationId="{DE4BA6EC-2F96-F479-6176-8C6E8FAE96C7}"/>
          </ac:spMkLst>
        </pc:spChg>
        <pc:spChg chg="del mod">
          <ac:chgData name="vincent moreau benoit" userId="e89fd14f2fc5dc92" providerId="LiveId" clId="{24FDDF56-5A8B-44AA-ADAE-91F6FEB7183C}" dt="2023-02-13T16:31:44.809" v="4277"/>
          <ac:spMkLst>
            <pc:docMk/>
            <pc:sldMk cId="482055967" sldId="269"/>
            <ac:spMk id="3" creationId="{5E76C8C6-27F1-871C-7A4F-C6AE4237A719}"/>
          </ac:spMkLst>
        </pc:spChg>
        <pc:spChg chg="add">
          <ac:chgData name="vincent moreau benoit" userId="e89fd14f2fc5dc92" providerId="LiveId" clId="{24FDDF56-5A8B-44AA-ADAE-91F6FEB7183C}" dt="2023-02-13T16:31:49.012" v="4278" actId="26606"/>
          <ac:spMkLst>
            <pc:docMk/>
            <pc:sldMk cId="482055967" sldId="269"/>
            <ac:spMk id="9" creationId="{40ACA6C3-F2FA-4894-85C1-9FA6051045C5}"/>
          </ac:spMkLst>
        </pc:spChg>
        <pc:spChg chg="add">
          <ac:chgData name="vincent moreau benoit" userId="e89fd14f2fc5dc92" providerId="LiveId" clId="{24FDDF56-5A8B-44AA-ADAE-91F6FEB7183C}" dt="2023-02-13T16:31:49.012" v="4278" actId="26606"/>
          <ac:spMkLst>
            <pc:docMk/>
            <pc:sldMk cId="482055967" sldId="269"/>
            <ac:spMk id="11" creationId="{76922BA5-6683-4195-97C3-F3D2A0BB16BD}"/>
          </ac:spMkLst>
        </pc:spChg>
        <pc:spChg chg="add">
          <ac:chgData name="vincent moreau benoit" userId="e89fd14f2fc5dc92" providerId="LiveId" clId="{24FDDF56-5A8B-44AA-ADAE-91F6FEB7183C}" dt="2023-02-13T16:31:49.012" v="4278" actId="26606"/>
          <ac:spMkLst>
            <pc:docMk/>
            <pc:sldMk cId="482055967" sldId="269"/>
            <ac:spMk id="13" creationId="{E59169C9-0DBE-4B66-9C16-22A64324AA6C}"/>
          </ac:spMkLst>
        </pc:spChg>
        <pc:spChg chg="add">
          <ac:chgData name="vincent moreau benoit" userId="e89fd14f2fc5dc92" providerId="LiveId" clId="{24FDDF56-5A8B-44AA-ADAE-91F6FEB7183C}" dt="2023-02-13T16:31:49.012" v="4278" actId="26606"/>
          <ac:spMkLst>
            <pc:docMk/>
            <pc:sldMk cId="482055967" sldId="269"/>
            <ac:spMk id="15" creationId="{F0457BB4-CED7-4065-8959-D6B51491BBAB}"/>
          </ac:spMkLst>
        </pc:spChg>
        <pc:graphicFrameChg chg="add mod modGraphic">
          <ac:chgData name="vincent moreau benoit" userId="e89fd14f2fc5dc92" providerId="LiveId" clId="{24FDDF56-5A8B-44AA-ADAE-91F6FEB7183C}" dt="2023-02-13T16:31:49.012" v="4278" actId="26606"/>
          <ac:graphicFrameMkLst>
            <pc:docMk/>
            <pc:sldMk cId="482055967" sldId="269"/>
            <ac:graphicFrameMk id="4" creationId="{2319C607-81F2-453C-189E-15264ED73C6B}"/>
          </ac:graphicFrameMkLst>
        </pc:graphicFrameChg>
      </pc:sldChg>
      <pc:sldChg chg="modSp new del mod">
        <pc:chgData name="vincent moreau benoit" userId="e89fd14f2fc5dc92" providerId="LiveId" clId="{24FDDF56-5A8B-44AA-ADAE-91F6FEB7183C}" dt="2023-02-13T16:13:16.982" v="4188" actId="680"/>
        <pc:sldMkLst>
          <pc:docMk/>
          <pc:sldMk cId="1092226768" sldId="270"/>
        </pc:sldMkLst>
        <pc:spChg chg="mod">
          <ac:chgData name="vincent moreau benoit" userId="e89fd14f2fc5dc92" providerId="LiveId" clId="{24FDDF56-5A8B-44AA-ADAE-91F6FEB7183C}" dt="2023-02-13T16:13:15.646" v="4187" actId="20577"/>
          <ac:spMkLst>
            <pc:docMk/>
            <pc:sldMk cId="1092226768" sldId="270"/>
            <ac:spMk id="2" creationId="{08DC0303-8D49-89F9-55C5-A1D74A2A5464}"/>
          </ac:spMkLst>
        </pc:spChg>
      </pc:sldChg>
      <pc:sldChg chg="addSp delSp modSp new mod setBg">
        <pc:chgData name="vincent moreau benoit" userId="e89fd14f2fc5dc92" providerId="LiveId" clId="{24FDDF56-5A8B-44AA-ADAE-91F6FEB7183C}" dt="2023-02-13T16:15:11.912" v="4212" actId="26606"/>
        <pc:sldMkLst>
          <pc:docMk/>
          <pc:sldMk cId="1215215553" sldId="270"/>
        </pc:sldMkLst>
        <pc:spChg chg="add mod">
          <ac:chgData name="vincent moreau benoit" userId="e89fd14f2fc5dc92" providerId="LiveId" clId="{24FDDF56-5A8B-44AA-ADAE-91F6FEB7183C}" dt="2023-02-13T16:15:11.912" v="4212" actId="26606"/>
          <ac:spMkLst>
            <pc:docMk/>
            <pc:sldMk cId="1215215553" sldId="270"/>
            <ac:spMk id="2" creationId="{461C41A3-0EC3-90A9-D7CB-506022474229}"/>
          </ac:spMkLst>
        </pc:spChg>
        <pc:spChg chg="add del">
          <ac:chgData name="vincent moreau benoit" userId="e89fd14f2fc5dc92" providerId="LiveId" clId="{24FDDF56-5A8B-44AA-ADAE-91F6FEB7183C}" dt="2023-02-13T16:15:11.886" v="4211" actId="26606"/>
          <ac:spMkLst>
            <pc:docMk/>
            <pc:sldMk cId="1215215553" sldId="270"/>
            <ac:spMk id="7" creationId="{9B0F7D69-D93C-4C38-A23D-76E000D691CD}"/>
          </ac:spMkLst>
        </pc:spChg>
        <pc:spChg chg="add del">
          <ac:chgData name="vincent moreau benoit" userId="e89fd14f2fc5dc92" providerId="LiveId" clId="{24FDDF56-5A8B-44AA-ADAE-91F6FEB7183C}" dt="2023-02-13T16:15:11.886" v="4211" actId="26606"/>
          <ac:spMkLst>
            <pc:docMk/>
            <pc:sldMk cId="1215215553" sldId="270"/>
            <ac:spMk id="9" creationId="{8CD419D4-EA9D-42D9-BF62-B07F0B7B672B}"/>
          </ac:spMkLst>
        </pc:spChg>
        <pc:spChg chg="add del">
          <ac:chgData name="vincent moreau benoit" userId="e89fd14f2fc5dc92" providerId="LiveId" clId="{24FDDF56-5A8B-44AA-ADAE-91F6FEB7183C}" dt="2023-02-13T16:15:11.886" v="4211" actId="26606"/>
          <ac:spMkLst>
            <pc:docMk/>
            <pc:sldMk cId="1215215553" sldId="270"/>
            <ac:spMk id="11" creationId="{1C6FEC9B-9608-4181-A9E5-A1B80E72021C}"/>
          </ac:spMkLst>
        </pc:spChg>
        <pc:spChg chg="add del">
          <ac:chgData name="vincent moreau benoit" userId="e89fd14f2fc5dc92" providerId="LiveId" clId="{24FDDF56-5A8B-44AA-ADAE-91F6FEB7183C}" dt="2023-02-13T16:15:11.886" v="4211" actId="26606"/>
          <ac:spMkLst>
            <pc:docMk/>
            <pc:sldMk cId="1215215553" sldId="270"/>
            <ac:spMk id="13" creationId="{AB1564ED-F26F-451D-97D6-A6EC3E83FD55}"/>
          </ac:spMkLst>
        </pc:spChg>
        <pc:spChg chg="add del">
          <ac:chgData name="vincent moreau benoit" userId="e89fd14f2fc5dc92" providerId="LiveId" clId="{24FDDF56-5A8B-44AA-ADAE-91F6FEB7183C}" dt="2023-02-13T16:15:11.886" v="4211" actId="26606"/>
          <ac:spMkLst>
            <pc:docMk/>
            <pc:sldMk cId="1215215553" sldId="270"/>
            <ac:spMk id="15" creationId="{AF50A80E-5DCB-4320-9947-73BF2D6F059F}"/>
          </ac:spMkLst>
        </pc:spChg>
        <pc:spChg chg="add del">
          <ac:chgData name="vincent moreau benoit" userId="e89fd14f2fc5dc92" providerId="LiveId" clId="{24FDDF56-5A8B-44AA-ADAE-91F6FEB7183C}" dt="2023-02-13T16:15:11.886" v="4211" actId="26606"/>
          <ac:spMkLst>
            <pc:docMk/>
            <pc:sldMk cId="1215215553" sldId="270"/>
            <ac:spMk id="17" creationId="{4E9C9717-43F9-44EA-9215-3F2D15B1C737}"/>
          </ac:spMkLst>
        </pc:spChg>
        <pc:spChg chg="add del">
          <ac:chgData name="vincent moreau benoit" userId="e89fd14f2fc5dc92" providerId="LiveId" clId="{24FDDF56-5A8B-44AA-ADAE-91F6FEB7183C}" dt="2023-02-13T16:15:11.886" v="4211" actId="26606"/>
          <ac:spMkLst>
            <pc:docMk/>
            <pc:sldMk cId="1215215553" sldId="270"/>
            <ac:spMk id="19" creationId="{E66004D1-3DCE-405F-9046-6DE912409E12}"/>
          </ac:spMkLst>
        </pc:spChg>
        <pc:spChg chg="add del">
          <ac:chgData name="vincent moreau benoit" userId="e89fd14f2fc5dc92" providerId="LiveId" clId="{24FDDF56-5A8B-44AA-ADAE-91F6FEB7183C}" dt="2023-02-13T16:15:11.886" v="4211" actId="26606"/>
          <ac:spMkLst>
            <pc:docMk/>
            <pc:sldMk cId="1215215553" sldId="270"/>
            <ac:spMk id="21" creationId="{D1319957-918B-4BBC-B357-957813808CDF}"/>
          </ac:spMkLst>
        </pc:spChg>
        <pc:spChg chg="add del">
          <ac:chgData name="vincent moreau benoit" userId="e89fd14f2fc5dc92" providerId="LiveId" clId="{24FDDF56-5A8B-44AA-ADAE-91F6FEB7183C}" dt="2023-02-13T16:15:11.886" v="4211" actId="26606"/>
          <ac:spMkLst>
            <pc:docMk/>
            <pc:sldMk cId="1215215553" sldId="270"/>
            <ac:spMk id="23" creationId="{97ACB619-0A09-4C51-8BA5-9BDECE7E4C69}"/>
          </ac:spMkLst>
        </pc:spChg>
        <pc:spChg chg="add del">
          <ac:chgData name="vincent moreau benoit" userId="e89fd14f2fc5dc92" providerId="LiveId" clId="{24FDDF56-5A8B-44AA-ADAE-91F6FEB7183C}" dt="2023-02-13T16:15:11.886" v="4211" actId="26606"/>
          <ac:spMkLst>
            <pc:docMk/>
            <pc:sldMk cId="1215215553" sldId="270"/>
            <ac:spMk id="25" creationId="{C44D3CAF-8753-4313-AA2D-F75CAC4DD7E6}"/>
          </ac:spMkLst>
        </pc:spChg>
        <pc:spChg chg="add del">
          <ac:chgData name="vincent moreau benoit" userId="e89fd14f2fc5dc92" providerId="LiveId" clId="{24FDDF56-5A8B-44AA-ADAE-91F6FEB7183C}" dt="2023-02-13T16:15:11.886" v="4211" actId="26606"/>
          <ac:spMkLst>
            <pc:docMk/>
            <pc:sldMk cId="1215215553" sldId="270"/>
            <ac:spMk id="27" creationId="{8D4A9DCA-CD08-4326-A478-9ABDAC6904C3}"/>
          </ac:spMkLst>
        </pc:spChg>
        <pc:spChg chg="add del">
          <ac:chgData name="vincent moreau benoit" userId="e89fd14f2fc5dc92" providerId="LiveId" clId="{24FDDF56-5A8B-44AA-ADAE-91F6FEB7183C}" dt="2023-02-13T16:15:11.886" v="4211" actId="26606"/>
          <ac:spMkLst>
            <pc:docMk/>
            <pc:sldMk cId="1215215553" sldId="270"/>
            <ac:spMk id="29" creationId="{FEB24D6D-151C-47FB-8FFE-984F0743DC6F}"/>
          </ac:spMkLst>
        </pc:spChg>
        <pc:spChg chg="add del">
          <ac:chgData name="vincent moreau benoit" userId="e89fd14f2fc5dc92" providerId="LiveId" clId="{24FDDF56-5A8B-44AA-ADAE-91F6FEB7183C}" dt="2023-02-13T16:15:11.886" v="4211" actId="26606"/>
          <ac:spMkLst>
            <pc:docMk/>
            <pc:sldMk cId="1215215553" sldId="270"/>
            <ac:spMk id="31" creationId="{EB85EDFA-C3E9-456D-B330-A7119BFB29DC}"/>
          </ac:spMkLst>
        </pc:spChg>
        <pc:spChg chg="add del">
          <ac:chgData name="vincent moreau benoit" userId="e89fd14f2fc5dc92" providerId="LiveId" clId="{24FDDF56-5A8B-44AA-ADAE-91F6FEB7183C}" dt="2023-02-13T16:15:11.886" v="4211" actId="26606"/>
          <ac:spMkLst>
            <pc:docMk/>
            <pc:sldMk cId="1215215553" sldId="270"/>
            <ac:spMk id="33" creationId="{B516F90C-A3AC-46E0-8029-8C20BB17A6DA}"/>
          </ac:spMkLst>
        </pc:spChg>
        <pc:spChg chg="add del">
          <ac:chgData name="vincent moreau benoit" userId="e89fd14f2fc5dc92" providerId="LiveId" clId="{24FDDF56-5A8B-44AA-ADAE-91F6FEB7183C}" dt="2023-02-13T16:15:11.886" v="4211" actId="26606"/>
          <ac:spMkLst>
            <pc:docMk/>
            <pc:sldMk cId="1215215553" sldId="270"/>
            <ac:spMk id="35" creationId="{1CFD6E36-333B-4520-8313-396CCE682BA8}"/>
          </ac:spMkLst>
        </pc:spChg>
        <pc:spChg chg="add del">
          <ac:chgData name="vincent moreau benoit" userId="e89fd14f2fc5dc92" providerId="LiveId" clId="{24FDDF56-5A8B-44AA-ADAE-91F6FEB7183C}" dt="2023-02-13T16:15:11.886" v="4211" actId="26606"/>
          <ac:spMkLst>
            <pc:docMk/>
            <pc:sldMk cId="1215215553" sldId="270"/>
            <ac:spMk id="37" creationId="{D0525857-3EAD-4969-9196-A890F8DE6CB6}"/>
          </ac:spMkLst>
        </pc:spChg>
        <pc:spChg chg="add">
          <ac:chgData name="vincent moreau benoit" userId="e89fd14f2fc5dc92" providerId="LiveId" clId="{24FDDF56-5A8B-44AA-ADAE-91F6FEB7183C}" dt="2023-02-13T16:15:11.912" v="4212" actId="26606"/>
          <ac:spMkLst>
            <pc:docMk/>
            <pc:sldMk cId="1215215553" sldId="270"/>
            <ac:spMk id="45" creationId="{9B0F7D69-D93C-4C38-A23D-76E000D691CD}"/>
          </ac:spMkLst>
        </pc:spChg>
        <pc:spChg chg="add">
          <ac:chgData name="vincent moreau benoit" userId="e89fd14f2fc5dc92" providerId="LiveId" clId="{24FDDF56-5A8B-44AA-ADAE-91F6FEB7183C}" dt="2023-02-13T16:15:11.912" v="4212" actId="26606"/>
          <ac:spMkLst>
            <pc:docMk/>
            <pc:sldMk cId="1215215553" sldId="270"/>
            <ac:spMk id="46" creationId="{8CD419D4-EA9D-42D9-BF62-B07F0B7B672B}"/>
          </ac:spMkLst>
        </pc:spChg>
        <pc:spChg chg="add">
          <ac:chgData name="vincent moreau benoit" userId="e89fd14f2fc5dc92" providerId="LiveId" clId="{24FDDF56-5A8B-44AA-ADAE-91F6FEB7183C}" dt="2023-02-13T16:15:11.912" v="4212" actId="26606"/>
          <ac:spMkLst>
            <pc:docMk/>
            <pc:sldMk cId="1215215553" sldId="270"/>
            <ac:spMk id="47" creationId="{1C6FEC9B-9608-4181-A9E5-A1B80E72021C}"/>
          </ac:spMkLst>
        </pc:spChg>
        <pc:spChg chg="add">
          <ac:chgData name="vincent moreau benoit" userId="e89fd14f2fc5dc92" providerId="LiveId" clId="{24FDDF56-5A8B-44AA-ADAE-91F6FEB7183C}" dt="2023-02-13T16:15:11.912" v="4212" actId="26606"/>
          <ac:spMkLst>
            <pc:docMk/>
            <pc:sldMk cId="1215215553" sldId="270"/>
            <ac:spMk id="48" creationId="{AB1564ED-F26F-451D-97D6-A6EC3E83FD55}"/>
          </ac:spMkLst>
        </pc:spChg>
        <pc:spChg chg="add">
          <ac:chgData name="vincent moreau benoit" userId="e89fd14f2fc5dc92" providerId="LiveId" clId="{24FDDF56-5A8B-44AA-ADAE-91F6FEB7183C}" dt="2023-02-13T16:15:11.912" v="4212" actId="26606"/>
          <ac:spMkLst>
            <pc:docMk/>
            <pc:sldMk cId="1215215553" sldId="270"/>
            <ac:spMk id="49" creationId="{AF50A80E-5DCB-4320-9947-73BF2D6F059F}"/>
          </ac:spMkLst>
        </pc:spChg>
        <pc:spChg chg="add">
          <ac:chgData name="vincent moreau benoit" userId="e89fd14f2fc5dc92" providerId="LiveId" clId="{24FDDF56-5A8B-44AA-ADAE-91F6FEB7183C}" dt="2023-02-13T16:15:11.912" v="4212" actId="26606"/>
          <ac:spMkLst>
            <pc:docMk/>
            <pc:sldMk cId="1215215553" sldId="270"/>
            <ac:spMk id="50" creationId="{4E9C9717-43F9-44EA-9215-3F2D15B1C737}"/>
          </ac:spMkLst>
        </pc:spChg>
        <pc:spChg chg="add">
          <ac:chgData name="vincent moreau benoit" userId="e89fd14f2fc5dc92" providerId="LiveId" clId="{24FDDF56-5A8B-44AA-ADAE-91F6FEB7183C}" dt="2023-02-13T16:15:11.912" v="4212" actId="26606"/>
          <ac:spMkLst>
            <pc:docMk/>
            <pc:sldMk cId="1215215553" sldId="270"/>
            <ac:spMk id="51" creationId="{E66004D1-3DCE-405F-9046-6DE912409E12}"/>
          </ac:spMkLst>
        </pc:spChg>
        <pc:spChg chg="add">
          <ac:chgData name="vincent moreau benoit" userId="e89fd14f2fc5dc92" providerId="LiveId" clId="{24FDDF56-5A8B-44AA-ADAE-91F6FEB7183C}" dt="2023-02-13T16:15:11.912" v="4212" actId="26606"/>
          <ac:spMkLst>
            <pc:docMk/>
            <pc:sldMk cId="1215215553" sldId="270"/>
            <ac:spMk id="52" creationId="{D1319957-918B-4BBC-B357-957813808CDF}"/>
          </ac:spMkLst>
        </pc:spChg>
        <pc:spChg chg="add">
          <ac:chgData name="vincent moreau benoit" userId="e89fd14f2fc5dc92" providerId="LiveId" clId="{24FDDF56-5A8B-44AA-ADAE-91F6FEB7183C}" dt="2023-02-13T16:15:11.912" v="4212" actId="26606"/>
          <ac:spMkLst>
            <pc:docMk/>
            <pc:sldMk cId="1215215553" sldId="270"/>
            <ac:spMk id="53" creationId="{0DBF1ABE-8590-450D-BB49-BDDCCF3EEA9E}"/>
          </ac:spMkLst>
        </pc:spChg>
        <pc:grpChg chg="add del">
          <ac:chgData name="vincent moreau benoit" userId="e89fd14f2fc5dc92" providerId="LiveId" clId="{24FDDF56-5A8B-44AA-ADAE-91F6FEB7183C}" dt="2023-02-13T16:15:11.886" v="4211" actId="26606"/>
          <ac:grpSpMkLst>
            <pc:docMk/>
            <pc:sldMk cId="1215215553" sldId="270"/>
            <ac:grpSpMk id="39" creationId="{5EA385DF-E58A-4933-89FF-3F93F8CAEE0B}"/>
          </ac:grpSpMkLst>
        </pc:grpChg>
        <pc:grpChg chg="add">
          <ac:chgData name="vincent moreau benoit" userId="e89fd14f2fc5dc92" providerId="LiveId" clId="{24FDDF56-5A8B-44AA-ADAE-91F6FEB7183C}" dt="2023-02-13T16:15:11.912" v="4212" actId="26606"/>
          <ac:grpSpMkLst>
            <pc:docMk/>
            <pc:sldMk cId="1215215553" sldId="270"/>
            <ac:grpSpMk id="54" creationId="{BE312684-34E6-4414-83D2-62B3C76BC4D8}"/>
          </ac:grpSpMkLst>
        </pc:grpChg>
      </pc:sldChg>
      <pc:sldChg chg="new del">
        <pc:chgData name="vincent moreau benoit" userId="e89fd14f2fc5dc92" providerId="LiveId" clId="{24FDDF56-5A8B-44AA-ADAE-91F6FEB7183C}" dt="2023-02-13T16:12:55.235" v="4178" actId="680"/>
        <pc:sldMkLst>
          <pc:docMk/>
          <pc:sldMk cId="1228460136" sldId="270"/>
        </pc:sldMkLst>
      </pc:sldChg>
      <pc:sldChg chg="addSp delSp modSp new mod">
        <pc:chgData name="vincent moreau benoit" userId="e89fd14f2fc5dc92" providerId="LiveId" clId="{24FDDF56-5A8B-44AA-ADAE-91F6FEB7183C}" dt="2023-02-13T16:34:18.290" v="4288" actId="1076"/>
        <pc:sldMkLst>
          <pc:docMk/>
          <pc:sldMk cId="4098994250" sldId="271"/>
        </pc:sldMkLst>
        <pc:spChg chg="mod">
          <ac:chgData name="vincent moreau benoit" userId="e89fd14f2fc5dc92" providerId="LiveId" clId="{24FDDF56-5A8B-44AA-ADAE-91F6FEB7183C}" dt="2023-02-13T16:15:27.512" v="4219" actId="20577"/>
          <ac:spMkLst>
            <pc:docMk/>
            <pc:sldMk cId="4098994250" sldId="271"/>
            <ac:spMk id="2" creationId="{5CEEB2F2-E4D5-34AA-B28C-A3F3C37F870D}"/>
          </ac:spMkLst>
        </pc:spChg>
        <pc:spChg chg="add mod">
          <ac:chgData name="vincent moreau benoit" userId="e89fd14f2fc5dc92" providerId="LiveId" clId="{24FDDF56-5A8B-44AA-ADAE-91F6FEB7183C}" dt="2023-02-13T16:16:50.825" v="4225" actId="1076"/>
          <ac:spMkLst>
            <pc:docMk/>
            <pc:sldMk cId="4098994250" sldId="271"/>
            <ac:spMk id="3" creationId="{0E9EB232-5974-AC67-AE2B-C528C66E030E}"/>
          </ac:spMkLst>
        </pc:spChg>
        <pc:spChg chg="add del mod">
          <ac:chgData name="vincent moreau benoit" userId="e89fd14f2fc5dc92" providerId="LiveId" clId="{24FDDF56-5A8B-44AA-ADAE-91F6FEB7183C}" dt="2023-02-13T16:33:48.257" v="4284" actId="478"/>
          <ac:spMkLst>
            <pc:docMk/>
            <pc:sldMk cId="4098994250" sldId="271"/>
            <ac:spMk id="4" creationId="{57A3E46D-A700-DEAC-6904-84FA9D966A5D}"/>
          </ac:spMkLst>
        </pc:spChg>
        <pc:spChg chg="add del mod">
          <ac:chgData name="vincent moreau benoit" userId="e89fd14f2fc5dc92" providerId="LiveId" clId="{24FDDF56-5A8B-44AA-ADAE-91F6FEB7183C}" dt="2023-02-13T16:16:51.423" v="4227"/>
          <ac:spMkLst>
            <pc:docMk/>
            <pc:sldMk cId="4098994250" sldId="271"/>
            <ac:spMk id="4" creationId="{C4BD4910-B45F-B296-2A0F-252B8C569A93}"/>
          </ac:spMkLst>
        </pc:spChg>
        <pc:spChg chg="add mod">
          <ac:chgData name="vincent moreau benoit" userId="e89fd14f2fc5dc92" providerId="LiveId" clId="{24FDDF56-5A8B-44AA-ADAE-91F6FEB7183C}" dt="2023-02-13T16:25:34.358" v="4258" actId="1076"/>
          <ac:spMkLst>
            <pc:docMk/>
            <pc:sldMk cId="4098994250" sldId="271"/>
            <ac:spMk id="5" creationId="{631A4991-FC98-2F91-49E4-03056BBB04D4}"/>
          </ac:spMkLst>
        </pc:spChg>
        <pc:spChg chg="add mod">
          <ac:chgData name="vincent moreau benoit" userId="e89fd14f2fc5dc92" providerId="LiveId" clId="{24FDDF56-5A8B-44AA-ADAE-91F6FEB7183C}" dt="2023-02-13T16:25:31.382" v="4257" actId="1076"/>
          <ac:spMkLst>
            <pc:docMk/>
            <pc:sldMk cId="4098994250" sldId="271"/>
            <ac:spMk id="6" creationId="{08029A88-5E80-0F4D-DBD7-AEA589417758}"/>
          </ac:spMkLst>
        </pc:spChg>
        <pc:spChg chg="add mod">
          <ac:chgData name="vincent moreau benoit" userId="e89fd14f2fc5dc92" providerId="LiveId" clId="{24FDDF56-5A8B-44AA-ADAE-91F6FEB7183C}" dt="2023-02-13T16:26:19.168" v="4276" actId="255"/>
          <ac:spMkLst>
            <pc:docMk/>
            <pc:sldMk cId="4098994250" sldId="271"/>
            <ac:spMk id="7" creationId="{F0665F40-6F96-16FF-0A88-81BC74237F5B}"/>
          </ac:spMkLst>
        </pc:spChg>
        <pc:spChg chg="add mod">
          <ac:chgData name="vincent moreau benoit" userId="e89fd14f2fc5dc92" providerId="LiveId" clId="{24FDDF56-5A8B-44AA-ADAE-91F6FEB7183C}" dt="2023-02-13T16:34:18.290" v="4288" actId="1076"/>
          <ac:spMkLst>
            <pc:docMk/>
            <pc:sldMk cId="4098994250" sldId="271"/>
            <ac:spMk id="8" creationId="{ECDCEE0F-272C-B751-2534-1BB2CF098D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5/10/2023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268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5/10/2023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16070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5/10/2023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53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5/10/2023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54076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5/10/2023</a:t>
            </a:fld>
            <a:endParaRPr lang="en-US" dirty="0"/>
          </a:p>
        </p:txBody>
      </p:sp>
    </p:spTree>
    <p:extLst>
      <p:ext uri="{BB962C8B-B14F-4D97-AF65-F5344CB8AC3E}">
        <p14:creationId xmlns:p14="http://schemas.microsoft.com/office/powerpoint/2010/main" val="1679392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5/10/2023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91986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5/10/2023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421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5/10/2023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48876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5/10/2023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73832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5/10/2023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420535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5/10/2023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58279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5/10/2023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5418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eduscol.education.fr/document/16075/download"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eduscol.education.fr/document/16075/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mpoule couleur avec des icônes professionnelles">
            <a:extLst>
              <a:ext uri="{FF2B5EF4-FFF2-40B4-BE49-F238E27FC236}">
                <a16:creationId xmlns:a16="http://schemas.microsoft.com/office/drawing/2014/main" id="{FF06E859-95AF-950F-3683-EFCF12E2E0FE}"/>
              </a:ext>
            </a:extLst>
          </p:cNvPr>
          <p:cNvPicPr>
            <a:picLocks noChangeAspect="1"/>
          </p:cNvPicPr>
          <p:nvPr/>
        </p:nvPicPr>
        <p:blipFill rotWithShape="1">
          <a:blip r:embed="rId2"/>
          <a:srcRect t="11455" r="-1" b="8167"/>
          <a:stretch/>
        </p:blipFill>
        <p:spPr>
          <a:xfrm>
            <a:off x="181374" y="123835"/>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re 1">
            <a:extLst>
              <a:ext uri="{FF2B5EF4-FFF2-40B4-BE49-F238E27FC236}">
                <a16:creationId xmlns:a16="http://schemas.microsoft.com/office/drawing/2014/main" id="{6C19540D-D487-9305-37C6-DA48FCDBB47F}"/>
              </a:ext>
            </a:extLst>
          </p:cNvPr>
          <p:cNvSpPr>
            <a:spLocks noGrp="1"/>
          </p:cNvSpPr>
          <p:nvPr>
            <p:ph type="ctrTitle"/>
          </p:nvPr>
        </p:nvSpPr>
        <p:spPr>
          <a:xfrm>
            <a:off x="1123313" y="1486769"/>
            <a:ext cx="4739159" cy="2362673"/>
          </a:xfrm>
        </p:spPr>
        <p:txBody>
          <a:bodyPr anchor="b">
            <a:normAutofit/>
          </a:bodyPr>
          <a:lstStyle/>
          <a:p>
            <a:pPr algn="ctr"/>
            <a:r>
              <a:rPr lang="fr-CA" sz="4800" dirty="0">
                <a:solidFill>
                  <a:schemeClr val="tx1">
                    <a:lumMod val="75000"/>
                    <a:lumOff val="25000"/>
                  </a:schemeClr>
                </a:solidFill>
              </a:rPr>
              <a:t>CODE WARS</a:t>
            </a:r>
          </a:p>
        </p:txBody>
      </p:sp>
      <p:sp>
        <p:nvSpPr>
          <p:cNvPr id="3" name="Sous-titre 2">
            <a:extLst>
              <a:ext uri="{FF2B5EF4-FFF2-40B4-BE49-F238E27FC236}">
                <a16:creationId xmlns:a16="http://schemas.microsoft.com/office/drawing/2014/main" id="{FD44645A-79E0-0EDD-6B26-4579E84018B5}"/>
              </a:ext>
            </a:extLst>
          </p:cNvPr>
          <p:cNvSpPr>
            <a:spLocks noGrp="1"/>
          </p:cNvSpPr>
          <p:nvPr>
            <p:ph type="subTitle" idx="1"/>
          </p:nvPr>
        </p:nvSpPr>
        <p:spPr>
          <a:xfrm>
            <a:off x="1850949" y="4000848"/>
            <a:ext cx="3283888" cy="816301"/>
          </a:xfrm>
        </p:spPr>
        <p:txBody>
          <a:bodyPr anchor="t">
            <a:noAutofit/>
          </a:bodyPr>
          <a:lstStyle/>
          <a:p>
            <a:pPr algn="ctr"/>
            <a:r>
              <a:rPr lang="fr-CA" sz="1600" dirty="0">
                <a:solidFill>
                  <a:schemeClr val="tx1">
                    <a:lumMod val="75000"/>
                    <a:lumOff val="25000"/>
                  </a:schemeClr>
                </a:solidFill>
              </a:rPr>
              <a:t>Équipe 03 :</a:t>
            </a:r>
          </a:p>
          <a:p>
            <a:pPr algn="ctr"/>
            <a:r>
              <a:rPr lang="fr-CA" sz="1600" dirty="0">
                <a:solidFill>
                  <a:schemeClr val="tx1">
                    <a:lumMod val="75000"/>
                    <a:lumOff val="25000"/>
                  </a:schemeClr>
                </a:solidFill>
              </a:rPr>
              <a:t>Vincent Moreau Benoit</a:t>
            </a:r>
          </a:p>
          <a:p>
            <a:pPr algn="ctr"/>
            <a:r>
              <a:rPr lang="fr-CA" sz="1600" dirty="0">
                <a:solidFill>
                  <a:schemeClr val="tx1">
                    <a:lumMod val="75000"/>
                    <a:lumOff val="25000"/>
                  </a:schemeClr>
                </a:solidFill>
              </a:rPr>
              <a:t>Félix-Antoine Lefebvre</a:t>
            </a:r>
          </a:p>
        </p:txBody>
      </p:sp>
    </p:spTree>
    <p:extLst>
      <p:ext uri="{BB962C8B-B14F-4D97-AF65-F5344CB8AC3E}">
        <p14:creationId xmlns:p14="http://schemas.microsoft.com/office/powerpoint/2010/main" val="150842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D84A88-80F1-8278-311D-B82229B4AB05}"/>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F42E56A2-3C61-5DF6-CA7A-EC0955CB6892}"/>
              </a:ext>
            </a:extLst>
          </p:cNvPr>
          <p:cNvSpPr>
            <a:spLocks noGrp="1"/>
          </p:cNvSpPr>
          <p:nvPr>
            <p:ph idx="1"/>
          </p:nvPr>
        </p:nvSpPr>
        <p:spPr/>
        <p:txBody>
          <a:bodyPr/>
          <a:lstStyle/>
          <a:p>
            <a:r>
              <a:rPr lang="fr-CA" dirty="0"/>
              <a:t>Les joueurs apprennent des nouvelles fonctionnalités du programme puis tente de résoudre des problèmes en lien avec la matières qu’ils viennent de voir. On répète et puis on combine les différentes fonctionnalités avec une difficulté des niveaux croissant.</a:t>
            </a:r>
          </a:p>
        </p:txBody>
      </p:sp>
      <p:sp>
        <p:nvSpPr>
          <p:cNvPr id="4" name="Espace réservé du texte 3">
            <a:extLst>
              <a:ext uri="{FF2B5EF4-FFF2-40B4-BE49-F238E27FC236}">
                <a16:creationId xmlns:a16="http://schemas.microsoft.com/office/drawing/2014/main" id="{952BA78B-222D-7006-BE76-3C4912309DCB}"/>
              </a:ext>
            </a:extLst>
          </p:cNvPr>
          <p:cNvSpPr>
            <a:spLocks noGrp="1"/>
          </p:cNvSpPr>
          <p:nvPr>
            <p:ph type="body" sz="half" idx="2"/>
          </p:nvPr>
        </p:nvSpPr>
        <p:spPr/>
        <p:txBody>
          <a:bodyPr>
            <a:normAutofit/>
          </a:bodyPr>
          <a:lstStyle/>
          <a:p>
            <a:r>
              <a:rPr lang="fr-CA" sz="2000" b="1" dirty="0"/>
              <a:t>Le but du jeux</a:t>
            </a:r>
          </a:p>
        </p:txBody>
      </p:sp>
    </p:spTree>
    <p:extLst>
      <p:ext uri="{BB962C8B-B14F-4D97-AF65-F5344CB8AC3E}">
        <p14:creationId xmlns:p14="http://schemas.microsoft.com/office/powerpoint/2010/main" val="18318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54F5A6-6783-0F37-C61B-E08DF4A8E98F}"/>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CD1E4C69-A2CE-E6ED-D541-1D082F50A94C}"/>
              </a:ext>
            </a:extLst>
          </p:cNvPr>
          <p:cNvSpPr>
            <a:spLocks noGrp="1"/>
          </p:cNvSpPr>
          <p:nvPr>
            <p:ph idx="1"/>
          </p:nvPr>
        </p:nvSpPr>
        <p:spPr/>
        <p:txBody>
          <a:bodyPr/>
          <a:lstStyle/>
          <a:p>
            <a:r>
              <a:rPr lang="fr-CA" sz="1800" dirty="0">
                <a:effectLst/>
                <a:ea typeface="Calibri" panose="020F0502020204030204" pitchFamily="34" charset="0"/>
                <a:cs typeface="Times New Roman" panose="02020603050405020304" pitchFamily="18" charset="0"/>
              </a:rPr>
              <a:t>Le jeu se déroule sur un chemin de terre par des distances régulière. Les unités peuvent se déplacer </a:t>
            </a:r>
            <a:r>
              <a:rPr lang="fr-CA" sz="1800" dirty="0">
                <a:ea typeface="Calibri" panose="020F0502020204030204" pitchFamily="34" charset="0"/>
                <a:cs typeface="Times New Roman" panose="02020603050405020304" pitchFamily="18" charset="0"/>
              </a:rPr>
              <a:t>vers leur gauche, droite, en face ou en arrière</a:t>
            </a:r>
            <a:r>
              <a:rPr lang="fr-CA" sz="1800" dirty="0">
                <a:effectLst/>
                <a:ea typeface="Calibri" panose="020F0502020204030204" pitchFamily="34" charset="0"/>
                <a:cs typeface="Times New Roman" panose="02020603050405020304" pitchFamily="18" charset="0"/>
              </a:rPr>
              <a:t>. Toutes les unités peuvent aussi attaquer leur ennemi avec différent type d’attaque. Le but d’un niveau est de battre l’ennemi et/ou remplir les objectifs de missions. Le jeu opère en temps pseudo-réel. Chaque troupe avance dans le code en même temps, mais le code ne prends jamais de pause.</a:t>
            </a:r>
            <a:endParaRPr lang="fr-CA" dirty="0"/>
          </a:p>
        </p:txBody>
      </p:sp>
      <p:sp>
        <p:nvSpPr>
          <p:cNvPr id="4" name="Espace réservé du texte 3">
            <a:extLst>
              <a:ext uri="{FF2B5EF4-FFF2-40B4-BE49-F238E27FC236}">
                <a16:creationId xmlns:a16="http://schemas.microsoft.com/office/drawing/2014/main" id="{2998366C-4F38-74F9-32A0-F79679C46A49}"/>
              </a:ext>
            </a:extLst>
          </p:cNvPr>
          <p:cNvSpPr>
            <a:spLocks noGrp="1"/>
          </p:cNvSpPr>
          <p:nvPr>
            <p:ph type="body" sz="half" idx="2"/>
          </p:nvPr>
        </p:nvSpPr>
        <p:spPr/>
        <p:txBody>
          <a:bodyPr>
            <a:normAutofit/>
          </a:bodyPr>
          <a:lstStyle/>
          <a:p>
            <a:r>
              <a:rPr lang="fr-CA" sz="2000" b="1" dirty="0"/>
              <a:t>Système de combat</a:t>
            </a:r>
          </a:p>
        </p:txBody>
      </p:sp>
    </p:spTree>
    <p:extLst>
      <p:ext uri="{BB962C8B-B14F-4D97-AF65-F5344CB8AC3E}">
        <p14:creationId xmlns:p14="http://schemas.microsoft.com/office/powerpoint/2010/main" val="365089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D04CE-5406-68CF-59BD-102B2504412C}"/>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C1CED00B-D9B8-829E-C8BB-12A2B5672412}"/>
              </a:ext>
            </a:extLst>
          </p:cNvPr>
          <p:cNvSpPr>
            <a:spLocks noGrp="1"/>
          </p:cNvSpPr>
          <p:nvPr>
            <p:ph idx="1"/>
          </p:nvPr>
        </p:nvSpPr>
        <p:spPr>
          <a:xfrm>
            <a:off x="1280160" y="640080"/>
            <a:ext cx="6949440" cy="5648425"/>
          </a:xfrm>
        </p:spPr>
        <p:txBody>
          <a:bodyPr>
            <a:normAutofit fontScale="92500" lnSpcReduction="20000"/>
          </a:bodyPr>
          <a:lstStyle/>
          <a:p>
            <a:r>
              <a:rPr lang="fr-CA" sz="2200" dirty="0"/>
              <a:t>Il y aura trois unité différentes qui vous pourrez contrôler.</a:t>
            </a:r>
          </a:p>
          <a:p>
            <a:r>
              <a:rPr lang="fr-CA" sz="2200" dirty="0"/>
              <a:t>1.Infanterie : Il attaque au corps à corps et peuvent bouger de deux cases par tour.</a:t>
            </a:r>
          </a:p>
          <a:p>
            <a:r>
              <a:rPr lang="fr-CA" sz="2200" dirty="0"/>
              <a:t>2.Archer : Il attaque à distance a l’aide d’une flèche qui prend deux tours à atterrir et bouge de deux fois la vitesse normale.</a:t>
            </a:r>
          </a:p>
          <a:p>
            <a:r>
              <a:rPr lang="fr-CA" sz="2200" dirty="0"/>
              <a:t>3.Barbare : Il attaque aux corps à corps et il peut bouger de deux cases par tour. Lorsque sa vie tombe en dessous de 20%, il se déplace maintenant 3 fois plus vite et fait 2x de dommage cependant, au prochain coups qu’il prendra, il mourra</a:t>
            </a:r>
            <a:r>
              <a:rPr lang="fr-CA" dirty="0"/>
              <a:t>.</a:t>
            </a:r>
          </a:p>
        </p:txBody>
      </p:sp>
      <p:sp>
        <p:nvSpPr>
          <p:cNvPr id="4" name="Espace réservé du texte 3">
            <a:extLst>
              <a:ext uri="{FF2B5EF4-FFF2-40B4-BE49-F238E27FC236}">
                <a16:creationId xmlns:a16="http://schemas.microsoft.com/office/drawing/2014/main" id="{D159257A-35C1-7FC1-9690-3009F22B8FE3}"/>
              </a:ext>
            </a:extLst>
          </p:cNvPr>
          <p:cNvSpPr>
            <a:spLocks noGrp="1"/>
          </p:cNvSpPr>
          <p:nvPr>
            <p:ph type="body" sz="half" idx="2"/>
          </p:nvPr>
        </p:nvSpPr>
        <p:spPr/>
        <p:txBody>
          <a:bodyPr>
            <a:normAutofit/>
          </a:bodyPr>
          <a:lstStyle/>
          <a:p>
            <a:r>
              <a:rPr lang="fr-CA" sz="2000" b="1" dirty="0"/>
              <a:t>Les troupes </a:t>
            </a:r>
          </a:p>
        </p:txBody>
      </p:sp>
    </p:spTree>
    <p:extLst>
      <p:ext uri="{BB962C8B-B14F-4D97-AF65-F5344CB8AC3E}">
        <p14:creationId xmlns:p14="http://schemas.microsoft.com/office/powerpoint/2010/main" val="397308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C9A95-A2E9-0D48-583A-CAA8DC4E955C}"/>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CF6C2C77-5D26-C7F4-3F2C-A70763F5455A}"/>
              </a:ext>
            </a:extLst>
          </p:cNvPr>
          <p:cNvSpPr>
            <a:spLocks noGrp="1"/>
          </p:cNvSpPr>
          <p:nvPr>
            <p:ph idx="1"/>
          </p:nvPr>
        </p:nvSpPr>
        <p:spPr/>
        <p:txBody>
          <a:bodyPr/>
          <a:lstStyle/>
          <a:p>
            <a:r>
              <a:rPr lang="fr-CA" dirty="0"/>
              <a:t>4. Les mages attaquent à distance, un peu moins loin que les archer, mais leur attaque est instantané. Il bouge à la vitesse de base.</a:t>
            </a:r>
          </a:p>
        </p:txBody>
      </p:sp>
      <p:sp>
        <p:nvSpPr>
          <p:cNvPr id="4" name="Espace réservé du texte 3">
            <a:extLst>
              <a:ext uri="{FF2B5EF4-FFF2-40B4-BE49-F238E27FC236}">
                <a16:creationId xmlns:a16="http://schemas.microsoft.com/office/drawing/2014/main" id="{55A0B156-1549-EABD-3FA0-8E1BD5EDEADE}"/>
              </a:ext>
            </a:extLst>
          </p:cNvPr>
          <p:cNvSpPr>
            <a:spLocks noGrp="1"/>
          </p:cNvSpPr>
          <p:nvPr>
            <p:ph type="body" sz="half" idx="2"/>
          </p:nvPr>
        </p:nvSpPr>
        <p:spPr/>
        <p:txBody>
          <a:bodyPr>
            <a:normAutofit/>
          </a:bodyPr>
          <a:lstStyle/>
          <a:p>
            <a:r>
              <a:rPr lang="fr-CA" sz="2000" b="1" dirty="0"/>
              <a:t>Les troupes</a:t>
            </a:r>
          </a:p>
        </p:txBody>
      </p:sp>
    </p:spTree>
    <p:extLst>
      <p:ext uri="{BB962C8B-B14F-4D97-AF65-F5344CB8AC3E}">
        <p14:creationId xmlns:p14="http://schemas.microsoft.com/office/powerpoint/2010/main" val="375220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DE4BA6EC-2F96-F479-6176-8C6E8FAE96C7}"/>
              </a:ext>
            </a:extLst>
          </p:cNvPr>
          <p:cNvSpPr>
            <a:spLocks noGrp="1"/>
          </p:cNvSpPr>
          <p:nvPr>
            <p:ph type="title"/>
          </p:nvPr>
        </p:nvSpPr>
        <p:spPr>
          <a:xfrm>
            <a:off x="1217944" y="543687"/>
            <a:ext cx="9756112" cy="1046868"/>
          </a:xfrm>
        </p:spPr>
        <p:txBody>
          <a:bodyPr anchor="ctr">
            <a:normAutofit/>
          </a:bodyPr>
          <a:lstStyle/>
          <a:p>
            <a:pPr algn="ctr"/>
            <a:r>
              <a:rPr lang="fr-CA" dirty="0" err="1"/>
              <a:t>Élement</a:t>
            </a:r>
            <a:endParaRPr lang="fr-CA" dirty="0"/>
          </a:p>
        </p:txBody>
      </p:sp>
      <p:sp>
        <p:nvSpPr>
          <p:cNvPr id="15" name="Freeform: Shape 14">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4" name="Espace réservé du contenu 3">
            <a:extLst>
              <a:ext uri="{FF2B5EF4-FFF2-40B4-BE49-F238E27FC236}">
                <a16:creationId xmlns:a16="http://schemas.microsoft.com/office/drawing/2014/main" id="{2319C607-81F2-453C-189E-15264ED73C6B}"/>
              </a:ext>
            </a:extLst>
          </p:cNvPr>
          <p:cNvGraphicFramePr>
            <a:graphicFrameLocks noGrp="1"/>
          </p:cNvGraphicFramePr>
          <p:nvPr>
            <p:ph idx="1"/>
            <p:extLst>
              <p:ext uri="{D42A27DB-BD31-4B8C-83A1-F6EECF244321}">
                <p14:modId xmlns:p14="http://schemas.microsoft.com/office/powerpoint/2010/main" val="3352397728"/>
              </p:ext>
            </p:extLst>
          </p:nvPr>
        </p:nvGraphicFramePr>
        <p:xfrm>
          <a:off x="2613669" y="2812010"/>
          <a:ext cx="7383763" cy="3289622"/>
        </p:xfrm>
        <a:graphic>
          <a:graphicData uri="http://schemas.openxmlformats.org/drawingml/2006/table">
            <a:tbl>
              <a:tblPr>
                <a:tableStyleId>{5C22544A-7EE6-4342-B048-85BDC9FD1C3A}</a:tableStyleId>
              </a:tblPr>
              <a:tblGrid>
                <a:gridCol w="1066394">
                  <a:extLst>
                    <a:ext uri="{9D8B030D-6E8A-4147-A177-3AD203B41FA5}">
                      <a16:colId xmlns:a16="http://schemas.microsoft.com/office/drawing/2014/main" val="3627554842"/>
                    </a:ext>
                  </a:extLst>
                </a:gridCol>
                <a:gridCol w="1084004">
                  <a:extLst>
                    <a:ext uri="{9D8B030D-6E8A-4147-A177-3AD203B41FA5}">
                      <a16:colId xmlns:a16="http://schemas.microsoft.com/office/drawing/2014/main" val="1660807022"/>
                    </a:ext>
                  </a:extLst>
                </a:gridCol>
                <a:gridCol w="1084004">
                  <a:extLst>
                    <a:ext uri="{9D8B030D-6E8A-4147-A177-3AD203B41FA5}">
                      <a16:colId xmlns:a16="http://schemas.microsoft.com/office/drawing/2014/main" val="4031731961"/>
                    </a:ext>
                  </a:extLst>
                </a:gridCol>
                <a:gridCol w="1084004">
                  <a:extLst>
                    <a:ext uri="{9D8B030D-6E8A-4147-A177-3AD203B41FA5}">
                      <a16:colId xmlns:a16="http://schemas.microsoft.com/office/drawing/2014/main" val="4257908527"/>
                    </a:ext>
                  </a:extLst>
                </a:gridCol>
                <a:gridCol w="1084004">
                  <a:extLst>
                    <a:ext uri="{9D8B030D-6E8A-4147-A177-3AD203B41FA5}">
                      <a16:colId xmlns:a16="http://schemas.microsoft.com/office/drawing/2014/main" val="1778060161"/>
                    </a:ext>
                  </a:extLst>
                </a:gridCol>
                <a:gridCol w="1084004">
                  <a:extLst>
                    <a:ext uri="{9D8B030D-6E8A-4147-A177-3AD203B41FA5}">
                      <a16:colId xmlns:a16="http://schemas.microsoft.com/office/drawing/2014/main" val="4006953501"/>
                    </a:ext>
                  </a:extLst>
                </a:gridCol>
                <a:gridCol w="897349">
                  <a:extLst>
                    <a:ext uri="{9D8B030D-6E8A-4147-A177-3AD203B41FA5}">
                      <a16:colId xmlns:a16="http://schemas.microsoft.com/office/drawing/2014/main" val="2013618590"/>
                    </a:ext>
                  </a:extLst>
                </a:gridCol>
              </a:tblGrid>
              <a:tr h="469946">
                <a:tc>
                  <a:txBody>
                    <a:bodyPr/>
                    <a:lstStyle/>
                    <a:p>
                      <a:pPr algn="l" fontAlgn="b"/>
                      <a:r>
                        <a:rPr lang="fr-CA" sz="2400" u="none" strike="noStrike">
                          <a:effectLst/>
                        </a:rPr>
                        <a:t>A/d</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Feu</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Glace</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Terre</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Air</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Éclair</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Rien</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2702616312"/>
                  </a:ext>
                </a:extLst>
              </a:tr>
              <a:tr h="469946">
                <a:tc>
                  <a:txBody>
                    <a:bodyPr/>
                    <a:lstStyle/>
                    <a:p>
                      <a:pPr algn="l" fontAlgn="b"/>
                      <a:r>
                        <a:rPr lang="fr-CA" sz="2400" u="none" strike="noStrike">
                          <a:effectLst/>
                        </a:rPr>
                        <a:t>Feu</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 </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 </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2858887809"/>
                  </a:ext>
                </a:extLst>
              </a:tr>
              <a:tr h="469946">
                <a:tc>
                  <a:txBody>
                    <a:bodyPr/>
                    <a:lstStyle/>
                    <a:p>
                      <a:pPr algn="l" fontAlgn="b"/>
                      <a:r>
                        <a:rPr lang="fr-CA" sz="2400" u="none" strike="noStrike">
                          <a:effectLst/>
                        </a:rPr>
                        <a:t>Glace</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 </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750568016"/>
                  </a:ext>
                </a:extLst>
              </a:tr>
              <a:tr h="469946">
                <a:tc>
                  <a:txBody>
                    <a:bodyPr/>
                    <a:lstStyle/>
                    <a:p>
                      <a:pPr algn="l" fontAlgn="b"/>
                      <a:r>
                        <a:rPr lang="fr-CA" sz="2400" u="none" strike="noStrike">
                          <a:effectLst/>
                        </a:rPr>
                        <a:t>Terre</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1881440843"/>
                  </a:ext>
                </a:extLst>
              </a:tr>
              <a:tr h="469946">
                <a:tc>
                  <a:txBody>
                    <a:bodyPr/>
                    <a:lstStyle/>
                    <a:p>
                      <a:pPr algn="l" fontAlgn="b"/>
                      <a:r>
                        <a:rPr lang="fr-CA" sz="2400" u="none" strike="noStrike">
                          <a:effectLst/>
                        </a:rPr>
                        <a:t>Air</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2302386158"/>
                  </a:ext>
                </a:extLst>
              </a:tr>
              <a:tr h="469946">
                <a:tc>
                  <a:txBody>
                    <a:bodyPr/>
                    <a:lstStyle/>
                    <a:p>
                      <a:pPr algn="l" fontAlgn="b"/>
                      <a:r>
                        <a:rPr lang="fr-CA" sz="2400" u="none" strike="noStrike">
                          <a:effectLst/>
                        </a:rPr>
                        <a:t>Éclair</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 </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769788438"/>
                  </a:ext>
                </a:extLst>
              </a:tr>
              <a:tr h="469946">
                <a:tc>
                  <a:txBody>
                    <a:bodyPr/>
                    <a:lstStyle/>
                    <a:p>
                      <a:pPr algn="l" fontAlgn="b"/>
                      <a:r>
                        <a:rPr lang="fr-CA" sz="2400" u="none" strike="noStrike">
                          <a:effectLst/>
                        </a:rPr>
                        <a:t>Rien</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dirty="0">
                          <a:effectLst/>
                        </a:rPr>
                        <a:t>x</a:t>
                      </a:r>
                      <a:endParaRPr lang="fr-CA" sz="2400" b="0" i="0" u="none" strike="noStrike" dirty="0">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2451817823"/>
                  </a:ext>
                </a:extLst>
              </a:tr>
            </a:tbl>
          </a:graphicData>
        </a:graphic>
      </p:graphicFrame>
    </p:spTree>
    <p:extLst>
      <p:ext uri="{BB962C8B-B14F-4D97-AF65-F5344CB8AC3E}">
        <p14:creationId xmlns:p14="http://schemas.microsoft.com/office/powerpoint/2010/main" val="48205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7"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9"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3" name="Rectangle 2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54" name="Group 24">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6" name="Freeform: Shape 25">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2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6" name="Freeform: Shape 28">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ZoneTexte 1">
            <a:extLst>
              <a:ext uri="{FF2B5EF4-FFF2-40B4-BE49-F238E27FC236}">
                <a16:creationId xmlns:a16="http://schemas.microsoft.com/office/drawing/2014/main" id="{461C41A3-0EC3-90A9-D7CB-506022474229}"/>
              </a:ext>
            </a:extLst>
          </p:cNvPr>
          <p:cNvSpPr txBox="1"/>
          <p:nvPr/>
        </p:nvSpPr>
        <p:spPr>
          <a:xfrm>
            <a:off x="1180530" y="1346268"/>
            <a:ext cx="7983942" cy="3125338"/>
          </a:xfrm>
          <a:prstGeom prst="rect">
            <a:avLst/>
          </a:prstGeom>
        </p:spPr>
        <p:txBody>
          <a:bodyPr vert="horz" lIns="109728" tIns="109728" rIns="109728" bIns="91440" rtlCol="0" anchor="b">
            <a:normAutofit/>
          </a:bodyPr>
          <a:lstStyle/>
          <a:p>
            <a:pPr>
              <a:lnSpc>
                <a:spcPct val="120000"/>
              </a:lnSpc>
              <a:spcBef>
                <a:spcPct val="0"/>
              </a:spcBef>
              <a:spcAft>
                <a:spcPts val="600"/>
              </a:spcAft>
            </a:pPr>
            <a:r>
              <a:rPr lang="en-US" sz="6600" b="1" spc="150" dirty="0">
                <a:solidFill>
                  <a:schemeClr val="tx1">
                    <a:lumMod val="85000"/>
                    <a:lumOff val="15000"/>
                  </a:schemeClr>
                </a:solidFill>
                <a:latin typeface="+mj-lt"/>
                <a:ea typeface="+mj-ea"/>
                <a:cs typeface="+mj-cs"/>
              </a:rPr>
              <a:t>Merci!</a:t>
            </a:r>
          </a:p>
        </p:txBody>
      </p:sp>
    </p:spTree>
    <p:extLst>
      <p:ext uri="{BB962C8B-B14F-4D97-AF65-F5344CB8AC3E}">
        <p14:creationId xmlns:p14="http://schemas.microsoft.com/office/powerpoint/2010/main" val="121521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EB2F2-E4D5-34AA-B28C-A3F3C37F870D}"/>
              </a:ext>
            </a:extLst>
          </p:cNvPr>
          <p:cNvSpPr>
            <a:spLocks noGrp="1"/>
          </p:cNvSpPr>
          <p:nvPr>
            <p:ph type="title"/>
          </p:nvPr>
        </p:nvSpPr>
        <p:spPr/>
        <p:txBody>
          <a:bodyPr/>
          <a:lstStyle/>
          <a:p>
            <a:r>
              <a:rPr lang="fr-CA" dirty="0"/>
              <a:t>Source</a:t>
            </a:r>
          </a:p>
        </p:txBody>
      </p:sp>
      <p:sp>
        <p:nvSpPr>
          <p:cNvPr id="3" name="ZoneTexte 2">
            <a:extLst>
              <a:ext uri="{FF2B5EF4-FFF2-40B4-BE49-F238E27FC236}">
                <a16:creationId xmlns:a16="http://schemas.microsoft.com/office/drawing/2014/main" id="{0E9EB232-5974-AC67-AE2B-C528C66E030E}"/>
              </a:ext>
            </a:extLst>
          </p:cNvPr>
          <p:cNvSpPr txBox="1"/>
          <p:nvPr/>
        </p:nvSpPr>
        <p:spPr>
          <a:xfrm>
            <a:off x="1920240" y="2395200"/>
            <a:ext cx="7707085" cy="369332"/>
          </a:xfrm>
          <a:prstGeom prst="rect">
            <a:avLst/>
          </a:prstGeom>
          <a:noFill/>
        </p:spPr>
        <p:txBody>
          <a:bodyPr wrap="square" rtlCol="0">
            <a:spAutoFit/>
          </a:bodyPr>
          <a:lstStyle/>
          <a:p>
            <a:r>
              <a:rPr lang="fr-CA" dirty="0">
                <a:hlinkClick r:id="rId2"/>
              </a:rPr>
              <a:t>download (education.fr)</a:t>
            </a:r>
            <a:endParaRPr lang="fr-CA" dirty="0"/>
          </a:p>
        </p:txBody>
      </p:sp>
      <p:sp>
        <p:nvSpPr>
          <p:cNvPr id="5" name="ZoneTexte 4">
            <a:extLst>
              <a:ext uri="{FF2B5EF4-FFF2-40B4-BE49-F238E27FC236}">
                <a16:creationId xmlns:a16="http://schemas.microsoft.com/office/drawing/2014/main" id="{631A4991-FC98-2F91-49E4-03056BBB04D4}"/>
              </a:ext>
            </a:extLst>
          </p:cNvPr>
          <p:cNvSpPr txBox="1"/>
          <p:nvPr/>
        </p:nvSpPr>
        <p:spPr>
          <a:xfrm>
            <a:off x="1920240" y="3447138"/>
            <a:ext cx="9612397" cy="646331"/>
          </a:xfrm>
          <a:prstGeom prst="rect">
            <a:avLst/>
          </a:prstGeom>
          <a:noFill/>
        </p:spPr>
        <p:txBody>
          <a:bodyPr wrap="square" rtlCol="0">
            <a:spAutoFit/>
          </a:bodyPr>
          <a:lstStyle/>
          <a:p>
            <a:r>
              <a:rPr lang="fr-CA" dirty="0"/>
              <a:t>https://www.techkidsacademy.com/stages-ateliers/scratch-atelier-decouverte-gratuit-7-12-ans/</a:t>
            </a:r>
          </a:p>
        </p:txBody>
      </p:sp>
      <p:sp>
        <p:nvSpPr>
          <p:cNvPr id="6" name="ZoneTexte 5">
            <a:extLst>
              <a:ext uri="{FF2B5EF4-FFF2-40B4-BE49-F238E27FC236}">
                <a16:creationId xmlns:a16="http://schemas.microsoft.com/office/drawing/2014/main" id="{08029A88-5E80-0F4D-DBD7-AEA589417758}"/>
              </a:ext>
            </a:extLst>
          </p:cNvPr>
          <p:cNvSpPr txBox="1"/>
          <p:nvPr/>
        </p:nvSpPr>
        <p:spPr>
          <a:xfrm>
            <a:off x="1920240" y="4358817"/>
            <a:ext cx="7638662" cy="369332"/>
          </a:xfrm>
          <a:prstGeom prst="rect">
            <a:avLst/>
          </a:prstGeom>
          <a:noFill/>
        </p:spPr>
        <p:txBody>
          <a:bodyPr wrap="square" rtlCol="0">
            <a:spAutoFit/>
          </a:bodyPr>
          <a:lstStyle/>
          <a:p>
            <a:r>
              <a:rPr lang="fr-CA" dirty="0"/>
              <a:t>https://www.pinterest.com/pin/21462535709869999/</a:t>
            </a:r>
          </a:p>
        </p:txBody>
      </p:sp>
      <p:sp>
        <p:nvSpPr>
          <p:cNvPr id="7" name="ZoneTexte 6">
            <a:extLst>
              <a:ext uri="{FF2B5EF4-FFF2-40B4-BE49-F238E27FC236}">
                <a16:creationId xmlns:a16="http://schemas.microsoft.com/office/drawing/2014/main" id="{F0665F40-6F96-16FF-0A88-81BC74237F5B}"/>
              </a:ext>
            </a:extLst>
          </p:cNvPr>
          <p:cNvSpPr txBox="1"/>
          <p:nvPr/>
        </p:nvSpPr>
        <p:spPr>
          <a:xfrm>
            <a:off x="1920240" y="2921169"/>
            <a:ext cx="1208314" cy="400110"/>
          </a:xfrm>
          <a:prstGeom prst="rect">
            <a:avLst/>
          </a:prstGeom>
          <a:noFill/>
        </p:spPr>
        <p:txBody>
          <a:bodyPr wrap="square" rtlCol="0">
            <a:spAutoFit/>
          </a:bodyPr>
          <a:lstStyle/>
          <a:p>
            <a:r>
              <a:rPr lang="fr-CA" sz="2000" dirty="0"/>
              <a:t>Image : </a:t>
            </a:r>
          </a:p>
        </p:txBody>
      </p:sp>
      <p:sp>
        <p:nvSpPr>
          <p:cNvPr id="8" name="ZoneTexte 7">
            <a:extLst>
              <a:ext uri="{FF2B5EF4-FFF2-40B4-BE49-F238E27FC236}">
                <a16:creationId xmlns:a16="http://schemas.microsoft.com/office/drawing/2014/main" id="{ECDCEE0F-272C-B751-2534-1BB2CF098D26}"/>
              </a:ext>
            </a:extLst>
          </p:cNvPr>
          <p:cNvSpPr txBox="1"/>
          <p:nvPr/>
        </p:nvSpPr>
        <p:spPr>
          <a:xfrm>
            <a:off x="1920240" y="4885846"/>
            <a:ext cx="5379098" cy="369332"/>
          </a:xfrm>
          <a:prstGeom prst="rect">
            <a:avLst/>
          </a:prstGeom>
          <a:noFill/>
        </p:spPr>
        <p:txBody>
          <a:bodyPr wrap="square" rtlCol="0">
            <a:spAutoFit/>
          </a:bodyPr>
          <a:lstStyle/>
          <a:p>
            <a:r>
              <a:rPr lang="fr-CA" dirty="0"/>
              <a:t>https://wallpapercave.com/w/wp1885910</a:t>
            </a:r>
          </a:p>
        </p:txBody>
      </p:sp>
    </p:spTree>
    <p:extLst>
      <p:ext uri="{BB962C8B-B14F-4D97-AF65-F5344CB8AC3E}">
        <p14:creationId xmlns:p14="http://schemas.microsoft.com/office/powerpoint/2010/main" val="409899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9E7771-E6AC-28E0-E4A4-DD6ABF366052}"/>
              </a:ext>
            </a:extLst>
          </p:cNvPr>
          <p:cNvSpPr>
            <a:spLocks noGrp="1"/>
          </p:cNvSpPr>
          <p:nvPr>
            <p:ph type="title"/>
          </p:nvPr>
        </p:nvSpPr>
        <p:spPr/>
        <p:txBody>
          <a:bodyPr/>
          <a:lstStyle/>
          <a:p>
            <a:r>
              <a:rPr lang="fr-CA" dirty="0"/>
              <a:t>Description du projet</a:t>
            </a:r>
          </a:p>
        </p:txBody>
      </p:sp>
      <p:sp>
        <p:nvSpPr>
          <p:cNvPr id="3" name="Espace réservé du contenu 2">
            <a:extLst>
              <a:ext uri="{FF2B5EF4-FFF2-40B4-BE49-F238E27FC236}">
                <a16:creationId xmlns:a16="http://schemas.microsoft.com/office/drawing/2014/main" id="{F2070A12-28AE-3E85-F3E1-2FC290028FCA}"/>
              </a:ext>
            </a:extLst>
          </p:cNvPr>
          <p:cNvSpPr>
            <a:spLocks noGrp="1"/>
          </p:cNvSpPr>
          <p:nvPr>
            <p:ph idx="1"/>
          </p:nvPr>
        </p:nvSpPr>
        <p:spPr/>
        <p:txBody>
          <a:bodyPr/>
          <a:lstStyle/>
          <a:p>
            <a:r>
              <a:rPr lang="fr-CA" dirty="0"/>
              <a:t>Nous voulions faire un jeux éducatif qui reste amusant et intéressant a jouer. On a alors eu l’idée de faire un jeux qui permettrait de faire apprendre la programmation. On a alors chercher un langage simple pour faciliter l’apprentissage la programmation. Notre idée est donc le code par bloc.</a:t>
            </a:r>
          </a:p>
        </p:txBody>
      </p:sp>
    </p:spTree>
    <p:extLst>
      <p:ext uri="{BB962C8B-B14F-4D97-AF65-F5344CB8AC3E}">
        <p14:creationId xmlns:p14="http://schemas.microsoft.com/office/powerpoint/2010/main" val="267785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Espace réservé pour une image  5" descr="Une image contenant texte&#10;&#10;Description générée automatiquement">
            <a:extLst>
              <a:ext uri="{FF2B5EF4-FFF2-40B4-BE49-F238E27FC236}">
                <a16:creationId xmlns:a16="http://schemas.microsoft.com/office/drawing/2014/main" id="{114AAF6D-F715-7504-862F-0A0D7FD76F3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3182" b="-1"/>
          <a:stretch/>
        </p:blipFill>
        <p:spPr>
          <a:xfrm>
            <a:off x="20" y="10"/>
            <a:ext cx="9947062" cy="6857990"/>
          </a:xfrm>
          <a:prstGeom prst="rect">
            <a:avLst/>
          </a:prstGeom>
        </p:spPr>
      </p:pic>
      <p:sp>
        <p:nvSpPr>
          <p:cNvPr id="23"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4" name="Freeform: Shape 16">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re 2">
            <a:extLst>
              <a:ext uri="{FF2B5EF4-FFF2-40B4-BE49-F238E27FC236}">
                <a16:creationId xmlns:a16="http://schemas.microsoft.com/office/drawing/2014/main" id="{B9239A5B-2A5D-167B-C7FF-9726A1936F23}"/>
              </a:ext>
            </a:extLst>
          </p:cNvPr>
          <p:cNvSpPr>
            <a:spLocks noGrp="1"/>
          </p:cNvSpPr>
          <p:nvPr>
            <p:ph type="title"/>
          </p:nvPr>
        </p:nvSpPr>
        <p:spPr>
          <a:xfrm>
            <a:off x="8046720" y="1045596"/>
            <a:ext cx="3689406" cy="1944371"/>
          </a:xfrm>
        </p:spPr>
        <p:txBody>
          <a:bodyPr vert="horz" lIns="109728" tIns="109728" rIns="109728" bIns="91440" rtlCol="0" anchor="b">
            <a:normAutofit/>
          </a:bodyPr>
          <a:lstStyle/>
          <a:p>
            <a:pPr>
              <a:lnSpc>
                <a:spcPct val="130000"/>
              </a:lnSpc>
            </a:pPr>
            <a:r>
              <a:rPr lang="en-US" sz="3200"/>
              <a:t>Codage par bloc</a:t>
            </a:r>
          </a:p>
        </p:txBody>
      </p:sp>
      <p:sp>
        <p:nvSpPr>
          <p:cNvPr id="4" name="Espace réservé du texte 3">
            <a:extLst>
              <a:ext uri="{FF2B5EF4-FFF2-40B4-BE49-F238E27FC236}">
                <a16:creationId xmlns:a16="http://schemas.microsoft.com/office/drawing/2014/main" id="{7B9EB014-0987-C924-1ADF-275462F1EE97}"/>
              </a:ext>
            </a:extLst>
          </p:cNvPr>
          <p:cNvSpPr>
            <a:spLocks noGrp="1"/>
          </p:cNvSpPr>
          <p:nvPr>
            <p:ph type="body" sz="half" idx="2"/>
          </p:nvPr>
        </p:nvSpPr>
        <p:spPr>
          <a:xfrm>
            <a:off x="8046719" y="3220278"/>
            <a:ext cx="3633747" cy="2592125"/>
          </a:xfrm>
        </p:spPr>
        <p:txBody>
          <a:bodyPr vert="horz" lIns="109728" tIns="109728" rIns="109728" bIns="91440" rtlCol="0">
            <a:normAutofit/>
          </a:bodyPr>
          <a:lstStyle/>
          <a:p>
            <a:pPr>
              <a:spcBef>
                <a:spcPts val="930"/>
              </a:spcBef>
            </a:pPr>
            <a:r>
              <a:rPr lang="en-US" dirty="0"/>
              <a:t>Le code par bloc </a:t>
            </a:r>
            <a:r>
              <a:rPr lang="en-US" dirty="0" err="1"/>
              <a:t>simplifie</a:t>
            </a:r>
            <a:r>
              <a:rPr lang="en-US" dirty="0"/>
              <a:t> la </a:t>
            </a:r>
            <a:r>
              <a:rPr lang="en-US" dirty="0" err="1"/>
              <a:t>syntaxe</a:t>
            </a:r>
            <a:r>
              <a:rPr lang="en-US" dirty="0"/>
              <a:t> des </a:t>
            </a:r>
            <a:r>
              <a:rPr lang="en-US" dirty="0" err="1"/>
              <a:t>programmes</a:t>
            </a:r>
            <a:r>
              <a:rPr lang="en-US" dirty="0"/>
              <a:t> pour </a:t>
            </a:r>
            <a:r>
              <a:rPr lang="en-US" dirty="0" err="1"/>
              <a:t>fournir</a:t>
            </a:r>
            <a:r>
              <a:rPr lang="en-US" dirty="0"/>
              <a:t> </a:t>
            </a:r>
            <a:r>
              <a:rPr lang="en-US" dirty="0" err="1"/>
              <a:t>une</a:t>
            </a:r>
            <a:r>
              <a:rPr lang="en-US" dirty="0"/>
              <a:t> </a:t>
            </a:r>
            <a:r>
              <a:rPr lang="en-US" dirty="0" err="1"/>
              <a:t>porte</a:t>
            </a:r>
            <a:r>
              <a:rPr lang="en-US" dirty="0"/>
              <a:t> </a:t>
            </a:r>
            <a:r>
              <a:rPr lang="en-US" dirty="0" err="1"/>
              <a:t>d’entrée</a:t>
            </a:r>
            <a:r>
              <a:rPr lang="en-US" dirty="0"/>
              <a:t> au </a:t>
            </a:r>
            <a:r>
              <a:rPr lang="en-US" dirty="0" err="1"/>
              <a:t>débutant</a:t>
            </a:r>
            <a:r>
              <a:rPr lang="en-US" dirty="0"/>
              <a:t>. En revanche, </a:t>
            </a:r>
            <a:r>
              <a:rPr lang="en-US" dirty="0" err="1"/>
              <a:t>sa</a:t>
            </a:r>
            <a:r>
              <a:rPr lang="en-US" dirty="0"/>
              <a:t> nature le rend </a:t>
            </a:r>
            <a:r>
              <a:rPr lang="en-US" dirty="0" err="1"/>
              <a:t>plutôt</a:t>
            </a:r>
            <a:r>
              <a:rPr lang="en-US" dirty="0"/>
              <a:t> </a:t>
            </a:r>
            <a:r>
              <a:rPr lang="en-US" dirty="0" err="1"/>
              <a:t>restreint</a:t>
            </a:r>
            <a:r>
              <a:rPr lang="en-US" dirty="0"/>
              <a:t> dans </a:t>
            </a:r>
            <a:r>
              <a:rPr lang="en-US" dirty="0" err="1"/>
              <a:t>ses</a:t>
            </a:r>
            <a:r>
              <a:rPr lang="en-US" dirty="0"/>
              <a:t> champs </a:t>
            </a:r>
            <a:r>
              <a:rPr lang="en-US" dirty="0" err="1"/>
              <a:t>d’applications</a:t>
            </a:r>
            <a:r>
              <a:rPr lang="en-US" dirty="0"/>
              <a:t>.</a:t>
            </a:r>
          </a:p>
        </p:txBody>
      </p:sp>
    </p:spTree>
    <p:extLst>
      <p:ext uri="{BB962C8B-B14F-4D97-AF65-F5344CB8AC3E}">
        <p14:creationId xmlns:p14="http://schemas.microsoft.com/office/powerpoint/2010/main" val="112971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6C1172-112D-564A-3498-51AE9C39D96B}"/>
              </a:ext>
            </a:extLst>
          </p:cNvPr>
          <p:cNvSpPr>
            <a:spLocks noGrp="1"/>
          </p:cNvSpPr>
          <p:nvPr>
            <p:ph type="title"/>
          </p:nvPr>
        </p:nvSpPr>
        <p:spPr/>
        <p:txBody>
          <a:bodyPr/>
          <a:lstStyle/>
          <a:p>
            <a:r>
              <a:rPr lang="fr-CA" dirty="0"/>
              <a:t>Description du projet</a:t>
            </a:r>
          </a:p>
        </p:txBody>
      </p:sp>
      <p:sp>
        <p:nvSpPr>
          <p:cNvPr id="3" name="Espace réservé du contenu 2">
            <a:extLst>
              <a:ext uri="{FF2B5EF4-FFF2-40B4-BE49-F238E27FC236}">
                <a16:creationId xmlns:a16="http://schemas.microsoft.com/office/drawing/2014/main" id="{8F7DF5F5-361C-D34E-2ECC-0B4E91E19C56}"/>
              </a:ext>
            </a:extLst>
          </p:cNvPr>
          <p:cNvSpPr>
            <a:spLocks noGrp="1"/>
          </p:cNvSpPr>
          <p:nvPr>
            <p:ph idx="1"/>
          </p:nvPr>
        </p:nvSpPr>
        <p:spPr/>
        <p:txBody>
          <a:bodyPr/>
          <a:lstStyle/>
          <a:p>
            <a:r>
              <a:rPr lang="fr-CA" dirty="0"/>
              <a:t>L’utilité de notre projet est d’apprendre la programmation. Le code par bloc est parfait pour apprendre pour plusieurs raison. Premièrement, la syntaxe et orthographe est déjà générer pour les joueurs. Deuxièmement, il n’est pas nécessaire de respecter une quelconque indentation. Finalement, il faut déclarer les variables avant leur utilisation.</a:t>
            </a:r>
          </a:p>
        </p:txBody>
      </p:sp>
      <p:sp>
        <p:nvSpPr>
          <p:cNvPr id="4" name="ZoneTexte 3">
            <a:extLst>
              <a:ext uri="{FF2B5EF4-FFF2-40B4-BE49-F238E27FC236}">
                <a16:creationId xmlns:a16="http://schemas.microsoft.com/office/drawing/2014/main" id="{A297512B-2904-2718-4C1C-FA158E676EC0}"/>
              </a:ext>
            </a:extLst>
          </p:cNvPr>
          <p:cNvSpPr txBox="1"/>
          <p:nvPr/>
        </p:nvSpPr>
        <p:spPr>
          <a:xfrm>
            <a:off x="1847461" y="6344816"/>
            <a:ext cx="4021494" cy="369332"/>
          </a:xfrm>
          <a:prstGeom prst="rect">
            <a:avLst/>
          </a:prstGeom>
          <a:noFill/>
        </p:spPr>
        <p:txBody>
          <a:bodyPr wrap="square" rtlCol="0">
            <a:spAutoFit/>
          </a:bodyPr>
          <a:lstStyle/>
          <a:p>
            <a:r>
              <a:rPr lang="fr-CA" dirty="0">
                <a:hlinkClick r:id="rId2">
                  <a:extLst>
                    <a:ext uri="{A12FA001-AC4F-418D-AE19-62706E023703}">
                      <ahyp:hlinkClr xmlns:ahyp="http://schemas.microsoft.com/office/drawing/2018/hyperlinkcolor" val="tx"/>
                    </a:ext>
                  </a:extLst>
                </a:hlinkClick>
              </a:rPr>
              <a:t>Source : </a:t>
            </a:r>
            <a:r>
              <a:rPr lang="fr-CA" dirty="0">
                <a:solidFill>
                  <a:srgbClr val="31944B"/>
                </a:solidFill>
                <a:hlinkClick r:id="rId2">
                  <a:extLst>
                    <a:ext uri="{A12FA001-AC4F-418D-AE19-62706E023703}">
                      <ahyp:hlinkClr xmlns:ahyp="http://schemas.microsoft.com/office/drawing/2018/hyperlinkcolor" val="tx"/>
                    </a:ext>
                  </a:extLst>
                </a:hlinkClick>
              </a:rPr>
              <a:t>download (education.fr)</a:t>
            </a:r>
            <a:endParaRPr lang="fr-CA" dirty="0"/>
          </a:p>
        </p:txBody>
      </p:sp>
    </p:spTree>
    <p:extLst>
      <p:ext uri="{BB962C8B-B14F-4D97-AF65-F5344CB8AC3E}">
        <p14:creationId xmlns:p14="http://schemas.microsoft.com/office/powerpoint/2010/main" val="209812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C9FE2-0258-4A48-5401-8F37CDCCD826}"/>
              </a:ext>
            </a:extLst>
          </p:cNvPr>
          <p:cNvSpPr>
            <a:spLocks noGrp="1"/>
          </p:cNvSpPr>
          <p:nvPr>
            <p:ph type="title"/>
          </p:nvPr>
        </p:nvSpPr>
        <p:spPr/>
        <p:txBody>
          <a:bodyPr/>
          <a:lstStyle/>
          <a:p>
            <a:r>
              <a:rPr lang="fr-CA" dirty="0"/>
              <a:t>Description du projet</a:t>
            </a:r>
          </a:p>
        </p:txBody>
      </p:sp>
      <p:sp>
        <p:nvSpPr>
          <p:cNvPr id="3" name="Espace réservé du contenu 2">
            <a:extLst>
              <a:ext uri="{FF2B5EF4-FFF2-40B4-BE49-F238E27FC236}">
                <a16:creationId xmlns:a16="http://schemas.microsoft.com/office/drawing/2014/main" id="{302C53AB-939E-199A-A39B-61229754F764}"/>
              </a:ext>
            </a:extLst>
          </p:cNvPr>
          <p:cNvSpPr>
            <a:spLocks noGrp="1"/>
          </p:cNvSpPr>
          <p:nvPr>
            <p:ph idx="1"/>
          </p:nvPr>
        </p:nvSpPr>
        <p:spPr/>
        <p:txBody>
          <a:bodyPr/>
          <a:lstStyle/>
          <a:p>
            <a:r>
              <a:rPr lang="fr-CA" dirty="0"/>
              <a:t>Nous avons vu très peu de jeux qui prenait cette technique de programmation. Les peu de jeux que nous avons vu sont : sois les </a:t>
            </a:r>
            <a:r>
              <a:rPr lang="fr-CA"/>
              <a:t>problèmes qu’il demande sont trop simple </a:t>
            </a:r>
            <a:r>
              <a:rPr lang="fr-CA" dirty="0"/>
              <a:t>à</a:t>
            </a:r>
            <a:r>
              <a:rPr lang="fr-CA"/>
              <a:t> </a:t>
            </a:r>
            <a:r>
              <a:rPr lang="fr-CA" dirty="0"/>
              <a:t>faire ou le contraire les problèmes étaient trop dur et le </a:t>
            </a:r>
            <a:r>
              <a:rPr lang="fr-CA"/>
              <a:t>code devenait vite </a:t>
            </a:r>
            <a:r>
              <a:rPr lang="fr-CA" dirty="0"/>
              <a:t>très long et difficile a comprendre.</a:t>
            </a:r>
          </a:p>
        </p:txBody>
      </p:sp>
    </p:spTree>
    <p:extLst>
      <p:ext uri="{BB962C8B-B14F-4D97-AF65-F5344CB8AC3E}">
        <p14:creationId xmlns:p14="http://schemas.microsoft.com/office/powerpoint/2010/main" val="101242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313D086-3933-220C-177D-25AC418A1FE3}"/>
              </a:ext>
            </a:extLst>
          </p:cNvPr>
          <p:cNvSpPr>
            <a:spLocks noGrp="1"/>
          </p:cNvSpPr>
          <p:nvPr>
            <p:ph type="body" idx="1"/>
          </p:nvPr>
        </p:nvSpPr>
        <p:spPr/>
        <p:txBody>
          <a:bodyPr/>
          <a:lstStyle/>
          <a:p>
            <a:r>
              <a:rPr lang="fr-CA" dirty="0"/>
              <a:t>Scénario</a:t>
            </a:r>
          </a:p>
        </p:txBody>
      </p:sp>
      <p:sp>
        <p:nvSpPr>
          <p:cNvPr id="3" name="Espace réservé du contenu 2">
            <a:extLst>
              <a:ext uri="{FF2B5EF4-FFF2-40B4-BE49-F238E27FC236}">
                <a16:creationId xmlns:a16="http://schemas.microsoft.com/office/drawing/2014/main" id="{A7EF6295-E9C1-E460-47F1-D52E81F0A684}"/>
              </a:ext>
            </a:extLst>
          </p:cNvPr>
          <p:cNvSpPr>
            <a:spLocks noGrp="1"/>
          </p:cNvSpPr>
          <p:nvPr>
            <p:ph sz="half" idx="2"/>
          </p:nvPr>
        </p:nvSpPr>
        <p:spPr/>
        <p:txBody>
          <a:bodyPr>
            <a:normAutofit fontScale="92500" lnSpcReduction="10000"/>
          </a:bodyPr>
          <a:lstStyle/>
          <a:p>
            <a:r>
              <a:rPr lang="fr-CA" dirty="0"/>
              <a:t>Développement des blocs de codage : Bloc qui va permettre aux joueurs de coder</a:t>
            </a:r>
          </a:p>
          <a:p>
            <a:r>
              <a:rPr lang="fr-CA" dirty="0"/>
              <a:t>Animation de ton armée pour détruire l’ennemie : Ton armée se déplace selon le code que tu auras fait avec les bloc</a:t>
            </a:r>
          </a:p>
        </p:txBody>
      </p:sp>
      <p:sp>
        <p:nvSpPr>
          <p:cNvPr id="4" name="Espace réservé du texte 3">
            <a:extLst>
              <a:ext uri="{FF2B5EF4-FFF2-40B4-BE49-F238E27FC236}">
                <a16:creationId xmlns:a16="http://schemas.microsoft.com/office/drawing/2014/main" id="{F370D998-61E6-26F1-6712-6A28535A3F21}"/>
              </a:ext>
            </a:extLst>
          </p:cNvPr>
          <p:cNvSpPr>
            <a:spLocks noGrp="1"/>
          </p:cNvSpPr>
          <p:nvPr>
            <p:ph type="body" sz="quarter" idx="3"/>
          </p:nvPr>
        </p:nvSpPr>
        <p:spPr/>
        <p:txBody>
          <a:bodyPr/>
          <a:lstStyle/>
          <a:p>
            <a:r>
              <a:rPr lang="fr-CA" dirty="0"/>
              <a:t>Acteur</a:t>
            </a:r>
          </a:p>
        </p:txBody>
      </p:sp>
      <p:sp>
        <p:nvSpPr>
          <p:cNvPr id="5" name="Espace réservé du contenu 4">
            <a:extLst>
              <a:ext uri="{FF2B5EF4-FFF2-40B4-BE49-F238E27FC236}">
                <a16:creationId xmlns:a16="http://schemas.microsoft.com/office/drawing/2014/main" id="{F7738261-37A2-ACF7-755E-A9502A1570F5}"/>
              </a:ext>
            </a:extLst>
          </p:cNvPr>
          <p:cNvSpPr>
            <a:spLocks noGrp="1"/>
          </p:cNvSpPr>
          <p:nvPr>
            <p:ph sz="quarter" idx="4"/>
          </p:nvPr>
        </p:nvSpPr>
        <p:spPr/>
        <p:txBody>
          <a:bodyPr/>
          <a:lstStyle/>
          <a:p>
            <a:r>
              <a:rPr lang="fr-CA" dirty="0"/>
              <a:t>Joueur : Jouer au jeu en terminant les différents niveaux</a:t>
            </a:r>
          </a:p>
        </p:txBody>
      </p:sp>
      <p:sp>
        <p:nvSpPr>
          <p:cNvPr id="6" name="Titre 5">
            <a:extLst>
              <a:ext uri="{FF2B5EF4-FFF2-40B4-BE49-F238E27FC236}">
                <a16:creationId xmlns:a16="http://schemas.microsoft.com/office/drawing/2014/main" id="{6B3F3FFA-DC32-CD1A-7F93-09D2BA9D68CF}"/>
              </a:ext>
            </a:extLst>
          </p:cNvPr>
          <p:cNvSpPr>
            <a:spLocks noGrp="1"/>
          </p:cNvSpPr>
          <p:nvPr>
            <p:ph type="title"/>
          </p:nvPr>
        </p:nvSpPr>
        <p:spPr/>
        <p:txBody>
          <a:bodyPr/>
          <a:lstStyle/>
          <a:p>
            <a:r>
              <a:rPr lang="fr-CA" dirty="0"/>
              <a:t>Description du projet</a:t>
            </a:r>
          </a:p>
        </p:txBody>
      </p:sp>
    </p:spTree>
    <p:extLst>
      <p:ext uri="{BB962C8B-B14F-4D97-AF65-F5344CB8AC3E}">
        <p14:creationId xmlns:p14="http://schemas.microsoft.com/office/powerpoint/2010/main" val="145791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pour une image  5">
            <a:extLst>
              <a:ext uri="{FF2B5EF4-FFF2-40B4-BE49-F238E27FC236}">
                <a16:creationId xmlns:a16="http://schemas.microsoft.com/office/drawing/2014/main" id="{D6BFEF81-7B7C-98E5-68CE-3F071137A8A8}"/>
              </a:ext>
            </a:extLst>
          </p:cNvPr>
          <p:cNvSpPr>
            <a:spLocks noGrp="1"/>
          </p:cNvSpPr>
          <p:nvPr>
            <p:ph type="pic" idx="1"/>
          </p:nvPr>
        </p:nvSpPr>
        <p:spPr/>
      </p:sp>
      <p:sp>
        <p:nvSpPr>
          <p:cNvPr id="2" name="Titre 1">
            <a:extLst>
              <a:ext uri="{FF2B5EF4-FFF2-40B4-BE49-F238E27FC236}">
                <a16:creationId xmlns:a16="http://schemas.microsoft.com/office/drawing/2014/main" id="{2F518D3B-364E-F242-93EA-E1754B16A867}"/>
              </a:ext>
            </a:extLst>
          </p:cNvPr>
          <p:cNvSpPr>
            <a:spLocks noGrp="1"/>
          </p:cNvSpPr>
          <p:nvPr>
            <p:ph type="title"/>
          </p:nvPr>
        </p:nvSpPr>
        <p:spPr>
          <a:xfrm>
            <a:off x="8476487" y="1503910"/>
            <a:ext cx="3410713" cy="1687924"/>
          </a:xfrm>
        </p:spPr>
        <p:txBody>
          <a:bodyPr/>
          <a:lstStyle/>
          <a:p>
            <a:r>
              <a:rPr lang="fr-CA" dirty="0"/>
              <a:t>Technologies</a:t>
            </a:r>
          </a:p>
        </p:txBody>
      </p:sp>
      <p:sp>
        <p:nvSpPr>
          <p:cNvPr id="3" name="Espace réservé du contenu 2">
            <a:extLst>
              <a:ext uri="{FF2B5EF4-FFF2-40B4-BE49-F238E27FC236}">
                <a16:creationId xmlns:a16="http://schemas.microsoft.com/office/drawing/2014/main" id="{B95B9466-3FFC-DA23-86FF-F5A369A77E46}"/>
              </a:ext>
            </a:extLst>
          </p:cNvPr>
          <p:cNvSpPr>
            <a:spLocks noGrp="1"/>
          </p:cNvSpPr>
          <p:nvPr>
            <p:ph type="body" sz="half" idx="2"/>
          </p:nvPr>
        </p:nvSpPr>
        <p:spPr/>
        <p:txBody>
          <a:bodyPr/>
          <a:lstStyle/>
          <a:p>
            <a:r>
              <a:rPr lang="fr-CA" dirty="0"/>
              <a:t>Pour faire ce projet, nous avons utiliser la plateforme </a:t>
            </a:r>
            <a:r>
              <a:rPr lang="fr-CA" dirty="0" err="1"/>
              <a:t>Unity</a:t>
            </a:r>
            <a:r>
              <a:rPr lang="fr-CA" dirty="0"/>
              <a:t>. </a:t>
            </a:r>
          </a:p>
        </p:txBody>
      </p:sp>
      <p:pic>
        <p:nvPicPr>
          <p:cNvPr id="5" name="Image 4">
            <a:extLst>
              <a:ext uri="{FF2B5EF4-FFF2-40B4-BE49-F238E27FC236}">
                <a16:creationId xmlns:a16="http://schemas.microsoft.com/office/drawing/2014/main" id="{E15EC7BB-FA46-C135-88A7-810805482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2651" cy="6858000"/>
          </a:xfrm>
          <a:prstGeom prst="rect">
            <a:avLst/>
          </a:prstGeom>
        </p:spPr>
      </p:pic>
    </p:spTree>
    <p:extLst>
      <p:ext uri="{BB962C8B-B14F-4D97-AF65-F5344CB8AC3E}">
        <p14:creationId xmlns:p14="http://schemas.microsoft.com/office/powerpoint/2010/main" val="220665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F6897-AC2F-A92A-842A-4B8408A74155}"/>
              </a:ext>
            </a:extLst>
          </p:cNvPr>
          <p:cNvSpPr>
            <a:spLocks noGrp="1"/>
          </p:cNvSpPr>
          <p:nvPr>
            <p:ph type="title"/>
          </p:nvPr>
        </p:nvSpPr>
        <p:spPr/>
        <p:txBody>
          <a:bodyPr/>
          <a:lstStyle/>
          <a:p>
            <a:r>
              <a:rPr lang="fr-CA" dirty="0"/>
              <a:t>Technologie (Difficultés)</a:t>
            </a:r>
          </a:p>
        </p:txBody>
      </p:sp>
      <p:sp>
        <p:nvSpPr>
          <p:cNvPr id="3" name="Espace réservé du contenu 2">
            <a:extLst>
              <a:ext uri="{FF2B5EF4-FFF2-40B4-BE49-F238E27FC236}">
                <a16:creationId xmlns:a16="http://schemas.microsoft.com/office/drawing/2014/main" id="{32D1F220-DFD3-1ABF-927E-07719C71F334}"/>
              </a:ext>
            </a:extLst>
          </p:cNvPr>
          <p:cNvSpPr>
            <a:spLocks noGrp="1"/>
          </p:cNvSpPr>
          <p:nvPr>
            <p:ph idx="1"/>
          </p:nvPr>
        </p:nvSpPr>
        <p:spPr/>
        <p:txBody>
          <a:bodyPr/>
          <a:lstStyle/>
          <a:p>
            <a:pPr marL="342900" indent="-342900">
              <a:buAutoNum type="arabicPeriod"/>
            </a:pPr>
            <a:r>
              <a:rPr lang="fr-CA" dirty="0"/>
              <a:t>Apprendre </a:t>
            </a:r>
            <a:r>
              <a:rPr lang="fr-CA" dirty="0" err="1"/>
              <a:t>Unity</a:t>
            </a:r>
            <a:r>
              <a:rPr lang="fr-CA" dirty="0"/>
              <a:t>, classe inconnu</a:t>
            </a:r>
          </a:p>
          <a:p>
            <a:pPr marL="342900" indent="-342900">
              <a:buAutoNum type="arabicPeriod"/>
            </a:pPr>
            <a:r>
              <a:rPr lang="fr-CA" dirty="0"/>
              <a:t>GitHub, problème de merge</a:t>
            </a:r>
          </a:p>
        </p:txBody>
      </p:sp>
    </p:spTree>
    <p:extLst>
      <p:ext uri="{BB962C8B-B14F-4D97-AF65-F5344CB8AC3E}">
        <p14:creationId xmlns:p14="http://schemas.microsoft.com/office/powerpoint/2010/main" val="22927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B13CF-B0D7-14C0-6CD2-F09DF0EB92FD}"/>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D20444D0-164E-EC34-4A5A-7F7DBF02B8B6}"/>
              </a:ext>
            </a:extLst>
          </p:cNvPr>
          <p:cNvSpPr>
            <a:spLocks noGrp="1"/>
          </p:cNvSpPr>
          <p:nvPr>
            <p:ph idx="1"/>
          </p:nvPr>
        </p:nvSpPr>
        <p:spPr/>
        <p:txBody>
          <a:bodyPr/>
          <a:lstStyle/>
          <a:p>
            <a:r>
              <a:rPr lang="fr-CA" dirty="0"/>
              <a:t>Notre jeu se situe dans un monde fictif</a:t>
            </a:r>
          </a:p>
        </p:txBody>
      </p:sp>
      <p:sp>
        <p:nvSpPr>
          <p:cNvPr id="4" name="Espace réservé du texte 3">
            <a:extLst>
              <a:ext uri="{FF2B5EF4-FFF2-40B4-BE49-F238E27FC236}">
                <a16:creationId xmlns:a16="http://schemas.microsoft.com/office/drawing/2014/main" id="{7A90978D-90D3-B70A-1471-88F96338E352}"/>
              </a:ext>
            </a:extLst>
          </p:cNvPr>
          <p:cNvSpPr>
            <a:spLocks noGrp="1"/>
          </p:cNvSpPr>
          <p:nvPr>
            <p:ph type="body" sz="half" idx="2"/>
          </p:nvPr>
        </p:nvSpPr>
        <p:spPr/>
        <p:txBody>
          <a:bodyPr>
            <a:normAutofit/>
          </a:bodyPr>
          <a:lstStyle/>
          <a:p>
            <a:r>
              <a:rPr lang="fr-CA" sz="2000" b="1" dirty="0"/>
              <a:t>Le cadre spatio-temporel</a:t>
            </a:r>
          </a:p>
        </p:txBody>
      </p:sp>
    </p:spTree>
    <p:extLst>
      <p:ext uri="{BB962C8B-B14F-4D97-AF65-F5344CB8AC3E}">
        <p14:creationId xmlns:p14="http://schemas.microsoft.com/office/powerpoint/2010/main" val="496255545"/>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Organic</Template>
  <TotalTime>381</TotalTime>
  <Words>698</Words>
  <Application>Microsoft Office PowerPoint</Application>
  <PresentationFormat>Grand écran</PresentationFormat>
  <Paragraphs>99</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Meiryo</vt:lpstr>
      <vt:lpstr>Calibri</vt:lpstr>
      <vt:lpstr>Corbel</vt:lpstr>
      <vt:lpstr>SketchLinesVTI</vt:lpstr>
      <vt:lpstr>CODE WARS</vt:lpstr>
      <vt:lpstr>Description du projet</vt:lpstr>
      <vt:lpstr>Codage par bloc</vt:lpstr>
      <vt:lpstr>Description du projet</vt:lpstr>
      <vt:lpstr>Description du projet</vt:lpstr>
      <vt:lpstr>Description du projet</vt:lpstr>
      <vt:lpstr>Technologies</vt:lpstr>
      <vt:lpstr>Technologie (Difficultés)</vt:lpstr>
      <vt:lpstr>Game Design</vt:lpstr>
      <vt:lpstr>Game design</vt:lpstr>
      <vt:lpstr>Game design</vt:lpstr>
      <vt:lpstr>Game design</vt:lpstr>
      <vt:lpstr>Game design</vt:lpstr>
      <vt:lpstr>Élement</vt:lpstr>
      <vt:lpstr>Présentation PowerPoint</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WARS</dc:title>
  <dc:creator>Moreau-Benoit, Vincent</dc:creator>
  <cp:lastModifiedBy>Lefebvre, Félix-Antoine</cp:lastModifiedBy>
  <cp:revision>2</cp:revision>
  <dcterms:created xsi:type="dcterms:W3CDTF">2023-02-13T12:39:27Z</dcterms:created>
  <dcterms:modified xsi:type="dcterms:W3CDTF">2023-05-10T20:06:38Z</dcterms:modified>
</cp:coreProperties>
</file>