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FDDF56-5A8B-44AA-ADAE-91F6FEB7183C}" v="16" dt="2023-02-13T16:34:08.692"/>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ncent moreau benoit" userId="e89fd14f2fc5dc92" providerId="LiveId" clId="{24FDDF56-5A8B-44AA-ADAE-91F6FEB7183C}"/>
    <pc:docChg chg="undo custSel addSld delSld modSld">
      <pc:chgData name="vincent moreau benoit" userId="e89fd14f2fc5dc92" providerId="LiveId" clId="{24FDDF56-5A8B-44AA-ADAE-91F6FEB7183C}" dt="2023-02-15T18:22:54.974" v="4339" actId="20577"/>
      <pc:docMkLst>
        <pc:docMk/>
      </pc:docMkLst>
      <pc:sldChg chg="addSp delSp modSp mod delDesignElem">
        <pc:chgData name="vincent moreau benoit" userId="e89fd14f2fc5dc92" providerId="LiveId" clId="{24FDDF56-5A8B-44AA-ADAE-91F6FEB7183C}" dt="2023-02-13T16:34:40.534" v="4289" actId="1076"/>
        <pc:sldMkLst>
          <pc:docMk/>
          <pc:sldMk cId="1508420841" sldId="256"/>
        </pc:sldMkLst>
        <pc:spChg chg="mod">
          <ac:chgData name="vincent moreau benoit" userId="e89fd14f2fc5dc92" providerId="LiveId" clId="{24FDDF56-5A8B-44AA-ADAE-91F6FEB7183C}" dt="2023-02-13T16:34:40.534" v="4289" actId="1076"/>
          <ac:spMkLst>
            <pc:docMk/>
            <pc:sldMk cId="1508420841" sldId="256"/>
            <ac:spMk id="2" creationId="{6C19540D-D487-9305-37C6-DA48FCDBB47F}"/>
          </ac:spMkLst>
        </pc:spChg>
        <pc:spChg chg="mod">
          <ac:chgData name="vincent moreau benoit" userId="e89fd14f2fc5dc92" providerId="LiveId" clId="{24FDDF56-5A8B-44AA-ADAE-91F6FEB7183C}" dt="2023-02-13T14:00:52.354" v="2628" actId="1076"/>
          <ac:spMkLst>
            <pc:docMk/>
            <pc:sldMk cId="1508420841" sldId="256"/>
            <ac:spMk id="3" creationId="{FD44645A-79E0-0EDD-6B26-4579E84018B5}"/>
          </ac:spMkLst>
        </pc:spChg>
        <pc:spChg chg="add del">
          <ac:chgData name="vincent moreau benoit" userId="e89fd14f2fc5dc92" providerId="LiveId" clId="{24FDDF56-5A8B-44AA-ADAE-91F6FEB7183C}" dt="2023-02-13T16:14:57.319" v="4209"/>
          <ac:spMkLst>
            <pc:docMk/>
            <pc:sldMk cId="1508420841" sldId="256"/>
            <ac:spMk id="9" creationId="{AC8EEB0F-BA72-49AC-956F-331B60FDE79E}"/>
          </ac:spMkLst>
        </pc:spChg>
        <pc:grpChg chg="add del">
          <ac:chgData name="vincent moreau benoit" userId="e89fd14f2fc5dc92" providerId="LiveId" clId="{24FDDF56-5A8B-44AA-ADAE-91F6FEB7183C}" dt="2023-02-13T16:14:57.319" v="4209"/>
          <ac:grpSpMkLst>
            <pc:docMk/>
            <pc:sldMk cId="1508420841" sldId="256"/>
            <ac:grpSpMk id="11" creationId="{FB8CE58F-407C-497E-B723-21FD8C6D35E4}"/>
          </ac:grpSpMkLst>
        </pc:grpChg>
      </pc:sldChg>
      <pc:sldChg chg="modSp mod">
        <pc:chgData name="vincent moreau benoit" userId="e89fd14f2fc5dc92" providerId="LiveId" clId="{24FDDF56-5A8B-44AA-ADAE-91F6FEB7183C}" dt="2023-02-15T18:21:55.169" v="4293" actId="20577"/>
        <pc:sldMkLst>
          <pc:docMk/>
          <pc:sldMk cId="2677857421" sldId="257"/>
        </pc:sldMkLst>
        <pc:spChg chg="mod">
          <ac:chgData name="vincent moreau benoit" userId="e89fd14f2fc5dc92" providerId="LiveId" clId="{24FDDF56-5A8B-44AA-ADAE-91F6FEB7183C}" dt="2023-02-13T16:14:57.319" v="4209"/>
          <ac:spMkLst>
            <pc:docMk/>
            <pc:sldMk cId="2677857421" sldId="257"/>
            <ac:spMk id="2" creationId="{319E7771-E6AC-28E0-E4A4-DD6ABF366052}"/>
          </ac:spMkLst>
        </pc:spChg>
        <pc:spChg chg="mod">
          <ac:chgData name="vincent moreau benoit" userId="e89fd14f2fc5dc92" providerId="LiveId" clId="{24FDDF56-5A8B-44AA-ADAE-91F6FEB7183C}" dt="2023-02-15T18:21:55.169" v="4293" actId="20577"/>
          <ac:spMkLst>
            <pc:docMk/>
            <pc:sldMk cId="2677857421" sldId="257"/>
            <ac:spMk id="3" creationId="{F2070A12-28AE-3E85-F3E1-2FC290028FCA}"/>
          </ac:spMkLst>
        </pc:spChg>
      </pc:sldChg>
      <pc:sldChg chg="modSp new del mod">
        <pc:chgData name="vincent moreau benoit" userId="e89fd14f2fc5dc92" providerId="LiveId" clId="{24FDDF56-5A8B-44AA-ADAE-91F6FEB7183C}" dt="2023-02-13T12:56:07.962" v="666" actId="680"/>
        <pc:sldMkLst>
          <pc:docMk/>
          <pc:sldMk cId="1005563933" sldId="258"/>
        </pc:sldMkLst>
        <pc:spChg chg="mod">
          <ac:chgData name="vincent moreau benoit" userId="e89fd14f2fc5dc92" providerId="LiveId" clId="{24FDDF56-5A8B-44AA-ADAE-91F6FEB7183C}" dt="2023-02-13T12:56:07.197" v="665" actId="20577"/>
          <ac:spMkLst>
            <pc:docMk/>
            <pc:sldMk cId="1005563933" sldId="258"/>
            <ac:spMk id="2" creationId="{32DF3AB4-ABF5-7918-B759-89D53435DF74}"/>
          </ac:spMkLst>
        </pc:spChg>
      </pc:sldChg>
      <pc:sldChg chg="addSp delSp modSp new mod setBg delDesignElem">
        <pc:chgData name="vincent moreau benoit" userId="e89fd14f2fc5dc92" providerId="LiveId" clId="{24FDDF56-5A8B-44AA-ADAE-91F6FEB7183C}" dt="2023-02-13T16:14:57.319" v="4209"/>
        <pc:sldMkLst>
          <pc:docMk/>
          <pc:sldMk cId="1129719643" sldId="258"/>
        </pc:sldMkLst>
        <pc:spChg chg="del">
          <ac:chgData name="vincent moreau benoit" userId="e89fd14f2fc5dc92" providerId="LiveId" clId="{24FDDF56-5A8B-44AA-ADAE-91F6FEB7183C}" dt="2023-02-13T13:01:45.281" v="938" actId="931"/>
          <ac:spMkLst>
            <pc:docMk/>
            <pc:sldMk cId="1129719643" sldId="258"/>
            <ac:spMk id="2" creationId="{3F82DDD5-4A38-8EB8-8895-0ABD7462B3D2}"/>
          </ac:spMkLst>
        </pc:spChg>
        <pc:spChg chg="mod">
          <ac:chgData name="vincent moreau benoit" userId="e89fd14f2fc5dc92" providerId="LiveId" clId="{24FDDF56-5A8B-44AA-ADAE-91F6FEB7183C}" dt="2023-02-13T13:02:00.637" v="943" actId="26606"/>
          <ac:spMkLst>
            <pc:docMk/>
            <pc:sldMk cId="1129719643" sldId="258"/>
            <ac:spMk id="3" creationId="{B9239A5B-2A5D-167B-C7FF-9726A1936F23}"/>
          </ac:spMkLst>
        </pc:spChg>
        <pc:spChg chg="mod">
          <ac:chgData name="vincent moreau benoit" userId="e89fd14f2fc5dc92" providerId="LiveId" clId="{24FDDF56-5A8B-44AA-ADAE-91F6FEB7183C}" dt="2023-02-13T13:35:10.122" v="1515" actId="20577"/>
          <ac:spMkLst>
            <pc:docMk/>
            <pc:sldMk cId="1129719643" sldId="258"/>
            <ac:spMk id="4" creationId="{7B9EB014-0987-C924-1ADF-275462F1EE97}"/>
          </ac:spMkLst>
        </pc:spChg>
        <pc:spChg chg="add del">
          <ac:chgData name="vincent moreau benoit" userId="e89fd14f2fc5dc92" providerId="LiveId" clId="{24FDDF56-5A8B-44AA-ADAE-91F6FEB7183C}" dt="2023-02-13T13:02:00.591" v="942" actId="26606"/>
          <ac:spMkLst>
            <pc:docMk/>
            <pc:sldMk cId="1129719643" sldId="258"/>
            <ac:spMk id="13" creationId="{8181FC64-B306-4821-98E2-780662EFC486}"/>
          </ac:spMkLst>
        </pc:spChg>
        <pc:spChg chg="add del">
          <ac:chgData name="vincent moreau benoit" userId="e89fd14f2fc5dc92" providerId="LiveId" clId="{24FDDF56-5A8B-44AA-ADAE-91F6FEB7183C}" dt="2023-02-13T13:02:00.591" v="942" actId="26606"/>
          <ac:spMkLst>
            <pc:docMk/>
            <pc:sldMk cId="1129719643" sldId="258"/>
            <ac:spMk id="15" creationId="{BC0385E9-02B2-4941-889A-EAD43F5BB0A3}"/>
          </ac:spMkLst>
        </pc:spChg>
        <pc:spChg chg="add del">
          <ac:chgData name="vincent moreau benoit" userId="e89fd14f2fc5dc92" providerId="LiveId" clId="{24FDDF56-5A8B-44AA-ADAE-91F6FEB7183C}" dt="2023-02-13T13:02:00.591" v="942" actId="26606"/>
          <ac:spMkLst>
            <pc:docMk/>
            <pc:sldMk cId="1129719643" sldId="258"/>
            <ac:spMk id="17" creationId="{829A1E2C-5AC8-40FC-99E9-832069D39792}"/>
          </ac:spMkLst>
        </pc:spChg>
        <pc:spChg chg="add del">
          <ac:chgData name="vincent moreau benoit" userId="e89fd14f2fc5dc92" providerId="LiveId" clId="{24FDDF56-5A8B-44AA-ADAE-91F6FEB7183C}" dt="2023-02-13T13:02:00.591" v="942" actId="26606"/>
          <ac:spMkLst>
            <pc:docMk/>
            <pc:sldMk cId="1129719643" sldId="258"/>
            <ac:spMk id="19" creationId="{55C54A75-E44A-4147-B9D0-FF46CFD31612}"/>
          </ac:spMkLst>
        </pc:spChg>
        <pc:spChg chg="add del">
          <ac:chgData name="vincent moreau benoit" userId="e89fd14f2fc5dc92" providerId="LiveId" clId="{24FDDF56-5A8B-44AA-ADAE-91F6FEB7183C}" dt="2023-02-13T16:14:57.319" v="4209"/>
          <ac:spMkLst>
            <pc:docMk/>
            <pc:sldMk cId="1129719643" sldId="258"/>
            <ac:spMk id="22" creationId="{8181FC64-B306-4821-98E2-780662EFC486}"/>
          </ac:spMkLst>
        </pc:spChg>
        <pc:spChg chg="add del">
          <ac:chgData name="vincent moreau benoit" userId="e89fd14f2fc5dc92" providerId="LiveId" clId="{24FDDF56-5A8B-44AA-ADAE-91F6FEB7183C}" dt="2023-02-13T16:14:57.319" v="4209"/>
          <ac:spMkLst>
            <pc:docMk/>
            <pc:sldMk cId="1129719643" sldId="258"/>
            <ac:spMk id="23" creationId="{5871FC61-DD4E-47D4-81FD-8A7E7D12B371}"/>
          </ac:spMkLst>
        </pc:spChg>
        <pc:spChg chg="add del">
          <ac:chgData name="vincent moreau benoit" userId="e89fd14f2fc5dc92" providerId="LiveId" clId="{24FDDF56-5A8B-44AA-ADAE-91F6FEB7183C}" dt="2023-02-13T16:14:57.319" v="4209"/>
          <ac:spMkLst>
            <pc:docMk/>
            <pc:sldMk cId="1129719643" sldId="258"/>
            <ac:spMk id="24" creationId="{8B598134-D292-43E6-9C55-117198046913}"/>
          </ac:spMkLst>
        </pc:spChg>
        <pc:spChg chg="add del">
          <ac:chgData name="vincent moreau benoit" userId="e89fd14f2fc5dc92" providerId="LiveId" clId="{24FDDF56-5A8B-44AA-ADAE-91F6FEB7183C}" dt="2023-02-13T16:14:57.319" v="4209"/>
          <ac:spMkLst>
            <pc:docMk/>
            <pc:sldMk cId="1129719643" sldId="258"/>
            <ac:spMk id="25" creationId="{829A1E2C-5AC8-40FC-99E9-832069D39792}"/>
          </ac:spMkLst>
        </pc:spChg>
        <pc:picChg chg="add mod ord">
          <ac:chgData name="vincent moreau benoit" userId="e89fd14f2fc5dc92" providerId="LiveId" clId="{24FDDF56-5A8B-44AA-ADAE-91F6FEB7183C}" dt="2023-02-13T16:14:57.319" v="4209"/>
          <ac:picMkLst>
            <pc:docMk/>
            <pc:sldMk cId="1129719643" sldId="258"/>
            <ac:picMk id="6" creationId="{114AAF6D-F715-7504-862F-0A0D7FD76F3D}"/>
          </ac:picMkLst>
        </pc:picChg>
        <pc:cxnChg chg="add del">
          <ac:chgData name="vincent moreau benoit" userId="e89fd14f2fc5dc92" providerId="LiveId" clId="{24FDDF56-5A8B-44AA-ADAE-91F6FEB7183C}" dt="2023-02-13T13:02:00.591" v="942" actId="26606"/>
          <ac:cxnSpMkLst>
            <pc:docMk/>
            <pc:sldMk cId="1129719643" sldId="258"/>
            <ac:cxnSpMk id="11" creationId="{430127AE-B29E-4FDF-99D2-A2F1E7003F74}"/>
          </ac:cxnSpMkLst>
        </pc:cxnChg>
        <pc:cxnChg chg="add del">
          <ac:chgData name="vincent moreau benoit" userId="e89fd14f2fc5dc92" providerId="LiveId" clId="{24FDDF56-5A8B-44AA-ADAE-91F6FEB7183C}" dt="2023-02-13T16:14:57.319" v="4209"/>
          <ac:cxnSpMkLst>
            <pc:docMk/>
            <pc:sldMk cId="1129719643" sldId="258"/>
            <ac:cxnSpMk id="21" creationId="{430127AE-B29E-4FDF-99D2-A2F1E7003F74}"/>
          </ac:cxnSpMkLst>
        </pc:cxnChg>
      </pc:sldChg>
      <pc:sldChg chg="addSp modSp new mod">
        <pc:chgData name="vincent moreau benoit" userId="e89fd14f2fc5dc92" providerId="LiveId" clId="{24FDDF56-5A8B-44AA-ADAE-91F6FEB7183C}" dt="2023-02-13T16:17:49.413" v="4240" actId="207"/>
        <pc:sldMkLst>
          <pc:docMk/>
          <pc:sldMk cId="2098128940" sldId="259"/>
        </pc:sldMkLst>
        <pc:spChg chg="mod">
          <ac:chgData name="vincent moreau benoit" userId="e89fd14f2fc5dc92" providerId="LiveId" clId="{24FDDF56-5A8B-44AA-ADAE-91F6FEB7183C}" dt="2023-02-13T16:14:57.319" v="4209"/>
          <ac:spMkLst>
            <pc:docMk/>
            <pc:sldMk cId="2098128940" sldId="259"/>
            <ac:spMk id="2" creationId="{226C1172-112D-564A-3498-51AE9C39D96B}"/>
          </ac:spMkLst>
        </pc:spChg>
        <pc:spChg chg="mod">
          <ac:chgData name="vincent moreau benoit" userId="e89fd14f2fc5dc92" providerId="LiveId" clId="{24FDDF56-5A8B-44AA-ADAE-91F6FEB7183C}" dt="2023-02-13T16:14:57.319" v="4209"/>
          <ac:spMkLst>
            <pc:docMk/>
            <pc:sldMk cId="2098128940" sldId="259"/>
            <ac:spMk id="3" creationId="{8F7DF5F5-361C-D34E-2ECC-0B4E91E19C56}"/>
          </ac:spMkLst>
        </pc:spChg>
        <pc:spChg chg="add mod">
          <ac:chgData name="vincent moreau benoit" userId="e89fd14f2fc5dc92" providerId="LiveId" clId="{24FDDF56-5A8B-44AA-ADAE-91F6FEB7183C}" dt="2023-02-13T16:17:49.413" v="4240" actId="207"/>
          <ac:spMkLst>
            <pc:docMk/>
            <pc:sldMk cId="2098128940" sldId="259"/>
            <ac:spMk id="4" creationId="{A297512B-2904-2718-4C1C-FA158E676EC0}"/>
          </ac:spMkLst>
        </pc:spChg>
      </pc:sldChg>
      <pc:sldChg chg="modSp new mod">
        <pc:chgData name="vincent moreau benoit" userId="e89fd14f2fc5dc92" providerId="LiveId" clId="{24FDDF56-5A8B-44AA-ADAE-91F6FEB7183C}" dt="2023-02-15T18:22:54.974" v="4339" actId="20577"/>
        <pc:sldMkLst>
          <pc:docMk/>
          <pc:sldMk cId="1012424513" sldId="260"/>
        </pc:sldMkLst>
        <pc:spChg chg="mod">
          <ac:chgData name="vincent moreau benoit" userId="e89fd14f2fc5dc92" providerId="LiveId" clId="{24FDDF56-5A8B-44AA-ADAE-91F6FEB7183C}" dt="2023-02-13T16:14:57.319" v="4209"/>
          <ac:spMkLst>
            <pc:docMk/>
            <pc:sldMk cId="1012424513" sldId="260"/>
            <ac:spMk id="2" creationId="{C29C9FE2-0258-4A48-5401-8F37CDCCD826}"/>
          </ac:spMkLst>
        </pc:spChg>
        <pc:spChg chg="mod">
          <ac:chgData name="vincent moreau benoit" userId="e89fd14f2fc5dc92" providerId="LiveId" clId="{24FDDF56-5A8B-44AA-ADAE-91F6FEB7183C}" dt="2023-02-15T18:22:54.974" v="4339" actId="20577"/>
          <ac:spMkLst>
            <pc:docMk/>
            <pc:sldMk cId="1012424513" sldId="260"/>
            <ac:spMk id="3" creationId="{302C53AB-939E-199A-A39B-61229754F764}"/>
          </ac:spMkLst>
        </pc:spChg>
      </pc:sldChg>
      <pc:sldChg chg="modSp new mod">
        <pc:chgData name="vincent moreau benoit" userId="e89fd14f2fc5dc92" providerId="LiveId" clId="{24FDDF56-5A8B-44AA-ADAE-91F6FEB7183C}" dt="2023-02-13T16:14:57.319" v="4209"/>
        <pc:sldMkLst>
          <pc:docMk/>
          <pc:sldMk cId="1457912843" sldId="261"/>
        </pc:sldMkLst>
        <pc:spChg chg="mod">
          <ac:chgData name="vincent moreau benoit" userId="e89fd14f2fc5dc92" providerId="LiveId" clId="{24FDDF56-5A8B-44AA-ADAE-91F6FEB7183C}" dt="2023-02-13T16:14:57.319" v="4209"/>
          <ac:spMkLst>
            <pc:docMk/>
            <pc:sldMk cId="1457912843" sldId="261"/>
            <ac:spMk id="2" creationId="{6313D086-3933-220C-177D-25AC418A1FE3}"/>
          </ac:spMkLst>
        </pc:spChg>
        <pc:spChg chg="mod">
          <ac:chgData name="vincent moreau benoit" userId="e89fd14f2fc5dc92" providerId="LiveId" clId="{24FDDF56-5A8B-44AA-ADAE-91F6FEB7183C}" dt="2023-02-13T16:14:57.319" v="4209"/>
          <ac:spMkLst>
            <pc:docMk/>
            <pc:sldMk cId="1457912843" sldId="261"/>
            <ac:spMk id="3" creationId="{A7EF6295-E9C1-E460-47F1-D52E81F0A684}"/>
          </ac:spMkLst>
        </pc:spChg>
        <pc:spChg chg="mod">
          <ac:chgData name="vincent moreau benoit" userId="e89fd14f2fc5dc92" providerId="LiveId" clId="{24FDDF56-5A8B-44AA-ADAE-91F6FEB7183C}" dt="2023-02-13T16:14:57.319" v="4209"/>
          <ac:spMkLst>
            <pc:docMk/>
            <pc:sldMk cId="1457912843" sldId="261"/>
            <ac:spMk id="4" creationId="{F370D998-61E6-26F1-6712-6A28535A3F21}"/>
          </ac:spMkLst>
        </pc:spChg>
        <pc:spChg chg="mod">
          <ac:chgData name="vincent moreau benoit" userId="e89fd14f2fc5dc92" providerId="LiveId" clId="{24FDDF56-5A8B-44AA-ADAE-91F6FEB7183C}" dt="2023-02-13T16:14:57.319" v="4209"/>
          <ac:spMkLst>
            <pc:docMk/>
            <pc:sldMk cId="1457912843" sldId="261"/>
            <ac:spMk id="5" creationId="{F7738261-37A2-ACF7-755E-A9502A1570F5}"/>
          </ac:spMkLst>
        </pc:spChg>
        <pc:spChg chg="mod">
          <ac:chgData name="vincent moreau benoit" userId="e89fd14f2fc5dc92" providerId="LiveId" clId="{24FDDF56-5A8B-44AA-ADAE-91F6FEB7183C}" dt="2023-02-13T16:14:57.319" v="4209"/>
          <ac:spMkLst>
            <pc:docMk/>
            <pc:sldMk cId="1457912843" sldId="261"/>
            <ac:spMk id="6" creationId="{6B3F3FFA-DC32-CD1A-7F93-09D2BA9D68CF}"/>
          </ac:spMkLst>
        </pc:spChg>
      </pc:sldChg>
      <pc:sldChg chg="new del">
        <pc:chgData name="vincent moreau benoit" userId="e89fd14f2fc5dc92" providerId="LiveId" clId="{24FDDF56-5A8B-44AA-ADAE-91F6FEB7183C}" dt="2023-02-13T13:48:27.359" v="2247" actId="680"/>
        <pc:sldMkLst>
          <pc:docMk/>
          <pc:sldMk cId="32472667" sldId="262"/>
        </pc:sldMkLst>
      </pc:sldChg>
      <pc:sldChg chg="addSp modSp new mod modClrScheme chgLayout">
        <pc:chgData name="vincent moreau benoit" userId="e89fd14f2fc5dc92" providerId="LiveId" clId="{24FDDF56-5A8B-44AA-ADAE-91F6FEB7183C}" dt="2023-02-13T16:14:57.319" v="4209"/>
        <pc:sldMkLst>
          <pc:docMk/>
          <pc:sldMk cId="2206657688" sldId="262"/>
        </pc:sldMkLst>
        <pc:spChg chg="mod ord">
          <ac:chgData name="vincent moreau benoit" userId="e89fd14f2fc5dc92" providerId="LiveId" clId="{24FDDF56-5A8B-44AA-ADAE-91F6FEB7183C}" dt="2023-02-13T16:14:57.319" v="4209"/>
          <ac:spMkLst>
            <pc:docMk/>
            <pc:sldMk cId="2206657688" sldId="262"/>
            <ac:spMk id="2" creationId="{2F518D3B-364E-F242-93EA-E1754B16A867}"/>
          </ac:spMkLst>
        </pc:spChg>
        <pc:spChg chg="mod ord">
          <ac:chgData name="vincent moreau benoit" userId="e89fd14f2fc5dc92" providerId="LiveId" clId="{24FDDF56-5A8B-44AA-ADAE-91F6FEB7183C}" dt="2023-02-13T16:14:57.319" v="4209"/>
          <ac:spMkLst>
            <pc:docMk/>
            <pc:sldMk cId="2206657688" sldId="262"/>
            <ac:spMk id="3" creationId="{B95B9466-3FFC-DA23-86FF-F5A369A77E46}"/>
          </ac:spMkLst>
        </pc:spChg>
        <pc:spChg chg="add mod ord">
          <ac:chgData name="vincent moreau benoit" userId="e89fd14f2fc5dc92" providerId="LiveId" clId="{24FDDF56-5A8B-44AA-ADAE-91F6FEB7183C}" dt="2023-02-13T16:14:57.319" v="4209"/>
          <ac:spMkLst>
            <pc:docMk/>
            <pc:sldMk cId="2206657688" sldId="262"/>
            <ac:spMk id="6" creationId="{D6BFEF81-7B7C-98E5-68CE-3F071137A8A8}"/>
          </ac:spMkLst>
        </pc:spChg>
        <pc:picChg chg="add mod">
          <ac:chgData name="vincent moreau benoit" userId="e89fd14f2fc5dc92" providerId="LiveId" clId="{24FDDF56-5A8B-44AA-ADAE-91F6FEB7183C}" dt="2023-02-13T13:55:18.297" v="2466" actId="14100"/>
          <ac:picMkLst>
            <pc:docMk/>
            <pc:sldMk cId="2206657688" sldId="262"/>
            <ac:picMk id="5" creationId="{E15EC7BB-FA46-C135-88A7-810805482C1F}"/>
          </ac:picMkLst>
        </pc:picChg>
      </pc:sldChg>
      <pc:sldChg chg="modSp new mod">
        <pc:chgData name="vincent moreau benoit" userId="e89fd14f2fc5dc92" providerId="LiveId" clId="{24FDDF56-5A8B-44AA-ADAE-91F6FEB7183C}" dt="2023-02-13T16:14:57.319" v="4209"/>
        <pc:sldMkLst>
          <pc:docMk/>
          <pc:sldMk cId="229274999" sldId="263"/>
        </pc:sldMkLst>
        <pc:spChg chg="mod">
          <ac:chgData name="vincent moreau benoit" userId="e89fd14f2fc5dc92" providerId="LiveId" clId="{24FDDF56-5A8B-44AA-ADAE-91F6FEB7183C}" dt="2023-02-13T16:14:57.319" v="4209"/>
          <ac:spMkLst>
            <pc:docMk/>
            <pc:sldMk cId="229274999" sldId="263"/>
            <ac:spMk id="2" creationId="{C2CF6897-AC2F-A92A-842A-4B8408A74155}"/>
          </ac:spMkLst>
        </pc:spChg>
        <pc:spChg chg="mod">
          <ac:chgData name="vincent moreau benoit" userId="e89fd14f2fc5dc92" providerId="LiveId" clId="{24FDDF56-5A8B-44AA-ADAE-91F6FEB7183C}" dt="2023-02-13T16:14:57.319" v="4209"/>
          <ac:spMkLst>
            <pc:docMk/>
            <pc:sldMk cId="229274999" sldId="263"/>
            <ac:spMk id="3" creationId="{32D1F220-DFD3-1ABF-927E-07719C71F334}"/>
          </ac:spMkLst>
        </pc:spChg>
      </pc:sldChg>
      <pc:sldChg chg="addSp delSp modSp new mod modClrScheme chgLayout">
        <pc:chgData name="vincent moreau benoit" userId="e89fd14f2fc5dc92" providerId="LiveId" clId="{24FDDF56-5A8B-44AA-ADAE-91F6FEB7183C}" dt="2023-02-13T16:24:32.423" v="4252" actId="14100"/>
        <pc:sldMkLst>
          <pc:docMk/>
          <pc:sldMk cId="496255545" sldId="264"/>
        </pc:sldMkLst>
        <pc:spChg chg="mod ord">
          <ac:chgData name="vincent moreau benoit" userId="e89fd14f2fc5dc92" providerId="LiveId" clId="{24FDDF56-5A8B-44AA-ADAE-91F6FEB7183C}" dt="2023-02-13T16:14:57.319" v="4209"/>
          <ac:spMkLst>
            <pc:docMk/>
            <pc:sldMk cId="496255545" sldId="264"/>
            <ac:spMk id="2" creationId="{8F5B13CF-B0D7-14C0-6CD2-F09DF0EB92FD}"/>
          </ac:spMkLst>
        </pc:spChg>
        <pc:spChg chg="mod ord">
          <ac:chgData name="vincent moreau benoit" userId="e89fd14f2fc5dc92" providerId="LiveId" clId="{24FDDF56-5A8B-44AA-ADAE-91F6FEB7183C}" dt="2023-02-13T16:14:57.319" v="4209"/>
          <ac:spMkLst>
            <pc:docMk/>
            <pc:sldMk cId="496255545" sldId="264"/>
            <ac:spMk id="3" creationId="{D20444D0-164E-EC34-4A5A-7F7DBF02B8B6}"/>
          </ac:spMkLst>
        </pc:spChg>
        <pc:spChg chg="add mod ord">
          <ac:chgData name="vincent moreau benoit" userId="e89fd14f2fc5dc92" providerId="LiveId" clId="{24FDDF56-5A8B-44AA-ADAE-91F6FEB7183C}" dt="2023-02-13T16:14:57.319" v="4209"/>
          <ac:spMkLst>
            <pc:docMk/>
            <pc:sldMk cId="496255545" sldId="264"/>
            <ac:spMk id="4" creationId="{7A90978D-90D3-B70A-1471-88F96338E352}"/>
          </ac:spMkLst>
        </pc:spChg>
        <pc:picChg chg="add del mod">
          <ac:chgData name="vincent moreau benoit" userId="e89fd14f2fc5dc92" providerId="LiveId" clId="{24FDDF56-5A8B-44AA-ADAE-91F6FEB7183C}" dt="2023-02-13T16:24:16.351" v="4248" actId="478"/>
          <ac:picMkLst>
            <pc:docMk/>
            <pc:sldMk cId="496255545" sldId="264"/>
            <ac:picMk id="5" creationId="{DC9A5D5A-282B-E4A6-827E-ABF7B534D4A9}"/>
          </ac:picMkLst>
        </pc:picChg>
        <pc:picChg chg="add mod">
          <ac:chgData name="vincent moreau benoit" userId="e89fd14f2fc5dc92" providerId="LiveId" clId="{24FDDF56-5A8B-44AA-ADAE-91F6FEB7183C}" dt="2023-02-13T16:24:32.423" v="4252" actId="14100"/>
          <ac:picMkLst>
            <pc:docMk/>
            <pc:sldMk cId="496255545" sldId="264"/>
            <ac:picMk id="6" creationId="{1C5A94F1-4A37-B507-77C3-E402AC98AEFB}"/>
          </ac:picMkLst>
        </pc:picChg>
      </pc:sldChg>
      <pc:sldChg chg="modSp new mod">
        <pc:chgData name="vincent moreau benoit" userId="e89fd14f2fc5dc92" providerId="LiveId" clId="{24FDDF56-5A8B-44AA-ADAE-91F6FEB7183C}" dt="2023-02-13T16:14:57.319" v="4209"/>
        <pc:sldMkLst>
          <pc:docMk/>
          <pc:sldMk cId="1831842672" sldId="265"/>
        </pc:sldMkLst>
        <pc:spChg chg="mod">
          <ac:chgData name="vincent moreau benoit" userId="e89fd14f2fc5dc92" providerId="LiveId" clId="{24FDDF56-5A8B-44AA-ADAE-91F6FEB7183C}" dt="2023-02-13T16:14:57.319" v="4209"/>
          <ac:spMkLst>
            <pc:docMk/>
            <pc:sldMk cId="1831842672" sldId="265"/>
            <ac:spMk id="2" creationId="{A5D84A88-80F1-8278-311D-B82229B4AB05}"/>
          </ac:spMkLst>
        </pc:spChg>
        <pc:spChg chg="mod">
          <ac:chgData name="vincent moreau benoit" userId="e89fd14f2fc5dc92" providerId="LiveId" clId="{24FDDF56-5A8B-44AA-ADAE-91F6FEB7183C}" dt="2023-02-13T16:14:57.319" v="4209"/>
          <ac:spMkLst>
            <pc:docMk/>
            <pc:sldMk cId="1831842672" sldId="265"/>
            <ac:spMk id="3" creationId="{F42E56A2-3C61-5DF6-CA7A-EC0955CB6892}"/>
          </ac:spMkLst>
        </pc:spChg>
        <pc:spChg chg="mod">
          <ac:chgData name="vincent moreau benoit" userId="e89fd14f2fc5dc92" providerId="LiveId" clId="{24FDDF56-5A8B-44AA-ADAE-91F6FEB7183C}" dt="2023-02-13T16:14:57.319" v="4209"/>
          <ac:spMkLst>
            <pc:docMk/>
            <pc:sldMk cId="1831842672" sldId="265"/>
            <ac:spMk id="4" creationId="{952BA78B-222D-7006-BE76-3C4912309DCB}"/>
          </ac:spMkLst>
        </pc:spChg>
      </pc:sldChg>
      <pc:sldChg chg="modSp new mod">
        <pc:chgData name="vincent moreau benoit" userId="e89fd14f2fc5dc92" providerId="LiveId" clId="{24FDDF56-5A8B-44AA-ADAE-91F6FEB7183C}" dt="2023-02-13T16:14:57.319" v="4209"/>
        <pc:sldMkLst>
          <pc:docMk/>
          <pc:sldMk cId="3650890309" sldId="266"/>
        </pc:sldMkLst>
        <pc:spChg chg="mod">
          <ac:chgData name="vincent moreau benoit" userId="e89fd14f2fc5dc92" providerId="LiveId" clId="{24FDDF56-5A8B-44AA-ADAE-91F6FEB7183C}" dt="2023-02-13T16:14:57.319" v="4209"/>
          <ac:spMkLst>
            <pc:docMk/>
            <pc:sldMk cId="3650890309" sldId="266"/>
            <ac:spMk id="2" creationId="{0054F5A6-6783-0F37-C61B-E08DF4A8E98F}"/>
          </ac:spMkLst>
        </pc:spChg>
        <pc:spChg chg="mod">
          <ac:chgData name="vincent moreau benoit" userId="e89fd14f2fc5dc92" providerId="LiveId" clId="{24FDDF56-5A8B-44AA-ADAE-91F6FEB7183C}" dt="2023-02-13T16:14:57.319" v="4209"/>
          <ac:spMkLst>
            <pc:docMk/>
            <pc:sldMk cId="3650890309" sldId="266"/>
            <ac:spMk id="3" creationId="{CD1E4C69-A2CE-E6ED-D541-1D082F50A94C}"/>
          </ac:spMkLst>
        </pc:spChg>
        <pc:spChg chg="mod">
          <ac:chgData name="vincent moreau benoit" userId="e89fd14f2fc5dc92" providerId="LiveId" clId="{24FDDF56-5A8B-44AA-ADAE-91F6FEB7183C}" dt="2023-02-13T16:14:57.319" v="4209"/>
          <ac:spMkLst>
            <pc:docMk/>
            <pc:sldMk cId="3650890309" sldId="266"/>
            <ac:spMk id="4" creationId="{2998366C-4F38-74F9-32A0-F79679C46A49}"/>
          </ac:spMkLst>
        </pc:spChg>
      </pc:sldChg>
      <pc:sldChg chg="modSp new mod">
        <pc:chgData name="vincent moreau benoit" userId="e89fd14f2fc5dc92" providerId="LiveId" clId="{24FDDF56-5A8B-44AA-ADAE-91F6FEB7183C}" dt="2023-02-13T16:14:57.319" v="4209"/>
        <pc:sldMkLst>
          <pc:docMk/>
          <pc:sldMk cId="3973085934" sldId="267"/>
        </pc:sldMkLst>
        <pc:spChg chg="mod">
          <ac:chgData name="vincent moreau benoit" userId="e89fd14f2fc5dc92" providerId="LiveId" clId="{24FDDF56-5A8B-44AA-ADAE-91F6FEB7183C}" dt="2023-02-13T16:14:57.319" v="4209"/>
          <ac:spMkLst>
            <pc:docMk/>
            <pc:sldMk cId="3973085934" sldId="267"/>
            <ac:spMk id="2" creationId="{FB5D04CE-5406-68CF-59BD-102B2504412C}"/>
          </ac:spMkLst>
        </pc:spChg>
        <pc:spChg chg="mod">
          <ac:chgData name="vincent moreau benoit" userId="e89fd14f2fc5dc92" providerId="LiveId" clId="{24FDDF56-5A8B-44AA-ADAE-91F6FEB7183C}" dt="2023-02-13T16:14:57.319" v="4209"/>
          <ac:spMkLst>
            <pc:docMk/>
            <pc:sldMk cId="3973085934" sldId="267"/>
            <ac:spMk id="3" creationId="{C1CED00B-D9B8-829E-C8BB-12A2B5672412}"/>
          </ac:spMkLst>
        </pc:spChg>
        <pc:spChg chg="mod">
          <ac:chgData name="vincent moreau benoit" userId="e89fd14f2fc5dc92" providerId="LiveId" clId="{24FDDF56-5A8B-44AA-ADAE-91F6FEB7183C}" dt="2023-02-13T16:14:57.319" v="4209"/>
          <ac:spMkLst>
            <pc:docMk/>
            <pc:sldMk cId="3973085934" sldId="267"/>
            <ac:spMk id="4" creationId="{D159257A-35C1-7FC1-9690-3009F22B8FE3}"/>
          </ac:spMkLst>
        </pc:spChg>
      </pc:sldChg>
      <pc:sldChg chg="modSp new mod">
        <pc:chgData name="vincent moreau benoit" userId="e89fd14f2fc5dc92" providerId="LiveId" clId="{24FDDF56-5A8B-44AA-ADAE-91F6FEB7183C}" dt="2023-02-13T16:14:57.319" v="4209"/>
        <pc:sldMkLst>
          <pc:docMk/>
          <pc:sldMk cId="3752209531" sldId="268"/>
        </pc:sldMkLst>
        <pc:spChg chg="mod">
          <ac:chgData name="vincent moreau benoit" userId="e89fd14f2fc5dc92" providerId="LiveId" clId="{24FDDF56-5A8B-44AA-ADAE-91F6FEB7183C}" dt="2023-02-13T16:14:57.319" v="4209"/>
          <ac:spMkLst>
            <pc:docMk/>
            <pc:sldMk cId="3752209531" sldId="268"/>
            <ac:spMk id="2" creationId="{643C9A95-A2E9-0D48-583A-CAA8DC4E955C}"/>
          </ac:spMkLst>
        </pc:spChg>
        <pc:spChg chg="mod">
          <ac:chgData name="vincent moreau benoit" userId="e89fd14f2fc5dc92" providerId="LiveId" clId="{24FDDF56-5A8B-44AA-ADAE-91F6FEB7183C}" dt="2023-02-13T16:14:57.319" v="4209"/>
          <ac:spMkLst>
            <pc:docMk/>
            <pc:sldMk cId="3752209531" sldId="268"/>
            <ac:spMk id="3" creationId="{CF6C2C77-5D26-C7F4-3F2C-A70763F5455A}"/>
          </ac:spMkLst>
        </pc:spChg>
        <pc:spChg chg="mod">
          <ac:chgData name="vincent moreau benoit" userId="e89fd14f2fc5dc92" providerId="LiveId" clId="{24FDDF56-5A8B-44AA-ADAE-91F6FEB7183C}" dt="2023-02-13T16:14:57.319" v="4209"/>
          <ac:spMkLst>
            <pc:docMk/>
            <pc:sldMk cId="3752209531" sldId="268"/>
            <ac:spMk id="4" creationId="{55A0B156-1549-EABD-3FA0-8E1BD5EDEADE}"/>
          </ac:spMkLst>
        </pc:spChg>
      </pc:sldChg>
      <pc:sldChg chg="addSp delSp modSp new mod setBg">
        <pc:chgData name="vincent moreau benoit" userId="e89fd14f2fc5dc92" providerId="LiveId" clId="{24FDDF56-5A8B-44AA-ADAE-91F6FEB7183C}" dt="2023-02-13T16:32:00.023" v="4280" actId="20577"/>
        <pc:sldMkLst>
          <pc:docMk/>
          <pc:sldMk cId="482055967" sldId="269"/>
        </pc:sldMkLst>
        <pc:spChg chg="mod">
          <ac:chgData name="vincent moreau benoit" userId="e89fd14f2fc5dc92" providerId="LiveId" clId="{24FDDF56-5A8B-44AA-ADAE-91F6FEB7183C}" dt="2023-02-13T16:32:00.023" v="4280" actId="20577"/>
          <ac:spMkLst>
            <pc:docMk/>
            <pc:sldMk cId="482055967" sldId="269"/>
            <ac:spMk id="2" creationId="{DE4BA6EC-2F96-F479-6176-8C6E8FAE96C7}"/>
          </ac:spMkLst>
        </pc:spChg>
        <pc:spChg chg="del mod">
          <ac:chgData name="vincent moreau benoit" userId="e89fd14f2fc5dc92" providerId="LiveId" clId="{24FDDF56-5A8B-44AA-ADAE-91F6FEB7183C}" dt="2023-02-13T16:31:44.809" v="4277"/>
          <ac:spMkLst>
            <pc:docMk/>
            <pc:sldMk cId="482055967" sldId="269"/>
            <ac:spMk id="3" creationId="{5E76C8C6-27F1-871C-7A4F-C6AE4237A719}"/>
          </ac:spMkLst>
        </pc:spChg>
        <pc:spChg chg="add">
          <ac:chgData name="vincent moreau benoit" userId="e89fd14f2fc5dc92" providerId="LiveId" clId="{24FDDF56-5A8B-44AA-ADAE-91F6FEB7183C}" dt="2023-02-13T16:31:49.012" v="4278" actId="26606"/>
          <ac:spMkLst>
            <pc:docMk/>
            <pc:sldMk cId="482055967" sldId="269"/>
            <ac:spMk id="9" creationId="{40ACA6C3-F2FA-4894-85C1-9FA6051045C5}"/>
          </ac:spMkLst>
        </pc:spChg>
        <pc:spChg chg="add">
          <ac:chgData name="vincent moreau benoit" userId="e89fd14f2fc5dc92" providerId="LiveId" clId="{24FDDF56-5A8B-44AA-ADAE-91F6FEB7183C}" dt="2023-02-13T16:31:49.012" v="4278" actId="26606"/>
          <ac:spMkLst>
            <pc:docMk/>
            <pc:sldMk cId="482055967" sldId="269"/>
            <ac:spMk id="11" creationId="{76922BA5-6683-4195-97C3-F3D2A0BB16BD}"/>
          </ac:spMkLst>
        </pc:spChg>
        <pc:spChg chg="add">
          <ac:chgData name="vincent moreau benoit" userId="e89fd14f2fc5dc92" providerId="LiveId" clId="{24FDDF56-5A8B-44AA-ADAE-91F6FEB7183C}" dt="2023-02-13T16:31:49.012" v="4278" actId="26606"/>
          <ac:spMkLst>
            <pc:docMk/>
            <pc:sldMk cId="482055967" sldId="269"/>
            <ac:spMk id="13" creationId="{E59169C9-0DBE-4B66-9C16-22A64324AA6C}"/>
          </ac:spMkLst>
        </pc:spChg>
        <pc:spChg chg="add">
          <ac:chgData name="vincent moreau benoit" userId="e89fd14f2fc5dc92" providerId="LiveId" clId="{24FDDF56-5A8B-44AA-ADAE-91F6FEB7183C}" dt="2023-02-13T16:31:49.012" v="4278" actId="26606"/>
          <ac:spMkLst>
            <pc:docMk/>
            <pc:sldMk cId="482055967" sldId="269"/>
            <ac:spMk id="15" creationId="{F0457BB4-CED7-4065-8959-D6B51491BBAB}"/>
          </ac:spMkLst>
        </pc:spChg>
        <pc:graphicFrameChg chg="add mod modGraphic">
          <ac:chgData name="vincent moreau benoit" userId="e89fd14f2fc5dc92" providerId="LiveId" clId="{24FDDF56-5A8B-44AA-ADAE-91F6FEB7183C}" dt="2023-02-13T16:31:49.012" v="4278" actId="26606"/>
          <ac:graphicFrameMkLst>
            <pc:docMk/>
            <pc:sldMk cId="482055967" sldId="269"/>
            <ac:graphicFrameMk id="4" creationId="{2319C607-81F2-453C-189E-15264ED73C6B}"/>
          </ac:graphicFrameMkLst>
        </pc:graphicFrameChg>
      </pc:sldChg>
      <pc:sldChg chg="modSp new del mod">
        <pc:chgData name="vincent moreau benoit" userId="e89fd14f2fc5dc92" providerId="LiveId" clId="{24FDDF56-5A8B-44AA-ADAE-91F6FEB7183C}" dt="2023-02-13T16:13:16.982" v="4188" actId="680"/>
        <pc:sldMkLst>
          <pc:docMk/>
          <pc:sldMk cId="1092226768" sldId="270"/>
        </pc:sldMkLst>
        <pc:spChg chg="mod">
          <ac:chgData name="vincent moreau benoit" userId="e89fd14f2fc5dc92" providerId="LiveId" clId="{24FDDF56-5A8B-44AA-ADAE-91F6FEB7183C}" dt="2023-02-13T16:13:15.646" v="4187" actId="20577"/>
          <ac:spMkLst>
            <pc:docMk/>
            <pc:sldMk cId="1092226768" sldId="270"/>
            <ac:spMk id="2" creationId="{08DC0303-8D49-89F9-55C5-A1D74A2A5464}"/>
          </ac:spMkLst>
        </pc:spChg>
      </pc:sldChg>
      <pc:sldChg chg="addSp delSp modSp new mod setBg">
        <pc:chgData name="vincent moreau benoit" userId="e89fd14f2fc5dc92" providerId="LiveId" clId="{24FDDF56-5A8B-44AA-ADAE-91F6FEB7183C}" dt="2023-02-13T16:15:11.912" v="4212" actId="26606"/>
        <pc:sldMkLst>
          <pc:docMk/>
          <pc:sldMk cId="1215215553" sldId="270"/>
        </pc:sldMkLst>
        <pc:spChg chg="add mod">
          <ac:chgData name="vincent moreau benoit" userId="e89fd14f2fc5dc92" providerId="LiveId" clId="{24FDDF56-5A8B-44AA-ADAE-91F6FEB7183C}" dt="2023-02-13T16:15:11.912" v="4212" actId="26606"/>
          <ac:spMkLst>
            <pc:docMk/>
            <pc:sldMk cId="1215215553" sldId="270"/>
            <ac:spMk id="2" creationId="{461C41A3-0EC3-90A9-D7CB-506022474229}"/>
          </ac:spMkLst>
        </pc:spChg>
        <pc:spChg chg="add del">
          <ac:chgData name="vincent moreau benoit" userId="e89fd14f2fc5dc92" providerId="LiveId" clId="{24FDDF56-5A8B-44AA-ADAE-91F6FEB7183C}" dt="2023-02-13T16:15:11.886" v="4211" actId="26606"/>
          <ac:spMkLst>
            <pc:docMk/>
            <pc:sldMk cId="1215215553" sldId="270"/>
            <ac:spMk id="7" creationId="{9B0F7D69-D93C-4C38-A23D-76E000D691CD}"/>
          </ac:spMkLst>
        </pc:spChg>
        <pc:spChg chg="add del">
          <ac:chgData name="vincent moreau benoit" userId="e89fd14f2fc5dc92" providerId="LiveId" clId="{24FDDF56-5A8B-44AA-ADAE-91F6FEB7183C}" dt="2023-02-13T16:15:11.886" v="4211" actId="26606"/>
          <ac:spMkLst>
            <pc:docMk/>
            <pc:sldMk cId="1215215553" sldId="270"/>
            <ac:spMk id="9" creationId="{8CD419D4-EA9D-42D9-BF62-B07F0B7B672B}"/>
          </ac:spMkLst>
        </pc:spChg>
        <pc:spChg chg="add del">
          <ac:chgData name="vincent moreau benoit" userId="e89fd14f2fc5dc92" providerId="LiveId" clId="{24FDDF56-5A8B-44AA-ADAE-91F6FEB7183C}" dt="2023-02-13T16:15:11.886" v="4211" actId="26606"/>
          <ac:spMkLst>
            <pc:docMk/>
            <pc:sldMk cId="1215215553" sldId="270"/>
            <ac:spMk id="11" creationId="{1C6FEC9B-9608-4181-A9E5-A1B80E72021C}"/>
          </ac:spMkLst>
        </pc:spChg>
        <pc:spChg chg="add del">
          <ac:chgData name="vincent moreau benoit" userId="e89fd14f2fc5dc92" providerId="LiveId" clId="{24FDDF56-5A8B-44AA-ADAE-91F6FEB7183C}" dt="2023-02-13T16:15:11.886" v="4211" actId="26606"/>
          <ac:spMkLst>
            <pc:docMk/>
            <pc:sldMk cId="1215215553" sldId="270"/>
            <ac:spMk id="13" creationId="{AB1564ED-F26F-451D-97D6-A6EC3E83FD55}"/>
          </ac:spMkLst>
        </pc:spChg>
        <pc:spChg chg="add del">
          <ac:chgData name="vincent moreau benoit" userId="e89fd14f2fc5dc92" providerId="LiveId" clId="{24FDDF56-5A8B-44AA-ADAE-91F6FEB7183C}" dt="2023-02-13T16:15:11.886" v="4211" actId="26606"/>
          <ac:spMkLst>
            <pc:docMk/>
            <pc:sldMk cId="1215215553" sldId="270"/>
            <ac:spMk id="15" creationId="{AF50A80E-5DCB-4320-9947-73BF2D6F059F}"/>
          </ac:spMkLst>
        </pc:spChg>
        <pc:spChg chg="add del">
          <ac:chgData name="vincent moreau benoit" userId="e89fd14f2fc5dc92" providerId="LiveId" clId="{24FDDF56-5A8B-44AA-ADAE-91F6FEB7183C}" dt="2023-02-13T16:15:11.886" v="4211" actId="26606"/>
          <ac:spMkLst>
            <pc:docMk/>
            <pc:sldMk cId="1215215553" sldId="270"/>
            <ac:spMk id="17" creationId="{4E9C9717-43F9-44EA-9215-3F2D15B1C737}"/>
          </ac:spMkLst>
        </pc:spChg>
        <pc:spChg chg="add del">
          <ac:chgData name="vincent moreau benoit" userId="e89fd14f2fc5dc92" providerId="LiveId" clId="{24FDDF56-5A8B-44AA-ADAE-91F6FEB7183C}" dt="2023-02-13T16:15:11.886" v="4211" actId="26606"/>
          <ac:spMkLst>
            <pc:docMk/>
            <pc:sldMk cId="1215215553" sldId="270"/>
            <ac:spMk id="19" creationId="{E66004D1-3DCE-405F-9046-6DE912409E12}"/>
          </ac:spMkLst>
        </pc:spChg>
        <pc:spChg chg="add del">
          <ac:chgData name="vincent moreau benoit" userId="e89fd14f2fc5dc92" providerId="LiveId" clId="{24FDDF56-5A8B-44AA-ADAE-91F6FEB7183C}" dt="2023-02-13T16:15:11.886" v="4211" actId="26606"/>
          <ac:spMkLst>
            <pc:docMk/>
            <pc:sldMk cId="1215215553" sldId="270"/>
            <ac:spMk id="21" creationId="{D1319957-918B-4BBC-B357-957813808CDF}"/>
          </ac:spMkLst>
        </pc:spChg>
        <pc:spChg chg="add del">
          <ac:chgData name="vincent moreau benoit" userId="e89fd14f2fc5dc92" providerId="LiveId" clId="{24FDDF56-5A8B-44AA-ADAE-91F6FEB7183C}" dt="2023-02-13T16:15:11.886" v="4211" actId="26606"/>
          <ac:spMkLst>
            <pc:docMk/>
            <pc:sldMk cId="1215215553" sldId="270"/>
            <ac:spMk id="23" creationId="{97ACB619-0A09-4C51-8BA5-9BDECE7E4C69}"/>
          </ac:spMkLst>
        </pc:spChg>
        <pc:spChg chg="add del">
          <ac:chgData name="vincent moreau benoit" userId="e89fd14f2fc5dc92" providerId="LiveId" clId="{24FDDF56-5A8B-44AA-ADAE-91F6FEB7183C}" dt="2023-02-13T16:15:11.886" v="4211" actId="26606"/>
          <ac:spMkLst>
            <pc:docMk/>
            <pc:sldMk cId="1215215553" sldId="270"/>
            <ac:spMk id="25" creationId="{C44D3CAF-8753-4313-AA2D-F75CAC4DD7E6}"/>
          </ac:spMkLst>
        </pc:spChg>
        <pc:spChg chg="add del">
          <ac:chgData name="vincent moreau benoit" userId="e89fd14f2fc5dc92" providerId="LiveId" clId="{24FDDF56-5A8B-44AA-ADAE-91F6FEB7183C}" dt="2023-02-13T16:15:11.886" v="4211" actId="26606"/>
          <ac:spMkLst>
            <pc:docMk/>
            <pc:sldMk cId="1215215553" sldId="270"/>
            <ac:spMk id="27" creationId="{8D4A9DCA-CD08-4326-A478-9ABDAC6904C3}"/>
          </ac:spMkLst>
        </pc:spChg>
        <pc:spChg chg="add del">
          <ac:chgData name="vincent moreau benoit" userId="e89fd14f2fc5dc92" providerId="LiveId" clId="{24FDDF56-5A8B-44AA-ADAE-91F6FEB7183C}" dt="2023-02-13T16:15:11.886" v="4211" actId="26606"/>
          <ac:spMkLst>
            <pc:docMk/>
            <pc:sldMk cId="1215215553" sldId="270"/>
            <ac:spMk id="29" creationId="{FEB24D6D-151C-47FB-8FFE-984F0743DC6F}"/>
          </ac:spMkLst>
        </pc:spChg>
        <pc:spChg chg="add del">
          <ac:chgData name="vincent moreau benoit" userId="e89fd14f2fc5dc92" providerId="LiveId" clId="{24FDDF56-5A8B-44AA-ADAE-91F6FEB7183C}" dt="2023-02-13T16:15:11.886" v="4211" actId="26606"/>
          <ac:spMkLst>
            <pc:docMk/>
            <pc:sldMk cId="1215215553" sldId="270"/>
            <ac:spMk id="31" creationId="{EB85EDFA-C3E9-456D-B330-A7119BFB29DC}"/>
          </ac:spMkLst>
        </pc:spChg>
        <pc:spChg chg="add del">
          <ac:chgData name="vincent moreau benoit" userId="e89fd14f2fc5dc92" providerId="LiveId" clId="{24FDDF56-5A8B-44AA-ADAE-91F6FEB7183C}" dt="2023-02-13T16:15:11.886" v="4211" actId="26606"/>
          <ac:spMkLst>
            <pc:docMk/>
            <pc:sldMk cId="1215215553" sldId="270"/>
            <ac:spMk id="33" creationId="{B516F90C-A3AC-46E0-8029-8C20BB17A6DA}"/>
          </ac:spMkLst>
        </pc:spChg>
        <pc:spChg chg="add del">
          <ac:chgData name="vincent moreau benoit" userId="e89fd14f2fc5dc92" providerId="LiveId" clId="{24FDDF56-5A8B-44AA-ADAE-91F6FEB7183C}" dt="2023-02-13T16:15:11.886" v="4211" actId="26606"/>
          <ac:spMkLst>
            <pc:docMk/>
            <pc:sldMk cId="1215215553" sldId="270"/>
            <ac:spMk id="35" creationId="{1CFD6E36-333B-4520-8313-396CCE682BA8}"/>
          </ac:spMkLst>
        </pc:spChg>
        <pc:spChg chg="add del">
          <ac:chgData name="vincent moreau benoit" userId="e89fd14f2fc5dc92" providerId="LiveId" clId="{24FDDF56-5A8B-44AA-ADAE-91F6FEB7183C}" dt="2023-02-13T16:15:11.886" v="4211" actId="26606"/>
          <ac:spMkLst>
            <pc:docMk/>
            <pc:sldMk cId="1215215553" sldId="270"/>
            <ac:spMk id="37" creationId="{D0525857-3EAD-4969-9196-A890F8DE6CB6}"/>
          </ac:spMkLst>
        </pc:spChg>
        <pc:spChg chg="add">
          <ac:chgData name="vincent moreau benoit" userId="e89fd14f2fc5dc92" providerId="LiveId" clId="{24FDDF56-5A8B-44AA-ADAE-91F6FEB7183C}" dt="2023-02-13T16:15:11.912" v="4212" actId="26606"/>
          <ac:spMkLst>
            <pc:docMk/>
            <pc:sldMk cId="1215215553" sldId="270"/>
            <ac:spMk id="45" creationId="{9B0F7D69-D93C-4C38-A23D-76E000D691CD}"/>
          </ac:spMkLst>
        </pc:spChg>
        <pc:spChg chg="add">
          <ac:chgData name="vincent moreau benoit" userId="e89fd14f2fc5dc92" providerId="LiveId" clId="{24FDDF56-5A8B-44AA-ADAE-91F6FEB7183C}" dt="2023-02-13T16:15:11.912" v="4212" actId="26606"/>
          <ac:spMkLst>
            <pc:docMk/>
            <pc:sldMk cId="1215215553" sldId="270"/>
            <ac:spMk id="46" creationId="{8CD419D4-EA9D-42D9-BF62-B07F0B7B672B}"/>
          </ac:spMkLst>
        </pc:spChg>
        <pc:spChg chg="add">
          <ac:chgData name="vincent moreau benoit" userId="e89fd14f2fc5dc92" providerId="LiveId" clId="{24FDDF56-5A8B-44AA-ADAE-91F6FEB7183C}" dt="2023-02-13T16:15:11.912" v="4212" actId="26606"/>
          <ac:spMkLst>
            <pc:docMk/>
            <pc:sldMk cId="1215215553" sldId="270"/>
            <ac:spMk id="47" creationId="{1C6FEC9B-9608-4181-A9E5-A1B80E72021C}"/>
          </ac:spMkLst>
        </pc:spChg>
        <pc:spChg chg="add">
          <ac:chgData name="vincent moreau benoit" userId="e89fd14f2fc5dc92" providerId="LiveId" clId="{24FDDF56-5A8B-44AA-ADAE-91F6FEB7183C}" dt="2023-02-13T16:15:11.912" v="4212" actId="26606"/>
          <ac:spMkLst>
            <pc:docMk/>
            <pc:sldMk cId="1215215553" sldId="270"/>
            <ac:spMk id="48" creationId="{AB1564ED-F26F-451D-97D6-A6EC3E83FD55}"/>
          </ac:spMkLst>
        </pc:spChg>
        <pc:spChg chg="add">
          <ac:chgData name="vincent moreau benoit" userId="e89fd14f2fc5dc92" providerId="LiveId" clId="{24FDDF56-5A8B-44AA-ADAE-91F6FEB7183C}" dt="2023-02-13T16:15:11.912" v="4212" actId="26606"/>
          <ac:spMkLst>
            <pc:docMk/>
            <pc:sldMk cId="1215215553" sldId="270"/>
            <ac:spMk id="49" creationId="{AF50A80E-5DCB-4320-9947-73BF2D6F059F}"/>
          </ac:spMkLst>
        </pc:spChg>
        <pc:spChg chg="add">
          <ac:chgData name="vincent moreau benoit" userId="e89fd14f2fc5dc92" providerId="LiveId" clId="{24FDDF56-5A8B-44AA-ADAE-91F6FEB7183C}" dt="2023-02-13T16:15:11.912" v="4212" actId="26606"/>
          <ac:spMkLst>
            <pc:docMk/>
            <pc:sldMk cId="1215215553" sldId="270"/>
            <ac:spMk id="50" creationId="{4E9C9717-43F9-44EA-9215-3F2D15B1C737}"/>
          </ac:spMkLst>
        </pc:spChg>
        <pc:spChg chg="add">
          <ac:chgData name="vincent moreau benoit" userId="e89fd14f2fc5dc92" providerId="LiveId" clId="{24FDDF56-5A8B-44AA-ADAE-91F6FEB7183C}" dt="2023-02-13T16:15:11.912" v="4212" actId="26606"/>
          <ac:spMkLst>
            <pc:docMk/>
            <pc:sldMk cId="1215215553" sldId="270"/>
            <ac:spMk id="51" creationId="{E66004D1-3DCE-405F-9046-6DE912409E12}"/>
          </ac:spMkLst>
        </pc:spChg>
        <pc:spChg chg="add">
          <ac:chgData name="vincent moreau benoit" userId="e89fd14f2fc5dc92" providerId="LiveId" clId="{24FDDF56-5A8B-44AA-ADAE-91F6FEB7183C}" dt="2023-02-13T16:15:11.912" v="4212" actId="26606"/>
          <ac:spMkLst>
            <pc:docMk/>
            <pc:sldMk cId="1215215553" sldId="270"/>
            <ac:spMk id="52" creationId="{D1319957-918B-4BBC-B357-957813808CDF}"/>
          </ac:spMkLst>
        </pc:spChg>
        <pc:spChg chg="add">
          <ac:chgData name="vincent moreau benoit" userId="e89fd14f2fc5dc92" providerId="LiveId" clId="{24FDDF56-5A8B-44AA-ADAE-91F6FEB7183C}" dt="2023-02-13T16:15:11.912" v="4212" actId="26606"/>
          <ac:spMkLst>
            <pc:docMk/>
            <pc:sldMk cId="1215215553" sldId="270"/>
            <ac:spMk id="53" creationId="{0DBF1ABE-8590-450D-BB49-BDDCCF3EEA9E}"/>
          </ac:spMkLst>
        </pc:spChg>
        <pc:grpChg chg="add del">
          <ac:chgData name="vincent moreau benoit" userId="e89fd14f2fc5dc92" providerId="LiveId" clId="{24FDDF56-5A8B-44AA-ADAE-91F6FEB7183C}" dt="2023-02-13T16:15:11.886" v="4211" actId="26606"/>
          <ac:grpSpMkLst>
            <pc:docMk/>
            <pc:sldMk cId="1215215553" sldId="270"/>
            <ac:grpSpMk id="39" creationId="{5EA385DF-E58A-4933-89FF-3F93F8CAEE0B}"/>
          </ac:grpSpMkLst>
        </pc:grpChg>
        <pc:grpChg chg="add">
          <ac:chgData name="vincent moreau benoit" userId="e89fd14f2fc5dc92" providerId="LiveId" clId="{24FDDF56-5A8B-44AA-ADAE-91F6FEB7183C}" dt="2023-02-13T16:15:11.912" v="4212" actId="26606"/>
          <ac:grpSpMkLst>
            <pc:docMk/>
            <pc:sldMk cId="1215215553" sldId="270"/>
            <ac:grpSpMk id="54" creationId="{BE312684-34E6-4414-83D2-62B3C76BC4D8}"/>
          </ac:grpSpMkLst>
        </pc:grpChg>
      </pc:sldChg>
      <pc:sldChg chg="new del">
        <pc:chgData name="vincent moreau benoit" userId="e89fd14f2fc5dc92" providerId="LiveId" clId="{24FDDF56-5A8B-44AA-ADAE-91F6FEB7183C}" dt="2023-02-13T16:12:55.235" v="4178" actId="680"/>
        <pc:sldMkLst>
          <pc:docMk/>
          <pc:sldMk cId="1228460136" sldId="270"/>
        </pc:sldMkLst>
      </pc:sldChg>
      <pc:sldChg chg="addSp delSp modSp new mod">
        <pc:chgData name="vincent moreau benoit" userId="e89fd14f2fc5dc92" providerId="LiveId" clId="{24FDDF56-5A8B-44AA-ADAE-91F6FEB7183C}" dt="2023-02-13T16:34:18.290" v="4288" actId="1076"/>
        <pc:sldMkLst>
          <pc:docMk/>
          <pc:sldMk cId="4098994250" sldId="271"/>
        </pc:sldMkLst>
        <pc:spChg chg="mod">
          <ac:chgData name="vincent moreau benoit" userId="e89fd14f2fc5dc92" providerId="LiveId" clId="{24FDDF56-5A8B-44AA-ADAE-91F6FEB7183C}" dt="2023-02-13T16:15:27.512" v="4219" actId="20577"/>
          <ac:spMkLst>
            <pc:docMk/>
            <pc:sldMk cId="4098994250" sldId="271"/>
            <ac:spMk id="2" creationId="{5CEEB2F2-E4D5-34AA-B28C-A3F3C37F870D}"/>
          </ac:spMkLst>
        </pc:spChg>
        <pc:spChg chg="add mod">
          <ac:chgData name="vincent moreau benoit" userId="e89fd14f2fc5dc92" providerId="LiveId" clId="{24FDDF56-5A8B-44AA-ADAE-91F6FEB7183C}" dt="2023-02-13T16:16:50.825" v="4225" actId="1076"/>
          <ac:spMkLst>
            <pc:docMk/>
            <pc:sldMk cId="4098994250" sldId="271"/>
            <ac:spMk id="3" creationId="{0E9EB232-5974-AC67-AE2B-C528C66E030E}"/>
          </ac:spMkLst>
        </pc:spChg>
        <pc:spChg chg="add del mod">
          <ac:chgData name="vincent moreau benoit" userId="e89fd14f2fc5dc92" providerId="LiveId" clId="{24FDDF56-5A8B-44AA-ADAE-91F6FEB7183C}" dt="2023-02-13T16:33:48.257" v="4284" actId="478"/>
          <ac:spMkLst>
            <pc:docMk/>
            <pc:sldMk cId="4098994250" sldId="271"/>
            <ac:spMk id="4" creationId="{57A3E46D-A700-DEAC-6904-84FA9D966A5D}"/>
          </ac:spMkLst>
        </pc:spChg>
        <pc:spChg chg="add del mod">
          <ac:chgData name="vincent moreau benoit" userId="e89fd14f2fc5dc92" providerId="LiveId" clId="{24FDDF56-5A8B-44AA-ADAE-91F6FEB7183C}" dt="2023-02-13T16:16:51.423" v="4227"/>
          <ac:spMkLst>
            <pc:docMk/>
            <pc:sldMk cId="4098994250" sldId="271"/>
            <ac:spMk id="4" creationId="{C4BD4910-B45F-B296-2A0F-252B8C569A93}"/>
          </ac:spMkLst>
        </pc:spChg>
        <pc:spChg chg="add mod">
          <ac:chgData name="vincent moreau benoit" userId="e89fd14f2fc5dc92" providerId="LiveId" clId="{24FDDF56-5A8B-44AA-ADAE-91F6FEB7183C}" dt="2023-02-13T16:25:34.358" v="4258" actId="1076"/>
          <ac:spMkLst>
            <pc:docMk/>
            <pc:sldMk cId="4098994250" sldId="271"/>
            <ac:spMk id="5" creationId="{631A4991-FC98-2F91-49E4-03056BBB04D4}"/>
          </ac:spMkLst>
        </pc:spChg>
        <pc:spChg chg="add mod">
          <ac:chgData name="vincent moreau benoit" userId="e89fd14f2fc5dc92" providerId="LiveId" clId="{24FDDF56-5A8B-44AA-ADAE-91F6FEB7183C}" dt="2023-02-13T16:25:31.382" v="4257" actId="1076"/>
          <ac:spMkLst>
            <pc:docMk/>
            <pc:sldMk cId="4098994250" sldId="271"/>
            <ac:spMk id="6" creationId="{08029A88-5E80-0F4D-DBD7-AEA589417758}"/>
          </ac:spMkLst>
        </pc:spChg>
        <pc:spChg chg="add mod">
          <ac:chgData name="vincent moreau benoit" userId="e89fd14f2fc5dc92" providerId="LiveId" clId="{24FDDF56-5A8B-44AA-ADAE-91F6FEB7183C}" dt="2023-02-13T16:26:19.168" v="4276" actId="255"/>
          <ac:spMkLst>
            <pc:docMk/>
            <pc:sldMk cId="4098994250" sldId="271"/>
            <ac:spMk id="7" creationId="{F0665F40-6F96-16FF-0A88-81BC74237F5B}"/>
          </ac:spMkLst>
        </pc:spChg>
        <pc:spChg chg="add mod">
          <ac:chgData name="vincent moreau benoit" userId="e89fd14f2fc5dc92" providerId="LiveId" clId="{24FDDF56-5A8B-44AA-ADAE-91F6FEB7183C}" dt="2023-02-13T16:34:18.290" v="4288" actId="1076"/>
          <ac:spMkLst>
            <pc:docMk/>
            <pc:sldMk cId="4098994250" sldId="271"/>
            <ac:spMk id="8" creationId="{ECDCEE0F-272C-B751-2534-1BB2CF098D2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2/15/2023</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‹N°›</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4126840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2/15/2023</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‹N°›</a:t>
            </a:fld>
            <a:endParaRPr lang="en-US" dirty="0"/>
          </a:p>
        </p:txBody>
      </p:sp>
    </p:spTree>
    <p:extLst>
      <p:ext uri="{BB962C8B-B14F-4D97-AF65-F5344CB8AC3E}">
        <p14:creationId xmlns:p14="http://schemas.microsoft.com/office/powerpoint/2010/main" val="1160707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2/15/2023</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‹N°›</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6536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2/15/2023</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‹N°›</a:t>
            </a:fld>
            <a:endParaRPr lang="en-US" dirty="0"/>
          </a:p>
        </p:txBody>
      </p:sp>
    </p:spTree>
    <p:extLst>
      <p:ext uri="{BB962C8B-B14F-4D97-AF65-F5344CB8AC3E}">
        <p14:creationId xmlns:p14="http://schemas.microsoft.com/office/powerpoint/2010/main" val="540763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‹N°›</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2/15/2023</a:t>
            </a:fld>
            <a:endParaRPr lang="en-US" dirty="0"/>
          </a:p>
        </p:txBody>
      </p:sp>
    </p:spTree>
    <p:extLst>
      <p:ext uri="{BB962C8B-B14F-4D97-AF65-F5344CB8AC3E}">
        <p14:creationId xmlns:p14="http://schemas.microsoft.com/office/powerpoint/2010/main" val="1679392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2/15/2023</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‹N°›</a:t>
            </a:fld>
            <a:endParaRPr lang="en-US" dirty="0"/>
          </a:p>
        </p:txBody>
      </p:sp>
    </p:spTree>
    <p:extLst>
      <p:ext uri="{BB962C8B-B14F-4D97-AF65-F5344CB8AC3E}">
        <p14:creationId xmlns:p14="http://schemas.microsoft.com/office/powerpoint/2010/main" val="1919867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2/15/2023</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‹N°›</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44219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2/15/2023</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‹N°›</a:t>
            </a:fld>
            <a:endParaRPr lang="en-US" dirty="0"/>
          </a:p>
        </p:txBody>
      </p:sp>
    </p:spTree>
    <p:extLst>
      <p:ext uri="{BB962C8B-B14F-4D97-AF65-F5344CB8AC3E}">
        <p14:creationId xmlns:p14="http://schemas.microsoft.com/office/powerpoint/2010/main" val="3488762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2/15/2023</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‹N°›</a:t>
            </a:fld>
            <a:endParaRPr lang="en-US" dirty="0"/>
          </a:p>
        </p:txBody>
      </p:sp>
    </p:spTree>
    <p:extLst>
      <p:ext uri="{BB962C8B-B14F-4D97-AF65-F5344CB8AC3E}">
        <p14:creationId xmlns:p14="http://schemas.microsoft.com/office/powerpoint/2010/main" val="3738327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2/15/2023</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‹N°›</a:t>
            </a:fld>
            <a:endParaRPr lang="en-US" dirty="0"/>
          </a:p>
        </p:txBody>
      </p:sp>
    </p:spTree>
    <p:extLst>
      <p:ext uri="{BB962C8B-B14F-4D97-AF65-F5344CB8AC3E}">
        <p14:creationId xmlns:p14="http://schemas.microsoft.com/office/powerpoint/2010/main" val="4205355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2/15/2023</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‹N°›</a:t>
            </a:fld>
            <a:endParaRPr lang="en-US" dirty="0"/>
          </a:p>
        </p:txBody>
      </p:sp>
    </p:spTree>
    <p:extLst>
      <p:ext uri="{BB962C8B-B14F-4D97-AF65-F5344CB8AC3E}">
        <p14:creationId xmlns:p14="http://schemas.microsoft.com/office/powerpoint/2010/main" val="3582793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2/15/2023</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‹N°›</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4541898"/>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88" r:id="rId5"/>
    <p:sldLayoutId id="2147483693" r:id="rId6"/>
    <p:sldLayoutId id="2147483689" r:id="rId7"/>
    <p:sldLayoutId id="2147483690" r:id="rId8"/>
    <p:sldLayoutId id="2147483691" r:id="rId9"/>
    <p:sldLayoutId id="2147483692" r:id="rId10"/>
    <p:sldLayoutId id="2147483694"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hyperlink" Target="https://eduscol.education.fr/document/16075/download"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hyperlink" Target="https://eduscol.education.fr/document/16075/download"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C8EEB0F-BA72-49AC-956F-331B60FDE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4" name="Picture 3" descr="Ampoule couleur avec des icônes professionnelles">
            <a:extLst>
              <a:ext uri="{FF2B5EF4-FFF2-40B4-BE49-F238E27FC236}">
                <a16:creationId xmlns:a16="http://schemas.microsoft.com/office/drawing/2014/main" id="{FF06E859-95AF-950F-3683-EFCF12E2E0FE}"/>
              </a:ext>
            </a:extLst>
          </p:cNvPr>
          <p:cNvPicPr>
            <a:picLocks noChangeAspect="1"/>
          </p:cNvPicPr>
          <p:nvPr/>
        </p:nvPicPr>
        <p:blipFill rotWithShape="1">
          <a:blip r:embed="rId2"/>
          <a:srcRect t="11455" r="-1" b="8167"/>
          <a:stretch/>
        </p:blipFill>
        <p:spPr>
          <a:xfrm>
            <a:off x="181374" y="123835"/>
            <a:ext cx="12188952" cy="6857990"/>
          </a:xfrm>
          <a:prstGeom prst="rect">
            <a:avLst/>
          </a:prstGeom>
        </p:spPr>
      </p:pic>
      <p:grpSp>
        <p:nvGrpSpPr>
          <p:cNvPr id="11" name="Group 10">
            <a:extLst>
              <a:ext uri="{FF2B5EF4-FFF2-40B4-BE49-F238E27FC236}">
                <a16:creationId xmlns:a16="http://schemas.microsoft.com/office/drawing/2014/main" id="{FB8CE58F-407C-497E-B723-21FD8C6D35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09937" y="721297"/>
            <a:ext cx="5565913" cy="5415406"/>
            <a:chOff x="797792" y="912854"/>
            <a:chExt cx="5298208" cy="5032292"/>
          </a:xfrm>
        </p:grpSpPr>
        <p:sp>
          <p:nvSpPr>
            <p:cNvPr id="12" name="Freeform: Shape 11">
              <a:extLst>
                <a:ext uri="{FF2B5EF4-FFF2-40B4-BE49-F238E27FC236}">
                  <a16:creationId xmlns:a16="http://schemas.microsoft.com/office/drawing/2014/main" id="{1BE70332-ECAF-47BB-8C7B-BD049452F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1439" y="1056388"/>
              <a:ext cx="4968823" cy="4748064"/>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rgbClr val="FFFFFF">
                <a:alpha val="60000"/>
              </a:srgb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716D9361-A35A-4DC8-AAB9-04FD2D6FEE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7792" y="912854"/>
              <a:ext cx="5298208" cy="5032292"/>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87FC31AD-FBB3-4219-A758-D6F7594A0A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671" y="1232452"/>
              <a:ext cx="4715122" cy="4439901"/>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re 1">
            <a:extLst>
              <a:ext uri="{FF2B5EF4-FFF2-40B4-BE49-F238E27FC236}">
                <a16:creationId xmlns:a16="http://schemas.microsoft.com/office/drawing/2014/main" id="{6C19540D-D487-9305-37C6-DA48FCDBB47F}"/>
              </a:ext>
            </a:extLst>
          </p:cNvPr>
          <p:cNvSpPr>
            <a:spLocks noGrp="1"/>
          </p:cNvSpPr>
          <p:nvPr>
            <p:ph type="ctrTitle"/>
          </p:nvPr>
        </p:nvSpPr>
        <p:spPr>
          <a:xfrm>
            <a:off x="1123313" y="1486769"/>
            <a:ext cx="4739159" cy="2362673"/>
          </a:xfrm>
        </p:spPr>
        <p:txBody>
          <a:bodyPr anchor="b">
            <a:normAutofit/>
          </a:bodyPr>
          <a:lstStyle/>
          <a:p>
            <a:pPr algn="ctr"/>
            <a:r>
              <a:rPr lang="fr-CA" sz="4800" dirty="0">
                <a:solidFill>
                  <a:schemeClr val="tx1">
                    <a:lumMod val="75000"/>
                    <a:lumOff val="25000"/>
                  </a:schemeClr>
                </a:solidFill>
              </a:rPr>
              <a:t>CODE WARS</a:t>
            </a:r>
          </a:p>
        </p:txBody>
      </p:sp>
      <p:sp>
        <p:nvSpPr>
          <p:cNvPr id="3" name="Sous-titre 2">
            <a:extLst>
              <a:ext uri="{FF2B5EF4-FFF2-40B4-BE49-F238E27FC236}">
                <a16:creationId xmlns:a16="http://schemas.microsoft.com/office/drawing/2014/main" id="{FD44645A-79E0-0EDD-6B26-4579E84018B5}"/>
              </a:ext>
            </a:extLst>
          </p:cNvPr>
          <p:cNvSpPr>
            <a:spLocks noGrp="1"/>
          </p:cNvSpPr>
          <p:nvPr>
            <p:ph type="subTitle" idx="1"/>
          </p:nvPr>
        </p:nvSpPr>
        <p:spPr>
          <a:xfrm>
            <a:off x="1850949" y="4000848"/>
            <a:ext cx="3283888" cy="816301"/>
          </a:xfrm>
        </p:spPr>
        <p:txBody>
          <a:bodyPr anchor="t">
            <a:noAutofit/>
          </a:bodyPr>
          <a:lstStyle/>
          <a:p>
            <a:pPr algn="ctr"/>
            <a:r>
              <a:rPr lang="fr-CA" sz="1600" dirty="0">
                <a:solidFill>
                  <a:schemeClr val="tx1">
                    <a:lumMod val="75000"/>
                    <a:lumOff val="25000"/>
                  </a:schemeClr>
                </a:solidFill>
              </a:rPr>
              <a:t>Équipe 03 :</a:t>
            </a:r>
          </a:p>
          <a:p>
            <a:pPr algn="ctr"/>
            <a:r>
              <a:rPr lang="fr-CA" sz="1600" dirty="0">
                <a:solidFill>
                  <a:schemeClr val="tx1">
                    <a:lumMod val="75000"/>
                    <a:lumOff val="25000"/>
                  </a:schemeClr>
                </a:solidFill>
              </a:rPr>
              <a:t>Vincent Moreau Benoit</a:t>
            </a:r>
          </a:p>
          <a:p>
            <a:pPr algn="ctr"/>
            <a:r>
              <a:rPr lang="fr-CA" sz="1600" dirty="0">
                <a:solidFill>
                  <a:schemeClr val="tx1">
                    <a:lumMod val="75000"/>
                    <a:lumOff val="25000"/>
                  </a:schemeClr>
                </a:solidFill>
              </a:rPr>
              <a:t>Félix-Antoine Lefebvre</a:t>
            </a:r>
          </a:p>
        </p:txBody>
      </p:sp>
    </p:spTree>
    <p:extLst>
      <p:ext uri="{BB962C8B-B14F-4D97-AF65-F5344CB8AC3E}">
        <p14:creationId xmlns:p14="http://schemas.microsoft.com/office/powerpoint/2010/main" val="1508420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D84A88-80F1-8278-311D-B82229B4AB05}"/>
              </a:ext>
            </a:extLst>
          </p:cNvPr>
          <p:cNvSpPr>
            <a:spLocks noGrp="1"/>
          </p:cNvSpPr>
          <p:nvPr>
            <p:ph type="title"/>
          </p:nvPr>
        </p:nvSpPr>
        <p:spPr/>
        <p:txBody>
          <a:bodyPr/>
          <a:lstStyle/>
          <a:p>
            <a:r>
              <a:rPr lang="fr-CA" dirty="0"/>
              <a:t>Game design</a:t>
            </a:r>
          </a:p>
        </p:txBody>
      </p:sp>
      <p:sp>
        <p:nvSpPr>
          <p:cNvPr id="3" name="Espace réservé du contenu 2">
            <a:extLst>
              <a:ext uri="{FF2B5EF4-FFF2-40B4-BE49-F238E27FC236}">
                <a16:creationId xmlns:a16="http://schemas.microsoft.com/office/drawing/2014/main" id="{F42E56A2-3C61-5DF6-CA7A-EC0955CB6892}"/>
              </a:ext>
            </a:extLst>
          </p:cNvPr>
          <p:cNvSpPr>
            <a:spLocks noGrp="1"/>
          </p:cNvSpPr>
          <p:nvPr>
            <p:ph idx="1"/>
          </p:nvPr>
        </p:nvSpPr>
        <p:spPr/>
        <p:txBody>
          <a:bodyPr/>
          <a:lstStyle/>
          <a:p>
            <a:r>
              <a:rPr lang="fr-CA" dirty="0"/>
              <a:t>Les joueurs apprennent des nouvelles fonctionnalités du programme puis tente de résoudre des problèmes en lien avec la matières qu’ils viennent de voir. On répète et puis on combine les différentes fonctionnalités avec une difficulté des niveaux croissant.</a:t>
            </a:r>
          </a:p>
        </p:txBody>
      </p:sp>
      <p:sp>
        <p:nvSpPr>
          <p:cNvPr id="4" name="Espace réservé du texte 3">
            <a:extLst>
              <a:ext uri="{FF2B5EF4-FFF2-40B4-BE49-F238E27FC236}">
                <a16:creationId xmlns:a16="http://schemas.microsoft.com/office/drawing/2014/main" id="{952BA78B-222D-7006-BE76-3C4912309DCB}"/>
              </a:ext>
            </a:extLst>
          </p:cNvPr>
          <p:cNvSpPr>
            <a:spLocks noGrp="1"/>
          </p:cNvSpPr>
          <p:nvPr>
            <p:ph type="body" sz="half" idx="2"/>
          </p:nvPr>
        </p:nvSpPr>
        <p:spPr/>
        <p:txBody>
          <a:bodyPr>
            <a:normAutofit/>
          </a:bodyPr>
          <a:lstStyle/>
          <a:p>
            <a:r>
              <a:rPr lang="fr-CA" sz="2000" b="1" dirty="0"/>
              <a:t>Le but du jeux</a:t>
            </a:r>
          </a:p>
        </p:txBody>
      </p:sp>
    </p:spTree>
    <p:extLst>
      <p:ext uri="{BB962C8B-B14F-4D97-AF65-F5344CB8AC3E}">
        <p14:creationId xmlns:p14="http://schemas.microsoft.com/office/powerpoint/2010/main" val="1831842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054F5A6-6783-0F37-C61B-E08DF4A8E98F}"/>
              </a:ext>
            </a:extLst>
          </p:cNvPr>
          <p:cNvSpPr>
            <a:spLocks noGrp="1"/>
          </p:cNvSpPr>
          <p:nvPr>
            <p:ph type="title"/>
          </p:nvPr>
        </p:nvSpPr>
        <p:spPr/>
        <p:txBody>
          <a:bodyPr/>
          <a:lstStyle/>
          <a:p>
            <a:r>
              <a:rPr lang="fr-CA" dirty="0"/>
              <a:t>Game design</a:t>
            </a:r>
          </a:p>
        </p:txBody>
      </p:sp>
      <p:sp>
        <p:nvSpPr>
          <p:cNvPr id="3" name="Espace réservé du contenu 2">
            <a:extLst>
              <a:ext uri="{FF2B5EF4-FFF2-40B4-BE49-F238E27FC236}">
                <a16:creationId xmlns:a16="http://schemas.microsoft.com/office/drawing/2014/main" id="{CD1E4C69-A2CE-E6ED-D541-1D082F50A94C}"/>
              </a:ext>
            </a:extLst>
          </p:cNvPr>
          <p:cNvSpPr>
            <a:spLocks noGrp="1"/>
          </p:cNvSpPr>
          <p:nvPr>
            <p:ph idx="1"/>
          </p:nvPr>
        </p:nvSpPr>
        <p:spPr/>
        <p:txBody>
          <a:bodyPr/>
          <a:lstStyle/>
          <a:p>
            <a:r>
              <a:rPr lang="fr-CA" sz="1800" dirty="0">
                <a:effectLst/>
                <a:ea typeface="Calibri" panose="020F0502020204030204" pitchFamily="34" charset="0"/>
                <a:cs typeface="Times New Roman" panose="02020603050405020304" pitchFamily="18" charset="0"/>
              </a:rPr>
              <a:t>Le jeu se déroule sur une carte quadrillée par des carreaux. Les unités peuvent se déplacer par les arrêtes d’une case. Toutes les unités peuvent aussi attaquer leur ennemi avec différent type d’attaque. Le but d’un niveau est de battre l’ennemi et/ou remplir les objectifs de missions. Le jeu est un tour par tour. Pour chaque tour, il y a deux phases, la phase de mouvement ou toutes les unités bougent et puis la phase d’attaque dans lequel toutes les unités attaquent s’ils y ont été commandé.</a:t>
            </a:r>
          </a:p>
          <a:p>
            <a:endParaRPr lang="fr-CA" dirty="0"/>
          </a:p>
        </p:txBody>
      </p:sp>
      <p:sp>
        <p:nvSpPr>
          <p:cNvPr id="4" name="Espace réservé du texte 3">
            <a:extLst>
              <a:ext uri="{FF2B5EF4-FFF2-40B4-BE49-F238E27FC236}">
                <a16:creationId xmlns:a16="http://schemas.microsoft.com/office/drawing/2014/main" id="{2998366C-4F38-74F9-32A0-F79679C46A49}"/>
              </a:ext>
            </a:extLst>
          </p:cNvPr>
          <p:cNvSpPr>
            <a:spLocks noGrp="1"/>
          </p:cNvSpPr>
          <p:nvPr>
            <p:ph type="body" sz="half" idx="2"/>
          </p:nvPr>
        </p:nvSpPr>
        <p:spPr/>
        <p:txBody>
          <a:bodyPr>
            <a:normAutofit/>
          </a:bodyPr>
          <a:lstStyle/>
          <a:p>
            <a:r>
              <a:rPr lang="fr-CA" sz="2000" b="1" dirty="0"/>
              <a:t>Système de combat</a:t>
            </a:r>
          </a:p>
        </p:txBody>
      </p:sp>
    </p:spTree>
    <p:extLst>
      <p:ext uri="{BB962C8B-B14F-4D97-AF65-F5344CB8AC3E}">
        <p14:creationId xmlns:p14="http://schemas.microsoft.com/office/powerpoint/2010/main" val="3650890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B5D04CE-5406-68CF-59BD-102B2504412C}"/>
              </a:ext>
            </a:extLst>
          </p:cNvPr>
          <p:cNvSpPr>
            <a:spLocks noGrp="1"/>
          </p:cNvSpPr>
          <p:nvPr>
            <p:ph type="title"/>
          </p:nvPr>
        </p:nvSpPr>
        <p:spPr/>
        <p:txBody>
          <a:bodyPr/>
          <a:lstStyle/>
          <a:p>
            <a:r>
              <a:rPr lang="fr-CA" dirty="0"/>
              <a:t>Game design</a:t>
            </a:r>
          </a:p>
        </p:txBody>
      </p:sp>
      <p:sp>
        <p:nvSpPr>
          <p:cNvPr id="3" name="Espace réservé du contenu 2">
            <a:extLst>
              <a:ext uri="{FF2B5EF4-FFF2-40B4-BE49-F238E27FC236}">
                <a16:creationId xmlns:a16="http://schemas.microsoft.com/office/drawing/2014/main" id="{C1CED00B-D9B8-829E-C8BB-12A2B5672412}"/>
              </a:ext>
            </a:extLst>
          </p:cNvPr>
          <p:cNvSpPr>
            <a:spLocks noGrp="1"/>
          </p:cNvSpPr>
          <p:nvPr>
            <p:ph idx="1"/>
          </p:nvPr>
        </p:nvSpPr>
        <p:spPr>
          <a:xfrm>
            <a:off x="1280160" y="640080"/>
            <a:ext cx="6949440" cy="5648425"/>
          </a:xfrm>
        </p:spPr>
        <p:txBody>
          <a:bodyPr>
            <a:normAutofit fontScale="92500" lnSpcReduction="20000"/>
          </a:bodyPr>
          <a:lstStyle/>
          <a:p>
            <a:r>
              <a:rPr lang="fr-CA" sz="2200" dirty="0"/>
              <a:t>Il y aura trois unité différentes qui vous pourrez contrôler.</a:t>
            </a:r>
          </a:p>
          <a:p>
            <a:r>
              <a:rPr lang="fr-CA" sz="2200" dirty="0"/>
              <a:t>1.Infanterie : Il attaque au corps à corps et peuvent bouger de deux cases par tour.</a:t>
            </a:r>
          </a:p>
          <a:p>
            <a:r>
              <a:rPr lang="fr-CA" sz="2200" dirty="0"/>
              <a:t>2.Archer : Il attaque à distance a l’aide d’une flèche qui prend deux tours à atterrir et bouge de deux case par tour</a:t>
            </a:r>
          </a:p>
          <a:p>
            <a:r>
              <a:rPr lang="fr-CA" sz="2200" dirty="0"/>
              <a:t>3.Barbare : Il attaque aux corps à corps et il peut bouger de deux cases par tour. Lorsque sa vie tombe en dessous de 20%, il se déplace maintenant de 3 case et fait 2x de dommage cependant, au prochain coups qu’il prendra, il </a:t>
            </a:r>
            <a:r>
              <a:rPr lang="fr-CA" sz="2200" dirty="0" err="1"/>
              <a:t>moura</a:t>
            </a:r>
            <a:r>
              <a:rPr lang="fr-CA" dirty="0"/>
              <a:t>.</a:t>
            </a:r>
          </a:p>
        </p:txBody>
      </p:sp>
      <p:sp>
        <p:nvSpPr>
          <p:cNvPr id="4" name="Espace réservé du texte 3">
            <a:extLst>
              <a:ext uri="{FF2B5EF4-FFF2-40B4-BE49-F238E27FC236}">
                <a16:creationId xmlns:a16="http://schemas.microsoft.com/office/drawing/2014/main" id="{D159257A-35C1-7FC1-9690-3009F22B8FE3}"/>
              </a:ext>
            </a:extLst>
          </p:cNvPr>
          <p:cNvSpPr>
            <a:spLocks noGrp="1"/>
          </p:cNvSpPr>
          <p:nvPr>
            <p:ph type="body" sz="half" idx="2"/>
          </p:nvPr>
        </p:nvSpPr>
        <p:spPr/>
        <p:txBody>
          <a:bodyPr>
            <a:normAutofit/>
          </a:bodyPr>
          <a:lstStyle/>
          <a:p>
            <a:r>
              <a:rPr lang="fr-CA" sz="2000" b="1" dirty="0"/>
              <a:t>Les troupes </a:t>
            </a:r>
          </a:p>
        </p:txBody>
      </p:sp>
    </p:spTree>
    <p:extLst>
      <p:ext uri="{BB962C8B-B14F-4D97-AF65-F5344CB8AC3E}">
        <p14:creationId xmlns:p14="http://schemas.microsoft.com/office/powerpoint/2010/main" val="3973085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3C9A95-A2E9-0D48-583A-CAA8DC4E955C}"/>
              </a:ext>
            </a:extLst>
          </p:cNvPr>
          <p:cNvSpPr>
            <a:spLocks noGrp="1"/>
          </p:cNvSpPr>
          <p:nvPr>
            <p:ph type="title"/>
          </p:nvPr>
        </p:nvSpPr>
        <p:spPr/>
        <p:txBody>
          <a:bodyPr/>
          <a:lstStyle/>
          <a:p>
            <a:r>
              <a:rPr lang="fr-CA" dirty="0"/>
              <a:t>Game design</a:t>
            </a:r>
          </a:p>
        </p:txBody>
      </p:sp>
      <p:sp>
        <p:nvSpPr>
          <p:cNvPr id="3" name="Espace réservé du contenu 2">
            <a:extLst>
              <a:ext uri="{FF2B5EF4-FFF2-40B4-BE49-F238E27FC236}">
                <a16:creationId xmlns:a16="http://schemas.microsoft.com/office/drawing/2014/main" id="{CF6C2C77-5D26-C7F4-3F2C-A70763F5455A}"/>
              </a:ext>
            </a:extLst>
          </p:cNvPr>
          <p:cNvSpPr>
            <a:spLocks noGrp="1"/>
          </p:cNvSpPr>
          <p:nvPr>
            <p:ph idx="1"/>
          </p:nvPr>
        </p:nvSpPr>
        <p:spPr/>
        <p:txBody>
          <a:bodyPr/>
          <a:lstStyle/>
          <a:p>
            <a:r>
              <a:rPr lang="fr-CA" dirty="0"/>
              <a:t>4. Les mages attaquent à distance, un peu moins loin que les archer, mais leur attaque est instantané. Il bouge d’une case par tour. Ils </a:t>
            </a:r>
            <a:r>
              <a:rPr lang="fr-CA" dirty="0" err="1"/>
              <a:t>posséde</a:t>
            </a:r>
            <a:r>
              <a:rPr lang="fr-CA" dirty="0"/>
              <a:t>, aux début de la partie, un </a:t>
            </a:r>
            <a:r>
              <a:rPr lang="fr-CA" dirty="0" err="1"/>
              <a:t>élement</a:t>
            </a:r>
            <a:r>
              <a:rPr lang="fr-CA" dirty="0"/>
              <a:t> auquel ses attaques font se fier.    </a:t>
            </a:r>
          </a:p>
        </p:txBody>
      </p:sp>
      <p:sp>
        <p:nvSpPr>
          <p:cNvPr id="4" name="Espace réservé du texte 3">
            <a:extLst>
              <a:ext uri="{FF2B5EF4-FFF2-40B4-BE49-F238E27FC236}">
                <a16:creationId xmlns:a16="http://schemas.microsoft.com/office/drawing/2014/main" id="{55A0B156-1549-EABD-3FA0-8E1BD5EDEADE}"/>
              </a:ext>
            </a:extLst>
          </p:cNvPr>
          <p:cNvSpPr>
            <a:spLocks noGrp="1"/>
          </p:cNvSpPr>
          <p:nvPr>
            <p:ph type="body" sz="half" idx="2"/>
          </p:nvPr>
        </p:nvSpPr>
        <p:spPr/>
        <p:txBody>
          <a:bodyPr>
            <a:normAutofit/>
          </a:bodyPr>
          <a:lstStyle/>
          <a:p>
            <a:r>
              <a:rPr lang="fr-CA" sz="2000" b="1" dirty="0"/>
              <a:t>Les troupes</a:t>
            </a:r>
          </a:p>
        </p:txBody>
      </p:sp>
    </p:spTree>
    <p:extLst>
      <p:ext uri="{BB962C8B-B14F-4D97-AF65-F5344CB8AC3E}">
        <p14:creationId xmlns:p14="http://schemas.microsoft.com/office/powerpoint/2010/main" val="3752209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0ACA6C3-F2FA-4894-85C1-9FA6051045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1" name="Freeform: Shape 10">
            <a:extLst>
              <a:ext uri="{FF2B5EF4-FFF2-40B4-BE49-F238E27FC236}">
                <a16:creationId xmlns:a16="http://schemas.microsoft.com/office/drawing/2014/main" id="{76922BA5-6683-4195-97C3-F3D2A0BB16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26626" y="-5026319"/>
            <a:ext cx="2138900" cy="12191541"/>
          </a:xfrm>
          <a:custGeom>
            <a:avLst/>
            <a:gdLst>
              <a:gd name="connsiteX0" fmla="*/ 0 w 2382867"/>
              <a:gd name="connsiteY0" fmla="*/ 12191541 h 12191541"/>
              <a:gd name="connsiteX1" fmla="*/ 0 w 2382867"/>
              <a:gd name="connsiteY1" fmla="*/ 0 h 12191541"/>
              <a:gd name="connsiteX2" fmla="*/ 1758230 w 2382867"/>
              <a:gd name="connsiteY2" fmla="*/ 0 h 12191541"/>
              <a:gd name="connsiteX3" fmla="*/ 1849759 w 2382867"/>
              <a:gd name="connsiteY3" fmla="*/ 405062 h 12191541"/>
              <a:gd name="connsiteX4" fmla="*/ 2382867 w 2382867"/>
              <a:gd name="connsiteY4" fmla="*/ 6524518 h 12191541"/>
              <a:gd name="connsiteX5" fmla="*/ 1334945 w 2382867"/>
              <a:gd name="connsiteY5" fmla="*/ 12017007 h 12191541"/>
              <a:gd name="connsiteX6" fmla="*/ 1268170 w 2382867"/>
              <a:gd name="connsiteY6" fmla="*/ 12191541 h 12191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82867" h="12191541">
                <a:moveTo>
                  <a:pt x="0" y="12191541"/>
                </a:moveTo>
                <a:lnTo>
                  <a:pt x="0" y="0"/>
                </a:lnTo>
                <a:lnTo>
                  <a:pt x="1758230" y="0"/>
                </a:lnTo>
                <a:lnTo>
                  <a:pt x="1849759" y="405062"/>
                </a:lnTo>
                <a:cubicBezTo>
                  <a:pt x="2196195" y="2048010"/>
                  <a:pt x="2382867" y="4186399"/>
                  <a:pt x="2382867" y="6524518"/>
                </a:cubicBezTo>
                <a:cubicBezTo>
                  <a:pt x="2382867" y="9147937"/>
                  <a:pt x="1893395" y="10555417"/>
                  <a:pt x="1334945" y="12017007"/>
                </a:cubicBezTo>
                <a:lnTo>
                  <a:pt x="1268170" y="12191541"/>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E59169C9-0DBE-4B66-9C16-22A64324A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27211" y="-4339476"/>
            <a:ext cx="1137882" cy="12191694"/>
          </a:xfrm>
          <a:custGeom>
            <a:avLst/>
            <a:gdLst>
              <a:gd name="connsiteX0" fmla="*/ 0 w 1240954"/>
              <a:gd name="connsiteY0" fmla="*/ 12191694 h 12191694"/>
              <a:gd name="connsiteX1" fmla="*/ 72823 w 1240954"/>
              <a:gd name="connsiteY1" fmla="*/ 12017158 h 12191694"/>
              <a:gd name="connsiteX2" fmla="*/ 1215669 w 1240954"/>
              <a:gd name="connsiteY2" fmla="*/ 6524669 h 12191694"/>
              <a:gd name="connsiteX3" fmla="*/ 634271 w 1240954"/>
              <a:gd name="connsiteY3" fmla="*/ 405211 h 12191694"/>
              <a:gd name="connsiteX4" fmla="*/ 534414 w 1240954"/>
              <a:gd name="connsiteY4" fmla="*/ 0 h 12191694"/>
              <a:gd name="connsiteX5" fmla="*/ 559698 w 1240954"/>
              <a:gd name="connsiteY5" fmla="*/ 0 h 12191694"/>
              <a:gd name="connsiteX6" fmla="*/ 659555 w 1240954"/>
              <a:gd name="connsiteY6" fmla="*/ 405211 h 12191694"/>
              <a:gd name="connsiteX7" fmla="*/ 1240954 w 1240954"/>
              <a:gd name="connsiteY7" fmla="*/ 6524669 h 12191694"/>
              <a:gd name="connsiteX8" fmla="*/ 98108 w 1240954"/>
              <a:gd name="connsiteY8" fmla="*/ 12017158 h 12191694"/>
              <a:gd name="connsiteX9" fmla="*/ 25285 w 1240954"/>
              <a:gd name="connsiteY9" fmla="*/ 12191694 h 12191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40954" h="12191694">
                <a:moveTo>
                  <a:pt x="0" y="12191694"/>
                </a:moveTo>
                <a:lnTo>
                  <a:pt x="72823" y="12017158"/>
                </a:lnTo>
                <a:cubicBezTo>
                  <a:pt x="681859" y="10555569"/>
                  <a:pt x="1215669" y="9148088"/>
                  <a:pt x="1215669" y="6524669"/>
                </a:cubicBezTo>
                <a:cubicBezTo>
                  <a:pt x="1215670" y="4186551"/>
                  <a:pt x="1012087" y="2048160"/>
                  <a:pt x="634271" y="405211"/>
                </a:cubicBezTo>
                <a:lnTo>
                  <a:pt x="534414" y="0"/>
                </a:lnTo>
                <a:lnTo>
                  <a:pt x="559698" y="0"/>
                </a:lnTo>
                <a:lnTo>
                  <a:pt x="659555" y="405211"/>
                </a:lnTo>
                <a:cubicBezTo>
                  <a:pt x="1037372" y="2048160"/>
                  <a:pt x="1240954" y="4186551"/>
                  <a:pt x="1240954" y="6524669"/>
                </a:cubicBezTo>
                <a:cubicBezTo>
                  <a:pt x="1240954" y="9148088"/>
                  <a:pt x="707144" y="10555569"/>
                  <a:pt x="98108" y="12017158"/>
                </a:cubicBezTo>
                <a:lnTo>
                  <a:pt x="25285" y="12191694"/>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re 1">
            <a:extLst>
              <a:ext uri="{FF2B5EF4-FFF2-40B4-BE49-F238E27FC236}">
                <a16:creationId xmlns:a16="http://schemas.microsoft.com/office/drawing/2014/main" id="{DE4BA6EC-2F96-F479-6176-8C6E8FAE96C7}"/>
              </a:ext>
            </a:extLst>
          </p:cNvPr>
          <p:cNvSpPr>
            <a:spLocks noGrp="1"/>
          </p:cNvSpPr>
          <p:nvPr>
            <p:ph type="title"/>
          </p:nvPr>
        </p:nvSpPr>
        <p:spPr>
          <a:xfrm>
            <a:off x="1217944" y="543687"/>
            <a:ext cx="9756112" cy="1046868"/>
          </a:xfrm>
        </p:spPr>
        <p:txBody>
          <a:bodyPr anchor="ctr">
            <a:normAutofit/>
          </a:bodyPr>
          <a:lstStyle/>
          <a:p>
            <a:pPr algn="ctr"/>
            <a:r>
              <a:rPr lang="fr-CA" dirty="0" err="1"/>
              <a:t>Élement</a:t>
            </a:r>
            <a:endParaRPr lang="fr-CA" dirty="0"/>
          </a:p>
        </p:txBody>
      </p:sp>
      <p:sp>
        <p:nvSpPr>
          <p:cNvPr id="15" name="Freeform: Shape 14">
            <a:extLst>
              <a:ext uri="{FF2B5EF4-FFF2-40B4-BE49-F238E27FC236}">
                <a16:creationId xmlns:a16="http://schemas.microsoft.com/office/drawing/2014/main" id="{F0457BB4-CED7-4065-8959-D6B51491B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90529" y="-4583452"/>
            <a:ext cx="1011248" cy="12191695"/>
          </a:xfrm>
          <a:custGeom>
            <a:avLst/>
            <a:gdLst>
              <a:gd name="connsiteX0" fmla="*/ 0 w 1102849"/>
              <a:gd name="connsiteY0" fmla="*/ 12191695 h 12191695"/>
              <a:gd name="connsiteX1" fmla="*/ 65312 w 1102849"/>
              <a:gd name="connsiteY1" fmla="*/ 12017158 h 12191695"/>
              <a:gd name="connsiteX2" fmla="*/ 1090278 w 1102849"/>
              <a:gd name="connsiteY2" fmla="*/ 6524670 h 12191695"/>
              <a:gd name="connsiteX3" fmla="*/ 568848 w 1102849"/>
              <a:gd name="connsiteY3" fmla="*/ 405211 h 12191695"/>
              <a:gd name="connsiteX4" fmla="*/ 479291 w 1102849"/>
              <a:gd name="connsiteY4" fmla="*/ 0 h 12191695"/>
              <a:gd name="connsiteX5" fmla="*/ 491862 w 1102849"/>
              <a:gd name="connsiteY5" fmla="*/ 0 h 12191695"/>
              <a:gd name="connsiteX6" fmla="*/ 581419 w 1102849"/>
              <a:gd name="connsiteY6" fmla="*/ 405211 h 12191695"/>
              <a:gd name="connsiteX7" fmla="*/ 1102849 w 1102849"/>
              <a:gd name="connsiteY7" fmla="*/ 6524670 h 12191695"/>
              <a:gd name="connsiteX8" fmla="*/ 77883 w 1102849"/>
              <a:gd name="connsiteY8" fmla="*/ 12017158 h 12191695"/>
              <a:gd name="connsiteX9" fmla="*/ 12571 w 1102849"/>
              <a:gd name="connsiteY9"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2849" h="12191695">
                <a:moveTo>
                  <a:pt x="0" y="12191695"/>
                </a:moveTo>
                <a:lnTo>
                  <a:pt x="65312" y="12017158"/>
                </a:lnTo>
                <a:cubicBezTo>
                  <a:pt x="611528" y="10555569"/>
                  <a:pt x="1090278" y="9148088"/>
                  <a:pt x="1090278" y="6524670"/>
                </a:cubicBezTo>
                <a:cubicBezTo>
                  <a:pt x="1090278" y="4186551"/>
                  <a:pt x="907694" y="2048159"/>
                  <a:pt x="568848" y="405211"/>
                </a:cubicBezTo>
                <a:lnTo>
                  <a:pt x="479291" y="0"/>
                </a:lnTo>
                <a:lnTo>
                  <a:pt x="491862" y="0"/>
                </a:lnTo>
                <a:lnTo>
                  <a:pt x="581419" y="405211"/>
                </a:lnTo>
                <a:cubicBezTo>
                  <a:pt x="920265" y="2048159"/>
                  <a:pt x="1102849" y="4186551"/>
                  <a:pt x="1102849" y="6524670"/>
                </a:cubicBezTo>
                <a:cubicBezTo>
                  <a:pt x="1102849" y="9148088"/>
                  <a:pt x="624099" y="10555569"/>
                  <a:pt x="77883" y="12017158"/>
                </a:cubicBezTo>
                <a:lnTo>
                  <a:pt x="12571" y="12191695"/>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aphicFrame>
        <p:nvGraphicFramePr>
          <p:cNvPr id="4" name="Espace réservé du contenu 3">
            <a:extLst>
              <a:ext uri="{FF2B5EF4-FFF2-40B4-BE49-F238E27FC236}">
                <a16:creationId xmlns:a16="http://schemas.microsoft.com/office/drawing/2014/main" id="{2319C607-81F2-453C-189E-15264ED73C6B}"/>
              </a:ext>
            </a:extLst>
          </p:cNvPr>
          <p:cNvGraphicFramePr>
            <a:graphicFrameLocks noGrp="1"/>
          </p:cNvGraphicFramePr>
          <p:nvPr>
            <p:ph idx="1"/>
            <p:extLst>
              <p:ext uri="{D42A27DB-BD31-4B8C-83A1-F6EECF244321}">
                <p14:modId xmlns:p14="http://schemas.microsoft.com/office/powerpoint/2010/main" val="3352397728"/>
              </p:ext>
            </p:extLst>
          </p:nvPr>
        </p:nvGraphicFramePr>
        <p:xfrm>
          <a:off x="2613669" y="2812010"/>
          <a:ext cx="7383763" cy="3289622"/>
        </p:xfrm>
        <a:graphic>
          <a:graphicData uri="http://schemas.openxmlformats.org/drawingml/2006/table">
            <a:tbl>
              <a:tblPr>
                <a:tableStyleId>{5C22544A-7EE6-4342-B048-85BDC9FD1C3A}</a:tableStyleId>
              </a:tblPr>
              <a:tblGrid>
                <a:gridCol w="1066394">
                  <a:extLst>
                    <a:ext uri="{9D8B030D-6E8A-4147-A177-3AD203B41FA5}">
                      <a16:colId xmlns:a16="http://schemas.microsoft.com/office/drawing/2014/main" val="3627554842"/>
                    </a:ext>
                  </a:extLst>
                </a:gridCol>
                <a:gridCol w="1084004">
                  <a:extLst>
                    <a:ext uri="{9D8B030D-6E8A-4147-A177-3AD203B41FA5}">
                      <a16:colId xmlns:a16="http://schemas.microsoft.com/office/drawing/2014/main" val="1660807022"/>
                    </a:ext>
                  </a:extLst>
                </a:gridCol>
                <a:gridCol w="1084004">
                  <a:extLst>
                    <a:ext uri="{9D8B030D-6E8A-4147-A177-3AD203B41FA5}">
                      <a16:colId xmlns:a16="http://schemas.microsoft.com/office/drawing/2014/main" val="4031731961"/>
                    </a:ext>
                  </a:extLst>
                </a:gridCol>
                <a:gridCol w="1084004">
                  <a:extLst>
                    <a:ext uri="{9D8B030D-6E8A-4147-A177-3AD203B41FA5}">
                      <a16:colId xmlns:a16="http://schemas.microsoft.com/office/drawing/2014/main" val="4257908527"/>
                    </a:ext>
                  </a:extLst>
                </a:gridCol>
                <a:gridCol w="1084004">
                  <a:extLst>
                    <a:ext uri="{9D8B030D-6E8A-4147-A177-3AD203B41FA5}">
                      <a16:colId xmlns:a16="http://schemas.microsoft.com/office/drawing/2014/main" val="1778060161"/>
                    </a:ext>
                  </a:extLst>
                </a:gridCol>
                <a:gridCol w="1084004">
                  <a:extLst>
                    <a:ext uri="{9D8B030D-6E8A-4147-A177-3AD203B41FA5}">
                      <a16:colId xmlns:a16="http://schemas.microsoft.com/office/drawing/2014/main" val="4006953501"/>
                    </a:ext>
                  </a:extLst>
                </a:gridCol>
                <a:gridCol w="897349">
                  <a:extLst>
                    <a:ext uri="{9D8B030D-6E8A-4147-A177-3AD203B41FA5}">
                      <a16:colId xmlns:a16="http://schemas.microsoft.com/office/drawing/2014/main" val="2013618590"/>
                    </a:ext>
                  </a:extLst>
                </a:gridCol>
              </a:tblGrid>
              <a:tr h="469946">
                <a:tc>
                  <a:txBody>
                    <a:bodyPr/>
                    <a:lstStyle/>
                    <a:p>
                      <a:pPr algn="l" fontAlgn="b"/>
                      <a:r>
                        <a:rPr lang="fr-CA" sz="2400" u="none" strike="noStrike">
                          <a:effectLst/>
                        </a:rPr>
                        <a:t>A/d</a:t>
                      </a:r>
                      <a:endParaRPr lang="fr-CA" sz="2400" b="0" i="0" u="none" strike="noStrike">
                        <a:solidFill>
                          <a:srgbClr val="000000"/>
                        </a:solidFill>
                        <a:effectLst/>
                        <a:latin typeface="Calibri" panose="020F0502020204030204" pitchFamily="34" charset="0"/>
                      </a:endParaRPr>
                    </a:p>
                  </a:txBody>
                  <a:tcPr marL="16905" marR="16905" marT="16905" marB="0" anchor="b"/>
                </a:tc>
                <a:tc>
                  <a:txBody>
                    <a:bodyPr/>
                    <a:lstStyle/>
                    <a:p>
                      <a:pPr algn="l" fontAlgn="b"/>
                      <a:r>
                        <a:rPr lang="fr-CA" sz="2400" u="none" strike="noStrike">
                          <a:effectLst/>
                        </a:rPr>
                        <a:t>Feu</a:t>
                      </a:r>
                      <a:endParaRPr lang="fr-CA" sz="2400" b="0" i="0" u="none" strike="noStrike">
                        <a:solidFill>
                          <a:srgbClr val="000000"/>
                        </a:solidFill>
                        <a:effectLst/>
                        <a:latin typeface="Calibri" panose="020F0502020204030204" pitchFamily="34" charset="0"/>
                      </a:endParaRPr>
                    </a:p>
                  </a:txBody>
                  <a:tcPr marL="16905" marR="16905" marT="16905" marB="0" anchor="b"/>
                </a:tc>
                <a:tc>
                  <a:txBody>
                    <a:bodyPr/>
                    <a:lstStyle/>
                    <a:p>
                      <a:pPr algn="l" fontAlgn="b"/>
                      <a:r>
                        <a:rPr lang="fr-CA" sz="2400" u="none" strike="noStrike">
                          <a:effectLst/>
                        </a:rPr>
                        <a:t>Glace</a:t>
                      </a:r>
                      <a:endParaRPr lang="fr-CA" sz="2400" b="0" i="0" u="none" strike="noStrike">
                        <a:solidFill>
                          <a:srgbClr val="000000"/>
                        </a:solidFill>
                        <a:effectLst/>
                        <a:latin typeface="Calibri" panose="020F0502020204030204" pitchFamily="34" charset="0"/>
                      </a:endParaRPr>
                    </a:p>
                  </a:txBody>
                  <a:tcPr marL="16905" marR="16905" marT="16905" marB="0" anchor="b"/>
                </a:tc>
                <a:tc>
                  <a:txBody>
                    <a:bodyPr/>
                    <a:lstStyle/>
                    <a:p>
                      <a:pPr algn="l" fontAlgn="b"/>
                      <a:r>
                        <a:rPr lang="fr-CA" sz="2400" u="none" strike="noStrike">
                          <a:effectLst/>
                        </a:rPr>
                        <a:t>Terre</a:t>
                      </a:r>
                      <a:endParaRPr lang="fr-CA" sz="2400" b="0" i="0" u="none" strike="noStrike">
                        <a:solidFill>
                          <a:srgbClr val="000000"/>
                        </a:solidFill>
                        <a:effectLst/>
                        <a:latin typeface="Calibri" panose="020F0502020204030204" pitchFamily="34" charset="0"/>
                      </a:endParaRPr>
                    </a:p>
                  </a:txBody>
                  <a:tcPr marL="16905" marR="16905" marT="16905" marB="0" anchor="b"/>
                </a:tc>
                <a:tc>
                  <a:txBody>
                    <a:bodyPr/>
                    <a:lstStyle/>
                    <a:p>
                      <a:pPr algn="l" fontAlgn="b"/>
                      <a:r>
                        <a:rPr lang="fr-CA" sz="2400" u="none" strike="noStrike">
                          <a:effectLst/>
                        </a:rPr>
                        <a:t>Air</a:t>
                      </a:r>
                      <a:endParaRPr lang="fr-CA" sz="2400" b="0" i="0" u="none" strike="noStrike">
                        <a:solidFill>
                          <a:srgbClr val="000000"/>
                        </a:solidFill>
                        <a:effectLst/>
                        <a:latin typeface="Calibri" panose="020F0502020204030204" pitchFamily="34" charset="0"/>
                      </a:endParaRPr>
                    </a:p>
                  </a:txBody>
                  <a:tcPr marL="16905" marR="16905" marT="16905" marB="0" anchor="b"/>
                </a:tc>
                <a:tc>
                  <a:txBody>
                    <a:bodyPr/>
                    <a:lstStyle/>
                    <a:p>
                      <a:pPr algn="l" fontAlgn="b"/>
                      <a:r>
                        <a:rPr lang="fr-CA" sz="2400" u="none" strike="noStrike">
                          <a:effectLst/>
                        </a:rPr>
                        <a:t>Éclair</a:t>
                      </a:r>
                      <a:endParaRPr lang="fr-CA" sz="2400" b="0" i="0" u="none" strike="noStrike">
                        <a:solidFill>
                          <a:srgbClr val="000000"/>
                        </a:solidFill>
                        <a:effectLst/>
                        <a:latin typeface="Calibri" panose="020F0502020204030204" pitchFamily="34" charset="0"/>
                      </a:endParaRPr>
                    </a:p>
                  </a:txBody>
                  <a:tcPr marL="16905" marR="16905" marT="16905" marB="0" anchor="b"/>
                </a:tc>
                <a:tc>
                  <a:txBody>
                    <a:bodyPr/>
                    <a:lstStyle/>
                    <a:p>
                      <a:pPr algn="l" fontAlgn="b"/>
                      <a:r>
                        <a:rPr lang="fr-CA" sz="2400" u="none" strike="noStrike">
                          <a:effectLst/>
                        </a:rPr>
                        <a:t>Rien</a:t>
                      </a:r>
                      <a:endParaRPr lang="fr-CA" sz="2400" b="0" i="0" u="none" strike="noStrike">
                        <a:solidFill>
                          <a:srgbClr val="000000"/>
                        </a:solidFill>
                        <a:effectLst/>
                        <a:latin typeface="Calibri" panose="020F0502020204030204" pitchFamily="34" charset="0"/>
                      </a:endParaRPr>
                    </a:p>
                  </a:txBody>
                  <a:tcPr marL="16905" marR="16905" marT="16905" marB="0" anchor="b"/>
                </a:tc>
                <a:extLst>
                  <a:ext uri="{0D108BD9-81ED-4DB2-BD59-A6C34878D82A}">
                    <a16:rowId xmlns:a16="http://schemas.microsoft.com/office/drawing/2014/main" val="2702616312"/>
                  </a:ext>
                </a:extLst>
              </a:tr>
              <a:tr h="469946">
                <a:tc>
                  <a:txBody>
                    <a:bodyPr/>
                    <a:lstStyle/>
                    <a:p>
                      <a:pPr algn="l" fontAlgn="b"/>
                      <a:r>
                        <a:rPr lang="fr-CA" sz="2400" u="none" strike="noStrike">
                          <a:effectLst/>
                        </a:rPr>
                        <a:t>Feu</a:t>
                      </a:r>
                      <a:endParaRPr lang="fr-CA" sz="2400" b="0" i="0" u="none" strike="noStrike">
                        <a:solidFill>
                          <a:srgbClr val="000000"/>
                        </a:solidFill>
                        <a:effectLst/>
                        <a:latin typeface="Calibri" panose="020F0502020204030204" pitchFamily="34" charset="0"/>
                      </a:endParaRPr>
                    </a:p>
                  </a:txBody>
                  <a:tcPr marL="16905" marR="16905" marT="16905" marB="0" anchor="b"/>
                </a:tc>
                <a:tc>
                  <a:txBody>
                    <a:bodyPr/>
                    <a:lstStyle/>
                    <a:p>
                      <a:pPr algn="l" fontAlgn="b"/>
                      <a:r>
                        <a:rPr lang="fr-CA" sz="2400" u="none" strike="noStrike">
                          <a:effectLst/>
                        </a:rPr>
                        <a:t>x</a:t>
                      </a:r>
                      <a:endParaRPr lang="fr-CA" sz="2400" b="0" i="0" u="none" strike="noStrike">
                        <a:solidFill>
                          <a:srgbClr val="000000"/>
                        </a:solidFill>
                        <a:effectLst/>
                        <a:latin typeface="Calibri" panose="020F0502020204030204" pitchFamily="34" charset="0"/>
                      </a:endParaRPr>
                    </a:p>
                  </a:txBody>
                  <a:tcPr marL="16905" marR="16905" marT="16905" marB="0" anchor="b"/>
                </a:tc>
                <a:tc>
                  <a:txBody>
                    <a:bodyPr/>
                    <a:lstStyle/>
                    <a:p>
                      <a:pPr algn="l" fontAlgn="b"/>
                      <a:r>
                        <a:rPr lang="fr-CA" sz="2400" u="none" strike="noStrike">
                          <a:effectLst/>
                        </a:rPr>
                        <a:t>plus </a:t>
                      </a:r>
                      <a:endParaRPr lang="fr-CA" sz="2400" b="0" i="0" u="none" strike="noStrike">
                        <a:solidFill>
                          <a:srgbClr val="000000"/>
                        </a:solidFill>
                        <a:effectLst/>
                        <a:latin typeface="Calibri" panose="020F0502020204030204" pitchFamily="34" charset="0"/>
                      </a:endParaRPr>
                    </a:p>
                  </a:txBody>
                  <a:tcPr marL="16905" marR="16905" marT="16905" marB="0" anchor="b"/>
                </a:tc>
                <a:tc>
                  <a:txBody>
                    <a:bodyPr/>
                    <a:lstStyle/>
                    <a:p>
                      <a:pPr algn="l" fontAlgn="b"/>
                      <a:r>
                        <a:rPr lang="fr-CA" sz="2400" u="none" strike="noStrike">
                          <a:effectLst/>
                        </a:rPr>
                        <a:t>moins</a:t>
                      </a:r>
                      <a:endParaRPr lang="fr-CA" sz="2400" b="0" i="0" u="none" strike="noStrike">
                        <a:solidFill>
                          <a:srgbClr val="000000"/>
                        </a:solidFill>
                        <a:effectLst/>
                        <a:latin typeface="Calibri" panose="020F0502020204030204" pitchFamily="34" charset="0"/>
                      </a:endParaRPr>
                    </a:p>
                  </a:txBody>
                  <a:tcPr marL="16905" marR="16905" marT="16905" marB="0" anchor="b"/>
                </a:tc>
                <a:tc>
                  <a:txBody>
                    <a:bodyPr/>
                    <a:lstStyle/>
                    <a:p>
                      <a:pPr algn="l" fontAlgn="b"/>
                      <a:r>
                        <a:rPr lang="fr-CA" sz="2400" u="none" strike="noStrike">
                          <a:effectLst/>
                        </a:rPr>
                        <a:t>plus </a:t>
                      </a:r>
                      <a:endParaRPr lang="fr-CA" sz="2400" b="0" i="0" u="none" strike="noStrike">
                        <a:solidFill>
                          <a:srgbClr val="000000"/>
                        </a:solidFill>
                        <a:effectLst/>
                        <a:latin typeface="Calibri" panose="020F0502020204030204" pitchFamily="34" charset="0"/>
                      </a:endParaRPr>
                    </a:p>
                  </a:txBody>
                  <a:tcPr marL="16905" marR="16905" marT="16905" marB="0" anchor="b"/>
                </a:tc>
                <a:tc>
                  <a:txBody>
                    <a:bodyPr/>
                    <a:lstStyle/>
                    <a:p>
                      <a:pPr algn="l" fontAlgn="b"/>
                      <a:r>
                        <a:rPr lang="fr-CA" sz="2400" u="none" strike="noStrike">
                          <a:effectLst/>
                        </a:rPr>
                        <a:t>moins</a:t>
                      </a:r>
                      <a:endParaRPr lang="fr-CA" sz="2400" b="0" i="0" u="none" strike="noStrike">
                        <a:solidFill>
                          <a:srgbClr val="000000"/>
                        </a:solidFill>
                        <a:effectLst/>
                        <a:latin typeface="Calibri" panose="020F0502020204030204" pitchFamily="34" charset="0"/>
                      </a:endParaRPr>
                    </a:p>
                  </a:txBody>
                  <a:tcPr marL="16905" marR="16905" marT="16905" marB="0" anchor="b"/>
                </a:tc>
                <a:tc>
                  <a:txBody>
                    <a:bodyPr/>
                    <a:lstStyle/>
                    <a:p>
                      <a:pPr algn="l" fontAlgn="b"/>
                      <a:r>
                        <a:rPr lang="fr-CA" sz="2400" u="none" strike="noStrike">
                          <a:effectLst/>
                        </a:rPr>
                        <a:t>x</a:t>
                      </a:r>
                      <a:endParaRPr lang="fr-CA" sz="2400" b="0" i="0" u="none" strike="noStrike">
                        <a:solidFill>
                          <a:srgbClr val="000000"/>
                        </a:solidFill>
                        <a:effectLst/>
                        <a:latin typeface="Calibri" panose="020F0502020204030204" pitchFamily="34" charset="0"/>
                      </a:endParaRPr>
                    </a:p>
                  </a:txBody>
                  <a:tcPr marL="16905" marR="16905" marT="16905" marB="0" anchor="b"/>
                </a:tc>
                <a:extLst>
                  <a:ext uri="{0D108BD9-81ED-4DB2-BD59-A6C34878D82A}">
                    <a16:rowId xmlns:a16="http://schemas.microsoft.com/office/drawing/2014/main" val="2858887809"/>
                  </a:ext>
                </a:extLst>
              </a:tr>
              <a:tr h="469946">
                <a:tc>
                  <a:txBody>
                    <a:bodyPr/>
                    <a:lstStyle/>
                    <a:p>
                      <a:pPr algn="l" fontAlgn="b"/>
                      <a:r>
                        <a:rPr lang="fr-CA" sz="2400" u="none" strike="noStrike">
                          <a:effectLst/>
                        </a:rPr>
                        <a:t>Glace</a:t>
                      </a:r>
                      <a:endParaRPr lang="fr-CA" sz="2400" b="0" i="0" u="none" strike="noStrike">
                        <a:solidFill>
                          <a:srgbClr val="000000"/>
                        </a:solidFill>
                        <a:effectLst/>
                        <a:latin typeface="Calibri" panose="020F0502020204030204" pitchFamily="34" charset="0"/>
                      </a:endParaRPr>
                    </a:p>
                  </a:txBody>
                  <a:tcPr marL="16905" marR="16905" marT="16905" marB="0" anchor="b"/>
                </a:tc>
                <a:tc>
                  <a:txBody>
                    <a:bodyPr/>
                    <a:lstStyle/>
                    <a:p>
                      <a:pPr algn="l" fontAlgn="b"/>
                      <a:r>
                        <a:rPr lang="fr-CA" sz="2400" u="none" strike="noStrike">
                          <a:effectLst/>
                        </a:rPr>
                        <a:t>moins</a:t>
                      </a:r>
                      <a:endParaRPr lang="fr-CA" sz="2400" b="0" i="0" u="none" strike="noStrike">
                        <a:solidFill>
                          <a:srgbClr val="000000"/>
                        </a:solidFill>
                        <a:effectLst/>
                        <a:latin typeface="Calibri" panose="020F0502020204030204" pitchFamily="34" charset="0"/>
                      </a:endParaRPr>
                    </a:p>
                  </a:txBody>
                  <a:tcPr marL="16905" marR="16905" marT="16905" marB="0" anchor="b"/>
                </a:tc>
                <a:tc>
                  <a:txBody>
                    <a:bodyPr/>
                    <a:lstStyle/>
                    <a:p>
                      <a:pPr algn="l" fontAlgn="b"/>
                      <a:r>
                        <a:rPr lang="fr-CA" sz="2400" u="none" strike="noStrike">
                          <a:effectLst/>
                        </a:rPr>
                        <a:t>x</a:t>
                      </a:r>
                      <a:endParaRPr lang="fr-CA" sz="2400" b="0" i="0" u="none" strike="noStrike">
                        <a:solidFill>
                          <a:srgbClr val="000000"/>
                        </a:solidFill>
                        <a:effectLst/>
                        <a:latin typeface="Calibri" panose="020F0502020204030204" pitchFamily="34" charset="0"/>
                      </a:endParaRPr>
                    </a:p>
                  </a:txBody>
                  <a:tcPr marL="16905" marR="16905" marT="16905" marB="0" anchor="b"/>
                </a:tc>
                <a:tc>
                  <a:txBody>
                    <a:bodyPr/>
                    <a:lstStyle/>
                    <a:p>
                      <a:pPr algn="l" fontAlgn="b"/>
                      <a:r>
                        <a:rPr lang="fr-CA" sz="2400" u="none" strike="noStrike">
                          <a:effectLst/>
                        </a:rPr>
                        <a:t>plus</a:t>
                      </a:r>
                      <a:endParaRPr lang="fr-CA" sz="2400" b="0" i="0" u="none" strike="noStrike">
                        <a:solidFill>
                          <a:srgbClr val="000000"/>
                        </a:solidFill>
                        <a:effectLst/>
                        <a:latin typeface="Calibri" panose="020F0502020204030204" pitchFamily="34" charset="0"/>
                      </a:endParaRPr>
                    </a:p>
                  </a:txBody>
                  <a:tcPr marL="16905" marR="16905" marT="16905" marB="0" anchor="b"/>
                </a:tc>
                <a:tc>
                  <a:txBody>
                    <a:bodyPr/>
                    <a:lstStyle/>
                    <a:p>
                      <a:pPr algn="l" fontAlgn="b"/>
                      <a:r>
                        <a:rPr lang="fr-CA" sz="2400" u="none" strike="noStrike">
                          <a:effectLst/>
                        </a:rPr>
                        <a:t>plus </a:t>
                      </a:r>
                      <a:endParaRPr lang="fr-CA" sz="2400" b="0" i="0" u="none" strike="noStrike">
                        <a:solidFill>
                          <a:srgbClr val="000000"/>
                        </a:solidFill>
                        <a:effectLst/>
                        <a:latin typeface="Calibri" panose="020F0502020204030204" pitchFamily="34" charset="0"/>
                      </a:endParaRPr>
                    </a:p>
                  </a:txBody>
                  <a:tcPr marL="16905" marR="16905" marT="16905" marB="0" anchor="b"/>
                </a:tc>
                <a:tc>
                  <a:txBody>
                    <a:bodyPr/>
                    <a:lstStyle/>
                    <a:p>
                      <a:pPr algn="l" fontAlgn="b"/>
                      <a:r>
                        <a:rPr lang="fr-CA" sz="2400" u="none" strike="noStrike">
                          <a:effectLst/>
                        </a:rPr>
                        <a:t>moins</a:t>
                      </a:r>
                      <a:endParaRPr lang="fr-CA" sz="2400" b="0" i="0" u="none" strike="noStrike">
                        <a:solidFill>
                          <a:srgbClr val="000000"/>
                        </a:solidFill>
                        <a:effectLst/>
                        <a:latin typeface="Calibri" panose="020F0502020204030204" pitchFamily="34" charset="0"/>
                      </a:endParaRPr>
                    </a:p>
                  </a:txBody>
                  <a:tcPr marL="16905" marR="16905" marT="16905" marB="0" anchor="b"/>
                </a:tc>
                <a:tc>
                  <a:txBody>
                    <a:bodyPr/>
                    <a:lstStyle/>
                    <a:p>
                      <a:pPr algn="l" fontAlgn="b"/>
                      <a:r>
                        <a:rPr lang="fr-CA" sz="2400" u="none" strike="noStrike">
                          <a:effectLst/>
                        </a:rPr>
                        <a:t>x</a:t>
                      </a:r>
                      <a:endParaRPr lang="fr-CA" sz="2400" b="0" i="0" u="none" strike="noStrike">
                        <a:solidFill>
                          <a:srgbClr val="000000"/>
                        </a:solidFill>
                        <a:effectLst/>
                        <a:latin typeface="Calibri" panose="020F0502020204030204" pitchFamily="34" charset="0"/>
                      </a:endParaRPr>
                    </a:p>
                  </a:txBody>
                  <a:tcPr marL="16905" marR="16905" marT="16905" marB="0" anchor="b"/>
                </a:tc>
                <a:extLst>
                  <a:ext uri="{0D108BD9-81ED-4DB2-BD59-A6C34878D82A}">
                    <a16:rowId xmlns:a16="http://schemas.microsoft.com/office/drawing/2014/main" val="750568016"/>
                  </a:ext>
                </a:extLst>
              </a:tr>
              <a:tr h="469946">
                <a:tc>
                  <a:txBody>
                    <a:bodyPr/>
                    <a:lstStyle/>
                    <a:p>
                      <a:pPr algn="l" fontAlgn="b"/>
                      <a:r>
                        <a:rPr lang="fr-CA" sz="2400" u="none" strike="noStrike">
                          <a:effectLst/>
                        </a:rPr>
                        <a:t>Terre</a:t>
                      </a:r>
                      <a:endParaRPr lang="fr-CA" sz="2400" b="0" i="0" u="none" strike="noStrike">
                        <a:solidFill>
                          <a:srgbClr val="000000"/>
                        </a:solidFill>
                        <a:effectLst/>
                        <a:latin typeface="Calibri" panose="020F0502020204030204" pitchFamily="34" charset="0"/>
                      </a:endParaRPr>
                    </a:p>
                  </a:txBody>
                  <a:tcPr marL="16905" marR="16905" marT="16905" marB="0" anchor="b"/>
                </a:tc>
                <a:tc>
                  <a:txBody>
                    <a:bodyPr/>
                    <a:lstStyle/>
                    <a:p>
                      <a:pPr algn="l" fontAlgn="b"/>
                      <a:r>
                        <a:rPr lang="fr-CA" sz="2400" u="none" strike="noStrike">
                          <a:effectLst/>
                        </a:rPr>
                        <a:t>plus</a:t>
                      </a:r>
                      <a:endParaRPr lang="fr-CA" sz="2400" b="0" i="0" u="none" strike="noStrike">
                        <a:solidFill>
                          <a:srgbClr val="000000"/>
                        </a:solidFill>
                        <a:effectLst/>
                        <a:latin typeface="Calibri" panose="020F0502020204030204" pitchFamily="34" charset="0"/>
                      </a:endParaRPr>
                    </a:p>
                  </a:txBody>
                  <a:tcPr marL="16905" marR="16905" marT="16905" marB="0" anchor="b"/>
                </a:tc>
                <a:tc>
                  <a:txBody>
                    <a:bodyPr/>
                    <a:lstStyle/>
                    <a:p>
                      <a:pPr algn="l" fontAlgn="b"/>
                      <a:r>
                        <a:rPr lang="fr-CA" sz="2400" u="none" strike="noStrike">
                          <a:effectLst/>
                        </a:rPr>
                        <a:t>moins</a:t>
                      </a:r>
                      <a:endParaRPr lang="fr-CA" sz="2400" b="0" i="0" u="none" strike="noStrike">
                        <a:solidFill>
                          <a:srgbClr val="000000"/>
                        </a:solidFill>
                        <a:effectLst/>
                        <a:latin typeface="Calibri" panose="020F0502020204030204" pitchFamily="34" charset="0"/>
                      </a:endParaRPr>
                    </a:p>
                  </a:txBody>
                  <a:tcPr marL="16905" marR="16905" marT="16905" marB="0" anchor="b"/>
                </a:tc>
                <a:tc>
                  <a:txBody>
                    <a:bodyPr/>
                    <a:lstStyle/>
                    <a:p>
                      <a:pPr algn="l" fontAlgn="b"/>
                      <a:r>
                        <a:rPr lang="fr-CA" sz="2400" u="none" strike="noStrike">
                          <a:effectLst/>
                        </a:rPr>
                        <a:t>x</a:t>
                      </a:r>
                      <a:endParaRPr lang="fr-CA" sz="2400" b="0" i="0" u="none" strike="noStrike">
                        <a:solidFill>
                          <a:srgbClr val="000000"/>
                        </a:solidFill>
                        <a:effectLst/>
                        <a:latin typeface="Calibri" panose="020F0502020204030204" pitchFamily="34" charset="0"/>
                      </a:endParaRPr>
                    </a:p>
                  </a:txBody>
                  <a:tcPr marL="16905" marR="16905" marT="16905" marB="0" anchor="b"/>
                </a:tc>
                <a:tc>
                  <a:txBody>
                    <a:bodyPr/>
                    <a:lstStyle/>
                    <a:p>
                      <a:pPr algn="l" fontAlgn="b"/>
                      <a:r>
                        <a:rPr lang="fr-CA" sz="2400" u="none" strike="noStrike">
                          <a:effectLst/>
                        </a:rPr>
                        <a:t>moins</a:t>
                      </a:r>
                      <a:endParaRPr lang="fr-CA" sz="2400" b="0" i="0" u="none" strike="noStrike">
                        <a:solidFill>
                          <a:srgbClr val="000000"/>
                        </a:solidFill>
                        <a:effectLst/>
                        <a:latin typeface="Calibri" panose="020F0502020204030204" pitchFamily="34" charset="0"/>
                      </a:endParaRPr>
                    </a:p>
                  </a:txBody>
                  <a:tcPr marL="16905" marR="16905" marT="16905" marB="0" anchor="b"/>
                </a:tc>
                <a:tc>
                  <a:txBody>
                    <a:bodyPr/>
                    <a:lstStyle/>
                    <a:p>
                      <a:pPr algn="l" fontAlgn="b"/>
                      <a:r>
                        <a:rPr lang="fr-CA" sz="2400" u="none" strike="noStrike">
                          <a:effectLst/>
                        </a:rPr>
                        <a:t>plus</a:t>
                      </a:r>
                      <a:endParaRPr lang="fr-CA" sz="2400" b="0" i="0" u="none" strike="noStrike">
                        <a:solidFill>
                          <a:srgbClr val="000000"/>
                        </a:solidFill>
                        <a:effectLst/>
                        <a:latin typeface="Calibri" panose="020F0502020204030204" pitchFamily="34" charset="0"/>
                      </a:endParaRPr>
                    </a:p>
                  </a:txBody>
                  <a:tcPr marL="16905" marR="16905" marT="16905" marB="0" anchor="b"/>
                </a:tc>
                <a:tc>
                  <a:txBody>
                    <a:bodyPr/>
                    <a:lstStyle/>
                    <a:p>
                      <a:pPr algn="l" fontAlgn="b"/>
                      <a:r>
                        <a:rPr lang="fr-CA" sz="2400" u="none" strike="noStrike">
                          <a:effectLst/>
                        </a:rPr>
                        <a:t>x</a:t>
                      </a:r>
                      <a:endParaRPr lang="fr-CA" sz="2400" b="0" i="0" u="none" strike="noStrike">
                        <a:solidFill>
                          <a:srgbClr val="000000"/>
                        </a:solidFill>
                        <a:effectLst/>
                        <a:latin typeface="Calibri" panose="020F0502020204030204" pitchFamily="34" charset="0"/>
                      </a:endParaRPr>
                    </a:p>
                  </a:txBody>
                  <a:tcPr marL="16905" marR="16905" marT="16905" marB="0" anchor="b"/>
                </a:tc>
                <a:extLst>
                  <a:ext uri="{0D108BD9-81ED-4DB2-BD59-A6C34878D82A}">
                    <a16:rowId xmlns:a16="http://schemas.microsoft.com/office/drawing/2014/main" val="1881440843"/>
                  </a:ext>
                </a:extLst>
              </a:tr>
              <a:tr h="469946">
                <a:tc>
                  <a:txBody>
                    <a:bodyPr/>
                    <a:lstStyle/>
                    <a:p>
                      <a:pPr algn="l" fontAlgn="b"/>
                      <a:r>
                        <a:rPr lang="fr-CA" sz="2400" u="none" strike="noStrike">
                          <a:effectLst/>
                        </a:rPr>
                        <a:t>Air</a:t>
                      </a:r>
                      <a:endParaRPr lang="fr-CA" sz="2400" b="0" i="0" u="none" strike="noStrike">
                        <a:solidFill>
                          <a:srgbClr val="000000"/>
                        </a:solidFill>
                        <a:effectLst/>
                        <a:latin typeface="Calibri" panose="020F0502020204030204" pitchFamily="34" charset="0"/>
                      </a:endParaRPr>
                    </a:p>
                  </a:txBody>
                  <a:tcPr marL="16905" marR="16905" marT="16905" marB="0" anchor="b"/>
                </a:tc>
                <a:tc>
                  <a:txBody>
                    <a:bodyPr/>
                    <a:lstStyle/>
                    <a:p>
                      <a:pPr algn="l" fontAlgn="b"/>
                      <a:r>
                        <a:rPr lang="fr-CA" sz="2400" u="none" strike="noStrike">
                          <a:effectLst/>
                        </a:rPr>
                        <a:t>moins</a:t>
                      </a:r>
                      <a:endParaRPr lang="fr-CA" sz="2400" b="0" i="0" u="none" strike="noStrike">
                        <a:solidFill>
                          <a:srgbClr val="000000"/>
                        </a:solidFill>
                        <a:effectLst/>
                        <a:latin typeface="Calibri" panose="020F0502020204030204" pitchFamily="34" charset="0"/>
                      </a:endParaRPr>
                    </a:p>
                  </a:txBody>
                  <a:tcPr marL="16905" marR="16905" marT="16905" marB="0" anchor="b"/>
                </a:tc>
                <a:tc>
                  <a:txBody>
                    <a:bodyPr/>
                    <a:lstStyle/>
                    <a:p>
                      <a:pPr algn="l" fontAlgn="b"/>
                      <a:r>
                        <a:rPr lang="fr-CA" sz="2400" u="none" strike="noStrike">
                          <a:effectLst/>
                        </a:rPr>
                        <a:t>moins</a:t>
                      </a:r>
                      <a:endParaRPr lang="fr-CA" sz="2400" b="0" i="0" u="none" strike="noStrike">
                        <a:solidFill>
                          <a:srgbClr val="000000"/>
                        </a:solidFill>
                        <a:effectLst/>
                        <a:latin typeface="Calibri" panose="020F0502020204030204" pitchFamily="34" charset="0"/>
                      </a:endParaRPr>
                    </a:p>
                  </a:txBody>
                  <a:tcPr marL="16905" marR="16905" marT="16905" marB="0" anchor="b"/>
                </a:tc>
                <a:tc>
                  <a:txBody>
                    <a:bodyPr/>
                    <a:lstStyle/>
                    <a:p>
                      <a:pPr algn="l" fontAlgn="b"/>
                      <a:r>
                        <a:rPr lang="fr-CA" sz="2400" u="none" strike="noStrike">
                          <a:effectLst/>
                        </a:rPr>
                        <a:t>plus</a:t>
                      </a:r>
                      <a:endParaRPr lang="fr-CA" sz="2400" b="0" i="0" u="none" strike="noStrike">
                        <a:solidFill>
                          <a:srgbClr val="000000"/>
                        </a:solidFill>
                        <a:effectLst/>
                        <a:latin typeface="Calibri" panose="020F0502020204030204" pitchFamily="34" charset="0"/>
                      </a:endParaRPr>
                    </a:p>
                  </a:txBody>
                  <a:tcPr marL="16905" marR="16905" marT="16905" marB="0" anchor="b"/>
                </a:tc>
                <a:tc>
                  <a:txBody>
                    <a:bodyPr/>
                    <a:lstStyle/>
                    <a:p>
                      <a:pPr algn="l" fontAlgn="b"/>
                      <a:r>
                        <a:rPr lang="fr-CA" sz="2400" u="none" strike="noStrike">
                          <a:effectLst/>
                        </a:rPr>
                        <a:t>x</a:t>
                      </a:r>
                      <a:endParaRPr lang="fr-CA" sz="2400" b="0" i="0" u="none" strike="noStrike">
                        <a:solidFill>
                          <a:srgbClr val="000000"/>
                        </a:solidFill>
                        <a:effectLst/>
                        <a:latin typeface="Calibri" panose="020F0502020204030204" pitchFamily="34" charset="0"/>
                      </a:endParaRPr>
                    </a:p>
                  </a:txBody>
                  <a:tcPr marL="16905" marR="16905" marT="16905" marB="0" anchor="b"/>
                </a:tc>
                <a:tc>
                  <a:txBody>
                    <a:bodyPr/>
                    <a:lstStyle/>
                    <a:p>
                      <a:pPr algn="l" fontAlgn="b"/>
                      <a:r>
                        <a:rPr lang="fr-CA" sz="2400" u="none" strike="noStrike">
                          <a:effectLst/>
                        </a:rPr>
                        <a:t>plus</a:t>
                      </a:r>
                      <a:endParaRPr lang="fr-CA" sz="2400" b="0" i="0" u="none" strike="noStrike">
                        <a:solidFill>
                          <a:srgbClr val="000000"/>
                        </a:solidFill>
                        <a:effectLst/>
                        <a:latin typeface="Calibri" panose="020F0502020204030204" pitchFamily="34" charset="0"/>
                      </a:endParaRPr>
                    </a:p>
                  </a:txBody>
                  <a:tcPr marL="16905" marR="16905" marT="16905" marB="0" anchor="b"/>
                </a:tc>
                <a:tc>
                  <a:txBody>
                    <a:bodyPr/>
                    <a:lstStyle/>
                    <a:p>
                      <a:pPr algn="l" fontAlgn="b"/>
                      <a:r>
                        <a:rPr lang="fr-CA" sz="2400" u="none" strike="noStrike">
                          <a:effectLst/>
                        </a:rPr>
                        <a:t>x</a:t>
                      </a:r>
                      <a:endParaRPr lang="fr-CA" sz="2400" b="0" i="0" u="none" strike="noStrike">
                        <a:solidFill>
                          <a:srgbClr val="000000"/>
                        </a:solidFill>
                        <a:effectLst/>
                        <a:latin typeface="Calibri" panose="020F0502020204030204" pitchFamily="34" charset="0"/>
                      </a:endParaRPr>
                    </a:p>
                  </a:txBody>
                  <a:tcPr marL="16905" marR="16905" marT="16905" marB="0" anchor="b"/>
                </a:tc>
                <a:extLst>
                  <a:ext uri="{0D108BD9-81ED-4DB2-BD59-A6C34878D82A}">
                    <a16:rowId xmlns:a16="http://schemas.microsoft.com/office/drawing/2014/main" val="2302386158"/>
                  </a:ext>
                </a:extLst>
              </a:tr>
              <a:tr h="469946">
                <a:tc>
                  <a:txBody>
                    <a:bodyPr/>
                    <a:lstStyle/>
                    <a:p>
                      <a:pPr algn="l" fontAlgn="b"/>
                      <a:r>
                        <a:rPr lang="fr-CA" sz="2400" u="none" strike="noStrike">
                          <a:effectLst/>
                        </a:rPr>
                        <a:t>Éclair</a:t>
                      </a:r>
                      <a:endParaRPr lang="fr-CA" sz="2400" b="0" i="0" u="none" strike="noStrike">
                        <a:solidFill>
                          <a:srgbClr val="000000"/>
                        </a:solidFill>
                        <a:effectLst/>
                        <a:latin typeface="Calibri" panose="020F0502020204030204" pitchFamily="34" charset="0"/>
                      </a:endParaRPr>
                    </a:p>
                  </a:txBody>
                  <a:tcPr marL="16905" marR="16905" marT="16905" marB="0" anchor="b"/>
                </a:tc>
                <a:tc>
                  <a:txBody>
                    <a:bodyPr/>
                    <a:lstStyle/>
                    <a:p>
                      <a:pPr algn="l" fontAlgn="b"/>
                      <a:r>
                        <a:rPr lang="fr-CA" sz="2400" u="none" strike="noStrike">
                          <a:effectLst/>
                        </a:rPr>
                        <a:t>plus</a:t>
                      </a:r>
                      <a:endParaRPr lang="fr-CA" sz="2400" b="0" i="0" u="none" strike="noStrike">
                        <a:solidFill>
                          <a:srgbClr val="000000"/>
                        </a:solidFill>
                        <a:effectLst/>
                        <a:latin typeface="Calibri" panose="020F0502020204030204" pitchFamily="34" charset="0"/>
                      </a:endParaRPr>
                    </a:p>
                  </a:txBody>
                  <a:tcPr marL="16905" marR="16905" marT="16905" marB="0" anchor="b"/>
                </a:tc>
                <a:tc>
                  <a:txBody>
                    <a:bodyPr/>
                    <a:lstStyle/>
                    <a:p>
                      <a:pPr algn="l" fontAlgn="b"/>
                      <a:r>
                        <a:rPr lang="fr-CA" sz="2400" u="none" strike="noStrike">
                          <a:effectLst/>
                        </a:rPr>
                        <a:t>plus </a:t>
                      </a:r>
                      <a:endParaRPr lang="fr-CA" sz="2400" b="0" i="0" u="none" strike="noStrike">
                        <a:solidFill>
                          <a:srgbClr val="000000"/>
                        </a:solidFill>
                        <a:effectLst/>
                        <a:latin typeface="Calibri" panose="020F0502020204030204" pitchFamily="34" charset="0"/>
                      </a:endParaRPr>
                    </a:p>
                  </a:txBody>
                  <a:tcPr marL="16905" marR="16905" marT="16905" marB="0" anchor="b"/>
                </a:tc>
                <a:tc>
                  <a:txBody>
                    <a:bodyPr/>
                    <a:lstStyle/>
                    <a:p>
                      <a:pPr algn="l" fontAlgn="b"/>
                      <a:r>
                        <a:rPr lang="fr-CA" sz="2400" u="none" strike="noStrike">
                          <a:effectLst/>
                        </a:rPr>
                        <a:t>moins</a:t>
                      </a:r>
                      <a:endParaRPr lang="fr-CA" sz="2400" b="0" i="0" u="none" strike="noStrike">
                        <a:solidFill>
                          <a:srgbClr val="000000"/>
                        </a:solidFill>
                        <a:effectLst/>
                        <a:latin typeface="Calibri" panose="020F0502020204030204" pitchFamily="34" charset="0"/>
                      </a:endParaRPr>
                    </a:p>
                  </a:txBody>
                  <a:tcPr marL="16905" marR="16905" marT="16905" marB="0" anchor="b"/>
                </a:tc>
                <a:tc>
                  <a:txBody>
                    <a:bodyPr/>
                    <a:lstStyle/>
                    <a:p>
                      <a:pPr algn="l" fontAlgn="b"/>
                      <a:r>
                        <a:rPr lang="fr-CA" sz="2400" u="none" strike="noStrike">
                          <a:effectLst/>
                        </a:rPr>
                        <a:t>moins</a:t>
                      </a:r>
                      <a:endParaRPr lang="fr-CA" sz="2400" b="0" i="0" u="none" strike="noStrike">
                        <a:solidFill>
                          <a:srgbClr val="000000"/>
                        </a:solidFill>
                        <a:effectLst/>
                        <a:latin typeface="Calibri" panose="020F0502020204030204" pitchFamily="34" charset="0"/>
                      </a:endParaRPr>
                    </a:p>
                  </a:txBody>
                  <a:tcPr marL="16905" marR="16905" marT="16905" marB="0" anchor="b"/>
                </a:tc>
                <a:tc>
                  <a:txBody>
                    <a:bodyPr/>
                    <a:lstStyle/>
                    <a:p>
                      <a:pPr algn="l" fontAlgn="b"/>
                      <a:r>
                        <a:rPr lang="fr-CA" sz="2400" u="none" strike="noStrike">
                          <a:effectLst/>
                        </a:rPr>
                        <a:t>x</a:t>
                      </a:r>
                      <a:endParaRPr lang="fr-CA" sz="2400" b="0" i="0" u="none" strike="noStrike">
                        <a:solidFill>
                          <a:srgbClr val="000000"/>
                        </a:solidFill>
                        <a:effectLst/>
                        <a:latin typeface="Calibri" panose="020F0502020204030204" pitchFamily="34" charset="0"/>
                      </a:endParaRPr>
                    </a:p>
                  </a:txBody>
                  <a:tcPr marL="16905" marR="16905" marT="16905" marB="0" anchor="b"/>
                </a:tc>
                <a:tc>
                  <a:txBody>
                    <a:bodyPr/>
                    <a:lstStyle/>
                    <a:p>
                      <a:pPr algn="l" fontAlgn="b"/>
                      <a:r>
                        <a:rPr lang="fr-CA" sz="2400" u="none" strike="noStrike">
                          <a:effectLst/>
                        </a:rPr>
                        <a:t>x</a:t>
                      </a:r>
                      <a:endParaRPr lang="fr-CA" sz="2400" b="0" i="0" u="none" strike="noStrike">
                        <a:solidFill>
                          <a:srgbClr val="000000"/>
                        </a:solidFill>
                        <a:effectLst/>
                        <a:latin typeface="Calibri" panose="020F0502020204030204" pitchFamily="34" charset="0"/>
                      </a:endParaRPr>
                    </a:p>
                  </a:txBody>
                  <a:tcPr marL="16905" marR="16905" marT="16905" marB="0" anchor="b"/>
                </a:tc>
                <a:extLst>
                  <a:ext uri="{0D108BD9-81ED-4DB2-BD59-A6C34878D82A}">
                    <a16:rowId xmlns:a16="http://schemas.microsoft.com/office/drawing/2014/main" val="769788438"/>
                  </a:ext>
                </a:extLst>
              </a:tr>
              <a:tr h="469946">
                <a:tc>
                  <a:txBody>
                    <a:bodyPr/>
                    <a:lstStyle/>
                    <a:p>
                      <a:pPr algn="l" fontAlgn="b"/>
                      <a:r>
                        <a:rPr lang="fr-CA" sz="2400" u="none" strike="noStrike">
                          <a:effectLst/>
                        </a:rPr>
                        <a:t>Rien</a:t>
                      </a:r>
                      <a:endParaRPr lang="fr-CA" sz="2400" b="0" i="0" u="none" strike="noStrike">
                        <a:solidFill>
                          <a:srgbClr val="000000"/>
                        </a:solidFill>
                        <a:effectLst/>
                        <a:latin typeface="Calibri" panose="020F0502020204030204" pitchFamily="34" charset="0"/>
                      </a:endParaRPr>
                    </a:p>
                  </a:txBody>
                  <a:tcPr marL="16905" marR="16905" marT="16905" marB="0" anchor="b"/>
                </a:tc>
                <a:tc>
                  <a:txBody>
                    <a:bodyPr/>
                    <a:lstStyle/>
                    <a:p>
                      <a:pPr algn="l" fontAlgn="b"/>
                      <a:r>
                        <a:rPr lang="fr-CA" sz="2400" u="none" strike="noStrike">
                          <a:effectLst/>
                        </a:rPr>
                        <a:t>x</a:t>
                      </a:r>
                      <a:endParaRPr lang="fr-CA" sz="2400" b="0" i="0" u="none" strike="noStrike">
                        <a:solidFill>
                          <a:srgbClr val="000000"/>
                        </a:solidFill>
                        <a:effectLst/>
                        <a:latin typeface="Calibri" panose="020F0502020204030204" pitchFamily="34" charset="0"/>
                      </a:endParaRPr>
                    </a:p>
                  </a:txBody>
                  <a:tcPr marL="16905" marR="16905" marT="16905" marB="0" anchor="b"/>
                </a:tc>
                <a:tc>
                  <a:txBody>
                    <a:bodyPr/>
                    <a:lstStyle/>
                    <a:p>
                      <a:pPr algn="l" fontAlgn="b"/>
                      <a:r>
                        <a:rPr lang="fr-CA" sz="2400" u="none" strike="noStrike">
                          <a:effectLst/>
                        </a:rPr>
                        <a:t>x</a:t>
                      </a:r>
                      <a:endParaRPr lang="fr-CA" sz="2400" b="0" i="0" u="none" strike="noStrike">
                        <a:solidFill>
                          <a:srgbClr val="000000"/>
                        </a:solidFill>
                        <a:effectLst/>
                        <a:latin typeface="Calibri" panose="020F0502020204030204" pitchFamily="34" charset="0"/>
                      </a:endParaRPr>
                    </a:p>
                  </a:txBody>
                  <a:tcPr marL="16905" marR="16905" marT="16905" marB="0" anchor="b"/>
                </a:tc>
                <a:tc>
                  <a:txBody>
                    <a:bodyPr/>
                    <a:lstStyle/>
                    <a:p>
                      <a:pPr algn="l" fontAlgn="b"/>
                      <a:r>
                        <a:rPr lang="fr-CA" sz="2400" u="none" strike="noStrike">
                          <a:effectLst/>
                        </a:rPr>
                        <a:t>x</a:t>
                      </a:r>
                      <a:endParaRPr lang="fr-CA" sz="2400" b="0" i="0" u="none" strike="noStrike">
                        <a:solidFill>
                          <a:srgbClr val="000000"/>
                        </a:solidFill>
                        <a:effectLst/>
                        <a:latin typeface="Calibri" panose="020F0502020204030204" pitchFamily="34" charset="0"/>
                      </a:endParaRPr>
                    </a:p>
                  </a:txBody>
                  <a:tcPr marL="16905" marR="16905" marT="16905" marB="0" anchor="b"/>
                </a:tc>
                <a:tc>
                  <a:txBody>
                    <a:bodyPr/>
                    <a:lstStyle/>
                    <a:p>
                      <a:pPr algn="l" fontAlgn="b"/>
                      <a:r>
                        <a:rPr lang="fr-CA" sz="2400" u="none" strike="noStrike">
                          <a:effectLst/>
                        </a:rPr>
                        <a:t>x</a:t>
                      </a:r>
                      <a:endParaRPr lang="fr-CA" sz="2400" b="0" i="0" u="none" strike="noStrike">
                        <a:solidFill>
                          <a:srgbClr val="000000"/>
                        </a:solidFill>
                        <a:effectLst/>
                        <a:latin typeface="Calibri" panose="020F0502020204030204" pitchFamily="34" charset="0"/>
                      </a:endParaRPr>
                    </a:p>
                  </a:txBody>
                  <a:tcPr marL="16905" marR="16905" marT="16905" marB="0" anchor="b"/>
                </a:tc>
                <a:tc>
                  <a:txBody>
                    <a:bodyPr/>
                    <a:lstStyle/>
                    <a:p>
                      <a:pPr algn="l" fontAlgn="b"/>
                      <a:r>
                        <a:rPr lang="fr-CA" sz="2400" u="none" strike="noStrike">
                          <a:effectLst/>
                        </a:rPr>
                        <a:t>x</a:t>
                      </a:r>
                      <a:endParaRPr lang="fr-CA" sz="2400" b="0" i="0" u="none" strike="noStrike">
                        <a:solidFill>
                          <a:srgbClr val="000000"/>
                        </a:solidFill>
                        <a:effectLst/>
                        <a:latin typeface="Calibri" panose="020F0502020204030204" pitchFamily="34" charset="0"/>
                      </a:endParaRPr>
                    </a:p>
                  </a:txBody>
                  <a:tcPr marL="16905" marR="16905" marT="16905" marB="0" anchor="b"/>
                </a:tc>
                <a:tc>
                  <a:txBody>
                    <a:bodyPr/>
                    <a:lstStyle/>
                    <a:p>
                      <a:pPr algn="l" fontAlgn="b"/>
                      <a:r>
                        <a:rPr lang="fr-CA" sz="2400" u="none" strike="noStrike" dirty="0">
                          <a:effectLst/>
                        </a:rPr>
                        <a:t>x</a:t>
                      </a:r>
                      <a:endParaRPr lang="fr-CA" sz="2400" b="0" i="0" u="none" strike="noStrike" dirty="0">
                        <a:solidFill>
                          <a:srgbClr val="000000"/>
                        </a:solidFill>
                        <a:effectLst/>
                        <a:latin typeface="Calibri" panose="020F0502020204030204" pitchFamily="34" charset="0"/>
                      </a:endParaRPr>
                    </a:p>
                  </a:txBody>
                  <a:tcPr marL="16905" marR="16905" marT="16905" marB="0" anchor="b"/>
                </a:tc>
                <a:extLst>
                  <a:ext uri="{0D108BD9-81ED-4DB2-BD59-A6C34878D82A}">
                    <a16:rowId xmlns:a16="http://schemas.microsoft.com/office/drawing/2014/main" val="2451817823"/>
                  </a:ext>
                </a:extLst>
              </a:tr>
            </a:tbl>
          </a:graphicData>
        </a:graphic>
      </p:graphicFrame>
    </p:spTree>
    <p:extLst>
      <p:ext uri="{BB962C8B-B14F-4D97-AF65-F5344CB8AC3E}">
        <p14:creationId xmlns:p14="http://schemas.microsoft.com/office/powerpoint/2010/main" val="4820559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5" name="Freeform: Shape 6">
            <a:extLst>
              <a:ext uri="{FF2B5EF4-FFF2-40B4-BE49-F238E27FC236}">
                <a16:creationId xmlns:a16="http://schemas.microsoft.com/office/drawing/2014/main" id="{9B0F7D69-D93C-4C38-A23D-76E000D69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6" name="Freeform: Shape 8">
            <a:extLst>
              <a:ext uri="{FF2B5EF4-FFF2-40B4-BE49-F238E27FC236}">
                <a16:creationId xmlns:a16="http://schemas.microsoft.com/office/drawing/2014/main" id="{8CD419D4-EA9D-42D9-BF62-B07F0B7B67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47" name="Freeform: Shape 10">
            <a:extLst>
              <a:ext uri="{FF2B5EF4-FFF2-40B4-BE49-F238E27FC236}">
                <a16:creationId xmlns:a16="http://schemas.microsoft.com/office/drawing/2014/main" id="{1C6FEC9B-9608-4181-A9E5-A1B80E720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48" name="Freeform: Shape 12">
            <a:extLst>
              <a:ext uri="{FF2B5EF4-FFF2-40B4-BE49-F238E27FC236}">
                <a16:creationId xmlns:a16="http://schemas.microsoft.com/office/drawing/2014/main" id="{AB1564ED-F26F-451D-97D6-A6EC3E83F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49" name="Freeform: Shape 14">
            <a:extLst>
              <a:ext uri="{FF2B5EF4-FFF2-40B4-BE49-F238E27FC236}">
                <a16:creationId xmlns:a16="http://schemas.microsoft.com/office/drawing/2014/main" id="{AF50A80E-5DCB-4320-9947-73BF2D6F0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0" name="Freeform: Shape 16">
            <a:extLst>
              <a:ext uri="{FF2B5EF4-FFF2-40B4-BE49-F238E27FC236}">
                <a16:creationId xmlns:a16="http://schemas.microsoft.com/office/drawing/2014/main" id="{4E9C9717-43F9-44EA-9215-3F2D15B1C7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1" name="Freeform: Shape 18">
            <a:extLst>
              <a:ext uri="{FF2B5EF4-FFF2-40B4-BE49-F238E27FC236}">
                <a16:creationId xmlns:a16="http://schemas.microsoft.com/office/drawing/2014/main" id="{E66004D1-3DCE-405F-9046-6DE912409E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2" name="Freeform: Shape 20">
            <a:extLst>
              <a:ext uri="{FF2B5EF4-FFF2-40B4-BE49-F238E27FC236}">
                <a16:creationId xmlns:a16="http://schemas.microsoft.com/office/drawing/2014/main" id="{D1319957-918B-4BBC-B357-957813808C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useBgFill="1">
        <p:nvSpPr>
          <p:cNvPr id="53" name="Rectangle 22">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54" name="Group 24">
            <a:extLst>
              <a:ext uri="{FF2B5EF4-FFF2-40B4-BE49-F238E27FC236}">
                <a16:creationId xmlns:a16="http://schemas.microsoft.com/office/drawing/2014/main" id="{BE312684-34E6-4414-83D2-62B3C76BC4D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0934058" cy="6858000"/>
            <a:chOff x="-1" y="0"/>
            <a:chExt cx="10934058" cy="6858000"/>
          </a:xfrm>
        </p:grpSpPr>
        <p:sp>
          <p:nvSpPr>
            <p:cNvPr id="26" name="Freeform: Shape 25">
              <a:extLst>
                <a:ext uri="{FF2B5EF4-FFF2-40B4-BE49-F238E27FC236}">
                  <a16:creationId xmlns:a16="http://schemas.microsoft.com/office/drawing/2014/main" id="{604F4760-8690-4B2E-87EE-6BD660BA82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0515600" cy="6858000"/>
            </a:xfrm>
            <a:custGeom>
              <a:avLst/>
              <a:gdLst>
                <a:gd name="connsiteX0" fmla="*/ 0 w 10515600"/>
                <a:gd name="connsiteY0" fmla="*/ 0 h 6858000"/>
                <a:gd name="connsiteX1" fmla="*/ 3039549 w 10515600"/>
                <a:gd name="connsiteY1" fmla="*/ 0 h 6858000"/>
                <a:gd name="connsiteX2" fmla="*/ 3387573 w 10515600"/>
                <a:gd name="connsiteY2" fmla="*/ 0 h 6858000"/>
                <a:gd name="connsiteX3" fmla="*/ 3678072 w 10515600"/>
                <a:gd name="connsiteY3" fmla="*/ 0 h 6858000"/>
                <a:gd name="connsiteX4" fmla="*/ 3721524 w 10515600"/>
                <a:gd name="connsiteY4" fmla="*/ 0 h 6858000"/>
                <a:gd name="connsiteX5" fmla="*/ 4595394 w 10515600"/>
                <a:gd name="connsiteY5" fmla="*/ 0 h 6858000"/>
                <a:gd name="connsiteX6" fmla="*/ 4607603 w 10515600"/>
                <a:gd name="connsiteY6" fmla="*/ 0 h 6858000"/>
                <a:gd name="connsiteX7" fmla="*/ 4733044 w 10515600"/>
                <a:gd name="connsiteY7" fmla="*/ 0 h 6858000"/>
                <a:gd name="connsiteX8" fmla="*/ 6226185 w 10515600"/>
                <a:gd name="connsiteY8" fmla="*/ 0 h 6858000"/>
                <a:gd name="connsiteX9" fmla="*/ 8892577 w 10515600"/>
                <a:gd name="connsiteY9" fmla="*/ 0 h 6858000"/>
                <a:gd name="connsiteX10" fmla="*/ 8914701 w 10515600"/>
                <a:gd name="connsiteY10" fmla="*/ 14997 h 6858000"/>
                <a:gd name="connsiteX11" fmla="*/ 10515600 w 10515600"/>
                <a:gd name="connsiteY11" fmla="*/ 3621656 h 6858000"/>
                <a:gd name="connsiteX12" fmla="*/ 8641250 w 10515600"/>
                <a:gd name="connsiteY12" fmla="*/ 6374814 h 6858000"/>
                <a:gd name="connsiteX13" fmla="*/ 8124602 w 10515600"/>
                <a:gd name="connsiteY13" fmla="*/ 6780599 h 6858000"/>
                <a:gd name="connsiteX14" fmla="*/ 8012846 w 10515600"/>
                <a:gd name="connsiteY14" fmla="*/ 6858000 h 6858000"/>
                <a:gd name="connsiteX15" fmla="*/ 6226185 w 10515600"/>
                <a:gd name="connsiteY15" fmla="*/ 6858000 h 6858000"/>
                <a:gd name="connsiteX16" fmla="*/ 4607603 w 10515600"/>
                <a:gd name="connsiteY16" fmla="*/ 6858000 h 6858000"/>
                <a:gd name="connsiteX17" fmla="*/ 4595394 w 10515600"/>
                <a:gd name="connsiteY17" fmla="*/ 6858000 h 6858000"/>
                <a:gd name="connsiteX18" fmla="*/ 4424650 w 10515600"/>
                <a:gd name="connsiteY18" fmla="*/ 6858000 h 6858000"/>
                <a:gd name="connsiteX19" fmla="*/ 3721524 w 10515600"/>
                <a:gd name="connsiteY19" fmla="*/ 6858000 h 6858000"/>
                <a:gd name="connsiteX20" fmla="*/ 3678072 w 10515600"/>
                <a:gd name="connsiteY20" fmla="*/ 6858000 h 6858000"/>
                <a:gd name="connsiteX21" fmla="*/ 3387573 w 10515600"/>
                <a:gd name="connsiteY21" fmla="*/ 6858000 h 6858000"/>
                <a:gd name="connsiteX22" fmla="*/ 3039549 w 10515600"/>
                <a:gd name="connsiteY22" fmla="*/ 6858000 h 6858000"/>
                <a:gd name="connsiteX23" fmla="*/ 0 w 105156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5600" h="685800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5" name="Freeform: Shape 26">
              <a:extLst>
                <a:ext uri="{FF2B5EF4-FFF2-40B4-BE49-F238E27FC236}">
                  <a16:creationId xmlns:a16="http://schemas.microsoft.com/office/drawing/2014/main" id="{FBA7E51E-7B6A-4A79-8F84-47C845C7A2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0433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8" name="Freeform: Shape 27">
              <a:extLst>
                <a:ext uri="{FF2B5EF4-FFF2-40B4-BE49-F238E27FC236}">
                  <a16:creationId xmlns:a16="http://schemas.microsoft.com/office/drawing/2014/main" id="{03C85561-90D2-4AFA-B2C5-F2D61D86C2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8432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6" name="Freeform: Shape 28">
              <a:extLst>
                <a:ext uri="{FF2B5EF4-FFF2-40B4-BE49-F238E27FC236}">
                  <a16:creationId xmlns:a16="http://schemas.microsoft.com/office/drawing/2014/main" id="{9026B71D-5A6F-48FE-AC6A-D7AAA0180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5308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ZoneTexte 1">
            <a:extLst>
              <a:ext uri="{FF2B5EF4-FFF2-40B4-BE49-F238E27FC236}">
                <a16:creationId xmlns:a16="http://schemas.microsoft.com/office/drawing/2014/main" id="{461C41A3-0EC3-90A9-D7CB-506022474229}"/>
              </a:ext>
            </a:extLst>
          </p:cNvPr>
          <p:cNvSpPr txBox="1"/>
          <p:nvPr/>
        </p:nvSpPr>
        <p:spPr>
          <a:xfrm>
            <a:off x="1180530" y="1346268"/>
            <a:ext cx="7983942" cy="3125338"/>
          </a:xfrm>
          <a:prstGeom prst="rect">
            <a:avLst/>
          </a:prstGeom>
        </p:spPr>
        <p:txBody>
          <a:bodyPr vert="horz" lIns="109728" tIns="109728" rIns="109728" bIns="91440" rtlCol="0" anchor="b">
            <a:normAutofit/>
          </a:bodyPr>
          <a:lstStyle/>
          <a:p>
            <a:pPr>
              <a:lnSpc>
                <a:spcPct val="120000"/>
              </a:lnSpc>
              <a:spcBef>
                <a:spcPct val="0"/>
              </a:spcBef>
              <a:spcAft>
                <a:spcPts val="600"/>
              </a:spcAft>
            </a:pPr>
            <a:r>
              <a:rPr lang="en-US" sz="6600" b="1" spc="150" dirty="0">
                <a:solidFill>
                  <a:schemeClr val="tx1">
                    <a:lumMod val="85000"/>
                    <a:lumOff val="15000"/>
                  </a:schemeClr>
                </a:solidFill>
                <a:latin typeface="+mj-lt"/>
                <a:ea typeface="+mj-ea"/>
                <a:cs typeface="+mj-cs"/>
              </a:rPr>
              <a:t>Merci!</a:t>
            </a:r>
          </a:p>
        </p:txBody>
      </p:sp>
    </p:spTree>
    <p:extLst>
      <p:ext uri="{BB962C8B-B14F-4D97-AF65-F5344CB8AC3E}">
        <p14:creationId xmlns:p14="http://schemas.microsoft.com/office/powerpoint/2010/main" val="12152155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EEB2F2-E4D5-34AA-B28C-A3F3C37F870D}"/>
              </a:ext>
            </a:extLst>
          </p:cNvPr>
          <p:cNvSpPr>
            <a:spLocks noGrp="1"/>
          </p:cNvSpPr>
          <p:nvPr>
            <p:ph type="title"/>
          </p:nvPr>
        </p:nvSpPr>
        <p:spPr/>
        <p:txBody>
          <a:bodyPr/>
          <a:lstStyle/>
          <a:p>
            <a:r>
              <a:rPr lang="fr-CA" dirty="0"/>
              <a:t>Source</a:t>
            </a:r>
          </a:p>
        </p:txBody>
      </p:sp>
      <p:sp>
        <p:nvSpPr>
          <p:cNvPr id="3" name="ZoneTexte 2">
            <a:extLst>
              <a:ext uri="{FF2B5EF4-FFF2-40B4-BE49-F238E27FC236}">
                <a16:creationId xmlns:a16="http://schemas.microsoft.com/office/drawing/2014/main" id="{0E9EB232-5974-AC67-AE2B-C528C66E030E}"/>
              </a:ext>
            </a:extLst>
          </p:cNvPr>
          <p:cNvSpPr txBox="1"/>
          <p:nvPr/>
        </p:nvSpPr>
        <p:spPr>
          <a:xfrm>
            <a:off x="1920240" y="2395200"/>
            <a:ext cx="7707085" cy="369332"/>
          </a:xfrm>
          <a:prstGeom prst="rect">
            <a:avLst/>
          </a:prstGeom>
          <a:noFill/>
        </p:spPr>
        <p:txBody>
          <a:bodyPr wrap="square" rtlCol="0">
            <a:spAutoFit/>
          </a:bodyPr>
          <a:lstStyle/>
          <a:p>
            <a:r>
              <a:rPr lang="fr-CA" dirty="0">
                <a:hlinkClick r:id="rId2"/>
              </a:rPr>
              <a:t>download (education.fr)</a:t>
            </a:r>
            <a:endParaRPr lang="fr-CA" dirty="0"/>
          </a:p>
        </p:txBody>
      </p:sp>
      <p:sp>
        <p:nvSpPr>
          <p:cNvPr id="5" name="ZoneTexte 4">
            <a:extLst>
              <a:ext uri="{FF2B5EF4-FFF2-40B4-BE49-F238E27FC236}">
                <a16:creationId xmlns:a16="http://schemas.microsoft.com/office/drawing/2014/main" id="{631A4991-FC98-2F91-49E4-03056BBB04D4}"/>
              </a:ext>
            </a:extLst>
          </p:cNvPr>
          <p:cNvSpPr txBox="1"/>
          <p:nvPr/>
        </p:nvSpPr>
        <p:spPr>
          <a:xfrm>
            <a:off x="1920240" y="3447138"/>
            <a:ext cx="9612397" cy="646331"/>
          </a:xfrm>
          <a:prstGeom prst="rect">
            <a:avLst/>
          </a:prstGeom>
          <a:noFill/>
        </p:spPr>
        <p:txBody>
          <a:bodyPr wrap="square" rtlCol="0">
            <a:spAutoFit/>
          </a:bodyPr>
          <a:lstStyle/>
          <a:p>
            <a:r>
              <a:rPr lang="fr-CA" dirty="0"/>
              <a:t>https://www.techkidsacademy.com/stages-ateliers/scratch-atelier-decouverte-gratuit-7-12-ans/</a:t>
            </a:r>
          </a:p>
        </p:txBody>
      </p:sp>
      <p:sp>
        <p:nvSpPr>
          <p:cNvPr id="6" name="ZoneTexte 5">
            <a:extLst>
              <a:ext uri="{FF2B5EF4-FFF2-40B4-BE49-F238E27FC236}">
                <a16:creationId xmlns:a16="http://schemas.microsoft.com/office/drawing/2014/main" id="{08029A88-5E80-0F4D-DBD7-AEA589417758}"/>
              </a:ext>
            </a:extLst>
          </p:cNvPr>
          <p:cNvSpPr txBox="1"/>
          <p:nvPr/>
        </p:nvSpPr>
        <p:spPr>
          <a:xfrm>
            <a:off x="1920240" y="4358817"/>
            <a:ext cx="7638662" cy="369332"/>
          </a:xfrm>
          <a:prstGeom prst="rect">
            <a:avLst/>
          </a:prstGeom>
          <a:noFill/>
        </p:spPr>
        <p:txBody>
          <a:bodyPr wrap="square" rtlCol="0">
            <a:spAutoFit/>
          </a:bodyPr>
          <a:lstStyle/>
          <a:p>
            <a:r>
              <a:rPr lang="fr-CA" dirty="0"/>
              <a:t>https://www.pinterest.com/pin/21462535709869999/</a:t>
            </a:r>
          </a:p>
        </p:txBody>
      </p:sp>
      <p:sp>
        <p:nvSpPr>
          <p:cNvPr id="7" name="ZoneTexte 6">
            <a:extLst>
              <a:ext uri="{FF2B5EF4-FFF2-40B4-BE49-F238E27FC236}">
                <a16:creationId xmlns:a16="http://schemas.microsoft.com/office/drawing/2014/main" id="{F0665F40-6F96-16FF-0A88-81BC74237F5B}"/>
              </a:ext>
            </a:extLst>
          </p:cNvPr>
          <p:cNvSpPr txBox="1"/>
          <p:nvPr/>
        </p:nvSpPr>
        <p:spPr>
          <a:xfrm>
            <a:off x="1920240" y="2921169"/>
            <a:ext cx="1208314" cy="400110"/>
          </a:xfrm>
          <a:prstGeom prst="rect">
            <a:avLst/>
          </a:prstGeom>
          <a:noFill/>
        </p:spPr>
        <p:txBody>
          <a:bodyPr wrap="square" rtlCol="0">
            <a:spAutoFit/>
          </a:bodyPr>
          <a:lstStyle/>
          <a:p>
            <a:r>
              <a:rPr lang="fr-CA" sz="2000" dirty="0"/>
              <a:t>Image : </a:t>
            </a:r>
          </a:p>
        </p:txBody>
      </p:sp>
      <p:sp>
        <p:nvSpPr>
          <p:cNvPr id="8" name="ZoneTexte 7">
            <a:extLst>
              <a:ext uri="{FF2B5EF4-FFF2-40B4-BE49-F238E27FC236}">
                <a16:creationId xmlns:a16="http://schemas.microsoft.com/office/drawing/2014/main" id="{ECDCEE0F-272C-B751-2534-1BB2CF098D26}"/>
              </a:ext>
            </a:extLst>
          </p:cNvPr>
          <p:cNvSpPr txBox="1"/>
          <p:nvPr/>
        </p:nvSpPr>
        <p:spPr>
          <a:xfrm>
            <a:off x="1920240" y="4885846"/>
            <a:ext cx="5379098" cy="369332"/>
          </a:xfrm>
          <a:prstGeom prst="rect">
            <a:avLst/>
          </a:prstGeom>
          <a:noFill/>
        </p:spPr>
        <p:txBody>
          <a:bodyPr wrap="square" rtlCol="0">
            <a:spAutoFit/>
          </a:bodyPr>
          <a:lstStyle/>
          <a:p>
            <a:r>
              <a:rPr lang="fr-CA" dirty="0"/>
              <a:t>https://wallpapercave.com/w/wp1885910</a:t>
            </a:r>
          </a:p>
        </p:txBody>
      </p:sp>
    </p:spTree>
    <p:extLst>
      <p:ext uri="{BB962C8B-B14F-4D97-AF65-F5344CB8AC3E}">
        <p14:creationId xmlns:p14="http://schemas.microsoft.com/office/powerpoint/2010/main" val="4098994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19E7771-E6AC-28E0-E4A4-DD6ABF366052}"/>
              </a:ext>
            </a:extLst>
          </p:cNvPr>
          <p:cNvSpPr>
            <a:spLocks noGrp="1"/>
          </p:cNvSpPr>
          <p:nvPr>
            <p:ph type="title"/>
          </p:nvPr>
        </p:nvSpPr>
        <p:spPr/>
        <p:txBody>
          <a:bodyPr/>
          <a:lstStyle/>
          <a:p>
            <a:r>
              <a:rPr lang="fr-CA" dirty="0"/>
              <a:t>Description du projet</a:t>
            </a:r>
          </a:p>
        </p:txBody>
      </p:sp>
      <p:sp>
        <p:nvSpPr>
          <p:cNvPr id="3" name="Espace réservé du contenu 2">
            <a:extLst>
              <a:ext uri="{FF2B5EF4-FFF2-40B4-BE49-F238E27FC236}">
                <a16:creationId xmlns:a16="http://schemas.microsoft.com/office/drawing/2014/main" id="{F2070A12-28AE-3E85-F3E1-2FC290028FCA}"/>
              </a:ext>
            </a:extLst>
          </p:cNvPr>
          <p:cNvSpPr>
            <a:spLocks noGrp="1"/>
          </p:cNvSpPr>
          <p:nvPr>
            <p:ph idx="1"/>
          </p:nvPr>
        </p:nvSpPr>
        <p:spPr/>
        <p:txBody>
          <a:bodyPr/>
          <a:lstStyle/>
          <a:p>
            <a:r>
              <a:rPr lang="fr-CA" dirty="0"/>
              <a:t>Nous voulions faire un jeux éducatif qui reste amusant et intéressant a jouer. On a alors eu l’idée de faire un jeux qui permettrait de faire apprendre la programmation. On a alors chercher une technique simple pour faire apprendre la programmation. Notre idée est donc le Code par bloc.</a:t>
            </a:r>
          </a:p>
        </p:txBody>
      </p:sp>
    </p:spTree>
    <p:extLst>
      <p:ext uri="{BB962C8B-B14F-4D97-AF65-F5344CB8AC3E}">
        <p14:creationId xmlns:p14="http://schemas.microsoft.com/office/powerpoint/2010/main" val="2677857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21" name="Straight Connector 10">
            <a:extLst>
              <a:ext uri="{FF2B5EF4-FFF2-40B4-BE49-F238E27FC236}">
                <a16:creationId xmlns:a16="http://schemas.microsoft.com/office/drawing/2014/main" id="{430127AE-B29E-4FDF-99D2-A2F1E7003F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2" name="Rectangle 12">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6" name="Espace réservé pour une image  5" descr="Une image contenant texte&#10;&#10;Description générée automatiquement">
            <a:extLst>
              <a:ext uri="{FF2B5EF4-FFF2-40B4-BE49-F238E27FC236}">
                <a16:creationId xmlns:a16="http://schemas.microsoft.com/office/drawing/2014/main" id="{114AAF6D-F715-7504-862F-0A0D7FD76F3D}"/>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r="3182" b="-1"/>
          <a:stretch/>
        </p:blipFill>
        <p:spPr>
          <a:xfrm>
            <a:off x="20" y="10"/>
            <a:ext cx="9947062" cy="6857990"/>
          </a:xfrm>
          <a:prstGeom prst="rect">
            <a:avLst/>
          </a:prstGeom>
        </p:spPr>
      </p:pic>
      <p:sp>
        <p:nvSpPr>
          <p:cNvPr id="23" name="Freeform: Shape 14">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useBgFill="1">
        <p:nvSpPr>
          <p:cNvPr id="24" name="Freeform: Shape 16">
            <a:extLst>
              <a:ext uri="{FF2B5EF4-FFF2-40B4-BE49-F238E27FC236}">
                <a16:creationId xmlns:a16="http://schemas.microsoft.com/office/drawing/2014/main" id="{8B598134-D292-43E6-9C55-1171980469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1834" y="0"/>
            <a:ext cx="4980168" cy="6858000"/>
          </a:xfrm>
          <a:custGeom>
            <a:avLst/>
            <a:gdLst>
              <a:gd name="connsiteX0" fmla="*/ 1623023 w 4901771"/>
              <a:gd name="connsiteY0" fmla="*/ 0 h 6858000"/>
              <a:gd name="connsiteX1" fmla="*/ 2716256 w 4901771"/>
              <a:gd name="connsiteY1" fmla="*/ 0 h 6858000"/>
              <a:gd name="connsiteX2" fmla="*/ 3496422 w 4901771"/>
              <a:gd name="connsiteY2" fmla="*/ 0 h 6858000"/>
              <a:gd name="connsiteX3" fmla="*/ 4544484 w 4901771"/>
              <a:gd name="connsiteY3" fmla="*/ 0 h 6858000"/>
              <a:gd name="connsiteX4" fmla="*/ 4710787 w 4901771"/>
              <a:gd name="connsiteY4" fmla="*/ 0 h 6858000"/>
              <a:gd name="connsiteX5" fmla="*/ 4901771 w 4901771"/>
              <a:gd name="connsiteY5" fmla="*/ 0 h 6858000"/>
              <a:gd name="connsiteX6" fmla="*/ 4901771 w 4901771"/>
              <a:gd name="connsiteY6" fmla="*/ 6858000 h 6858000"/>
              <a:gd name="connsiteX7" fmla="*/ 4710787 w 4901771"/>
              <a:gd name="connsiteY7" fmla="*/ 6858000 h 6858000"/>
              <a:gd name="connsiteX8" fmla="*/ 4544484 w 4901771"/>
              <a:gd name="connsiteY8" fmla="*/ 6858000 h 6858000"/>
              <a:gd name="connsiteX9" fmla="*/ 3496422 w 4901771"/>
              <a:gd name="connsiteY9" fmla="*/ 6858000 h 6858000"/>
              <a:gd name="connsiteX10" fmla="*/ 2716256 w 4901771"/>
              <a:gd name="connsiteY10" fmla="*/ 6858000 h 6858000"/>
              <a:gd name="connsiteX11" fmla="*/ 2502754 w 4901771"/>
              <a:gd name="connsiteY11" fmla="*/ 6858000 h 6858000"/>
              <a:gd name="connsiteX12" fmla="*/ 2390998 w 4901771"/>
              <a:gd name="connsiteY12" fmla="*/ 6780599 h 6858000"/>
              <a:gd name="connsiteX13" fmla="*/ 1874350 w 4901771"/>
              <a:gd name="connsiteY13" fmla="*/ 6374814 h 6858000"/>
              <a:gd name="connsiteX14" fmla="*/ 0 w 4901771"/>
              <a:gd name="connsiteY14" fmla="*/ 3621656 h 6858000"/>
              <a:gd name="connsiteX15" fmla="*/ 1600899 w 4901771"/>
              <a:gd name="connsiteY15"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18">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97013"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 name="Titre 2">
            <a:extLst>
              <a:ext uri="{FF2B5EF4-FFF2-40B4-BE49-F238E27FC236}">
                <a16:creationId xmlns:a16="http://schemas.microsoft.com/office/drawing/2014/main" id="{B9239A5B-2A5D-167B-C7FF-9726A1936F23}"/>
              </a:ext>
            </a:extLst>
          </p:cNvPr>
          <p:cNvSpPr>
            <a:spLocks noGrp="1"/>
          </p:cNvSpPr>
          <p:nvPr>
            <p:ph type="title"/>
          </p:nvPr>
        </p:nvSpPr>
        <p:spPr>
          <a:xfrm>
            <a:off x="8046720" y="1045596"/>
            <a:ext cx="3689406" cy="1944371"/>
          </a:xfrm>
        </p:spPr>
        <p:txBody>
          <a:bodyPr vert="horz" lIns="109728" tIns="109728" rIns="109728" bIns="91440" rtlCol="0" anchor="b">
            <a:normAutofit/>
          </a:bodyPr>
          <a:lstStyle/>
          <a:p>
            <a:pPr>
              <a:lnSpc>
                <a:spcPct val="130000"/>
              </a:lnSpc>
            </a:pPr>
            <a:r>
              <a:rPr lang="en-US" sz="3200"/>
              <a:t>Codage par bloc</a:t>
            </a:r>
          </a:p>
        </p:txBody>
      </p:sp>
      <p:sp>
        <p:nvSpPr>
          <p:cNvPr id="4" name="Espace réservé du texte 3">
            <a:extLst>
              <a:ext uri="{FF2B5EF4-FFF2-40B4-BE49-F238E27FC236}">
                <a16:creationId xmlns:a16="http://schemas.microsoft.com/office/drawing/2014/main" id="{7B9EB014-0987-C924-1ADF-275462F1EE97}"/>
              </a:ext>
            </a:extLst>
          </p:cNvPr>
          <p:cNvSpPr>
            <a:spLocks noGrp="1"/>
          </p:cNvSpPr>
          <p:nvPr>
            <p:ph type="body" sz="half" idx="2"/>
          </p:nvPr>
        </p:nvSpPr>
        <p:spPr>
          <a:xfrm>
            <a:off x="8046719" y="3220278"/>
            <a:ext cx="3633747" cy="2592125"/>
          </a:xfrm>
        </p:spPr>
        <p:txBody>
          <a:bodyPr vert="horz" lIns="109728" tIns="109728" rIns="109728" bIns="91440" rtlCol="0">
            <a:normAutofit/>
          </a:bodyPr>
          <a:lstStyle/>
          <a:p>
            <a:pPr>
              <a:spcBef>
                <a:spcPts val="930"/>
              </a:spcBef>
            </a:pPr>
            <a:r>
              <a:rPr lang="en-US" dirty="0"/>
              <a:t>Le code par bloc </a:t>
            </a:r>
            <a:r>
              <a:rPr lang="en-US" dirty="0" err="1"/>
              <a:t>consiste</a:t>
            </a:r>
            <a:r>
              <a:rPr lang="en-US" dirty="0"/>
              <a:t> à simplifier le code, </a:t>
            </a:r>
            <a:r>
              <a:rPr lang="en-US" dirty="0" err="1"/>
              <a:t>en</a:t>
            </a:r>
            <a:r>
              <a:rPr lang="en-US" dirty="0"/>
              <a:t>  </a:t>
            </a:r>
            <a:r>
              <a:rPr lang="en-US" dirty="0" err="1"/>
              <a:t>mettant</a:t>
            </a:r>
            <a:r>
              <a:rPr lang="en-US" dirty="0"/>
              <a:t> sous la </a:t>
            </a:r>
            <a:r>
              <a:rPr lang="en-US" dirty="0" err="1"/>
              <a:t>forme</a:t>
            </a:r>
            <a:r>
              <a:rPr lang="en-US" dirty="0"/>
              <a:t> de petit bloc, les variables et les </a:t>
            </a:r>
            <a:r>
              <a:rPr lang="en-US" dirty="0" err="1"/>
              <a:t>différentes</a:t>
            </a:r>
            <a:r>
              <a:rPr lang="en-US" dirty="0"/>
              <a:t> </a:t>
            </a:r>
            <a:r>
              <a:rPr lang="en-US" dirty="0" err="1"/>
              <a:t>foncitons</a:t>
            </a:r>
            <a:r>
              <a:rPr lang="en-US" dirty="0"/>
              <a:t>(if... else, while ,</a:t>
            </a:r>
            <a:r>
              <a:rPr lang="en-US" dirty="0" err="1"/>
              <a:t>etc</a:t>
            </a:r>
            <a:r>
              <a:rPr lang="en-US" dirty="0"/>
              <a:t>).</a:t>
            </a:r>
          </a:p>
        </p:txBody>
      </p:sp>
    </p:spTree>
    <p:extLst>
      <p:ext uri="{BB962C8B-B14F-4D97-AF65-F5344CB8AC3E}">
        <p14:creationId xmlns:p14="http://schemas.microsoft.com/office/powerpoint/2010/main" val="1129719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6C1172-112D-564A-3498-51AE9C39D96B}"/>
              </a:ext>
            </a:extLst>
          </p:cNvPr>
          <p:cNvSpPr>
            <a:spLocks noGrp="1"/>
          </p:cNvSpPr>
          <p:nvPr>
            <p:ph type="title"/>
          </p:nvPr>
        </p:nvSpPr>
        <p:spPr/>
        <p:txBody>
          <a:bodyPr/>
          <a:lstStyle/>
          <a:p>
            <a:r>
              <a:rPr lang="fr-CA" dirty="0"/>
              <a:t>Description du projet</a:t>
            </a:r>
          </a:p>
        </p:txBody>
      </p:sp>
      <p:sp>
        <p:nvSpPr>
          <p:cNvPr id="3" name="Espace réservé du contenu 2">
            <a:extLst>
              <a:ext uri="{FF2B5EF4-FFF2-40B4-BE49-F238E27FC236}">
                <a16:creationId xmlns:a16="http://schemas.microsoft.com/office/drawing/2014/main" id="{8F7DF5F5-361C-D34E-2ECC-0B4E91E19C56}"/>
              </a:ext>
            </a:extLst>
          </p:cNvPr>
          <p:cNvSpPr>
            <a:spLocks noGrp="1"/>
          </p:cNvSpPr>
          <p:nvPr>
            <p:ph idx="1"/>
          </p:nvPr>
        </p:nvSpPr>
        <p:spPr/>
        <p:txBody>
          <a:bodyPr/>
          <a:lstStyle/>
          <a:p>
            <a:r>
              <a:rPr lang="fr-CA" dirty="0"/>
              <a:t>L’utilité de notre projet est d’apprendre la programmation. Le code par bloc est parfait pour apprendre pour plusieurs raison. Premièrement, la syntaxe et orthographe est déjà générer pour les joueurs. Deuxièmement, il n’est pas nécessaire de respecter une quelconque indentation. Finalement, il faut déclarer les variables avant leur utilisation.</a:t>
            </a:r>
          </a:p>
        </p:txBody>
      </p:sp>
      <p:sp>
        <p:nvSpPr>
          <p:cNvPr id="4" name="ZoneTexte 3">
            <a:extLst>
              <a:ext uri="{FF2B5EF4-FFF2-40B4-BE49-F238E27FC236}">
                <a16:creationId xmlns:a16="http://schemas.microsoft.com/office/drawing/2014/main" id="{A297512B-2904-2718-4C1C-FA158E676EC0}"/>
              </a:ext>
            </a:extLst>
          </p:cNvPr>
          <p:cNvSpPr txBox="1"/>
          <p:nvPr/>
        </p:nvSpPr>
        <p:spPr>
          <a:xfrm>
            <a:off x="1847461" y="6344816"/>
            <a:ext cx="4021494" cy="369332"/>
          </a:xfrm>
          <a:prstGeom prst="rect">
            <a:avLst/>
          </a:prstGeom>
          <a:noFill/>
        </p:spPr>
        <p:txBody>
          <a:bodyPr wrap="square" rtlCol="0">
            <a:spAutoFit/>
          </a:bodyPr>
          <a:lstStyle/>
          <a:p>
            <a:r>
              <a:rPr lang="fr-CA" dirty="0">
                <a:hlinkClick r:id="rId2">
                  <a:extLst>
                    <a:ext uri="{A12FA001-AC4F-418D-AE19-62706E023703}">
                      <ahyp:hlinkClr xmlns:ahyp="http://schemas.microsoft.com/office/drawing/2018/hyperlinkcolor" val="tx"/>
                    </a:ext>
                  </a:extLst>
                </a:hlinkClick>
              </a:rPr>
              <a:t>Source : </a:t>
            </a:r>
            <a:r>
              <a:rPr lang="fr-CA" dirty="0">
                <a:solidFill>
                  <a:srgbClr val="31944B"/>
                </a:solidFill>
                <a:hlinkClick r:id="rId2">
                  <a:extLst>
                    <a:ext uri="{A12FA001-AC4F-418D-AE19-62706E023703}">
                      <ahyp:hlinkClr xmlns:ahyp="http://schemas.microsoft.com/office/drawing/2018/hyperlinkcolor" val="tx"/>
                    </a:ext>
                  </a:extLst>
                </a:hlinkClick>
              </a:rPr>
              <a:t>download (education.fr)</a:t>
            </a:r>
            <a:endParaRPr lang="fr-CA" dirty="0"/>
          </a:p>
        </p:txBody>
      </p:sp>
    </p:spTree>
    <p:extLst>
      <p:ext uri="{BB962C8B-B14F-4D97-AF65-F5344CB8AC3E}">
        <p14:creationId xmlns:p14="http://schemas.microsoft.com/office/powerpoint/2010/main" val="2098128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9C9FE2-0258-4A48-5401-8F37CDCCD826}"/>
              </a:ext>
            </a:extLst>
          </p:cNvPr>
          <p:cNvSpPr>
            <a:spLocks noGrp="1"/>
          </p:cNvSpPr>
          <p:nvPr>
            <p:ph type="title"/>
          </p:nvPr>
        </p:nvSpPr>
        <p:spPr/>
        <p:txBody>
          <a:bodyPr/>
          <a:lstStyle/>
          <a:p>
            <a:r>
              <a:rPr lang="fr-CA" dirty="0"/>
              <a:t>Description du projet</a:t>
            </a:r>
          </a:p>
        </p:txBody>
      </p:sp>
      <p:sp>
        <p:nvSpPr>
          <p:cNvPr id="3" name="Espace réservé du contenu 2">
            <a:extLst>
              <a:ext uri="{FF2B5EF4-FFF2-40B4-BE49-F238E27FC236}">
                <a16:creationId xmlns:a16="http://schemas.microsoft.com/office/drawing/2014/main" id="{302C53AB-939E-199A-A39B-61229754F764}"/>
              </a:ext>
            </a:extLst>
          </p:cNvPr>
          <p:cNvSpPr>
            <a:spLocks noGrp="1"/>
          </p:cNvSpPr>
          <p:nvPr>
            <p:ph idx="1"/>
          </p:nvPr>
        </p:nvSpPr>
        <p:spPr/>
        <p:txBody>
          <a:bodyPr/>
          <a:lstStyle/>
          <a:p>
            <a:r>
              <a:rPr lang="fr-CA" dirty="0"/>
              <a:t>Nous avons vu très peu de jeux qui prenait cette technique de programmation. Les peu de jeux que nous avons vu sont : sois les </a:t>
            </a:r>
            <a:r>
              <a:rPr lang="fr-CA"/>
              <a:t>problèmes qu’il demande sont trop simple </a:t>
            </a:r>
            <a:r>
              <a:rPr lang="fr-CA" dirty="0"/>
              <a:t>à</a:t>
            </a:r>
            <a:r>
              <a:rPr lang="fr-CA"/>
              <a:t> </a:t>
            </a:r>
            <a:r>
              <a:rPr lang="fr-CA" dirty="0"/>
              <a:t>faire ou le contraire les problèmes étaient trop dur et le </a:t>
            </a:r>
            <a:r>
              <a:rPr lang="fr-CA"/>
              <a:t>code devenait vite </a:t>
            </a:r>
            <a:r>
              <a:rPr lang="fr-CA" dirty="0"/>
              <a:t>très long et difficile a comprendre.</a:t>
            </a:r>
          </a:p>
        </p:txBody>
      </p:sp>
    </p:spTree>
    <p:extLst>
      <p:ext uri="{BB962C8B-B14F-4D97-AF65-F5344CB8AC3E}">
        <p14:creationId xmlns:p14="http://schemas.microsoft.com/office/powerpoint/2010/main" val="1012424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6313D086-3933-220C-177D-25AC418A1FE3}"/>
              </a:ext>
            </a:extLst>
          </p:cNvPr>
          <p:cNvSpPr>
            <a:spLocks noGrp="1"/>
          </p:cNvSpPr>
          <p:nvPr>
            <p:ph type="body" idx="1"/>
          </p:nvPr>
        </p:nvSpPr>
        <p:spPr/>
        <p:txBody>
          <a:bodyPr/>
          <a:lstStyle/>
          <a:p>
            <a:r>
              <a:rPr lang="fr-CA" dirty="0"/>
              <a:t>Scénario</a:t>
            </a:r>
          </a:p>
        </p:txBody>
      </p:sp>
      <p:sp>
        <p:nvSpPr>
          <p:cNvPr id="3" name="Espace réservé du contenu 2">
            <a:extLst>
              <a:ext uri="{FF2B5EF4-FFF2-40B4-BE49-F238E27FC236}">
                <a16:creationId xmlns:a16="http://schemas.microsoft.com/office/drawing/2014/main" id="{A7EF6295-E9C1-E460-47F1-D52E81F0A684}"/>
              </a:ext>
            </a:extLst>
          </p:cNvPr>
          <p:cNvSpPr>
            <a:spLocks noGrp="1"/>
          </p:cNvSpPr>
          <p:nvPr>
            <p:ph sz="half" idx="2"/>
          </p:nvPr>
        </p:nvSpPr>
        <p:spPr/>
        <p:txBody>
          <a:bodyPr>
            <a:normAutofit fontScale="92500" lnSpcReduction="10000"/>
          </a:bodyPr>
          <a:lstStyle/>
          <a:p>
            <a:r>
              <a:rPr lang="fr-CA" dirty="0"/>
              <a:t>Développement des blocs de codage : Bloc qui va permettre aux joueurs de coder</a:t>
            </a:r>
          </a:p>
          <a:p>
            <a:r>
              <a:rPr lang="fr-CA" dirty="0"/>
              <a:t>Animation de ton armé pour détruire l’ennemie : Ton armé se déplace selon le code que tu auras fait avec les bloc</a:t>
            </a:r>
          </a:p>
        </p:txBody>
      </p:sp>
      <p:sp>
        <p:nvSpPr>
          <p:cNvPr id="4" name="Espace réservé du texte 3">
            <a:extLst>
              <a:ext uri="{FF2B5EF4-FFF2-40B4-BE49-F238E27FC236}">
                <a16:creationId xmlns:a16="http://schemas.microsoft.com/office/drawing/2014/main" id="{F370D998-61E6-26F1-6712-6A28535A3F21}"/>
              </a:ext>
            </a:extLst>
          </p:cNvPr>
          <p:cNvSpPr>
            <a:spLocks noGrp="1"/>
          </p:cNvSpPr>
          <p:nvPr>
            <p:ph type="body" sz="quarter" idx="3"/>
          </p:nvPr>
        </p:nvSpPr>
        <p:spPr/>
        <p:txBody>
          <a:bodyPr/>
          <a:lstStyle/>
          <a:p>
            <a:r>
              <a:rPr lang="fr-CA" dirty="0"/>
              <a:t>Acteur</a:t>
            </a:r>
          </a:p>
        </p:txBody>
      </p:sp>
      <p:sp>
        <p:nvSpPr>
          <p:cNvPr id="5" name="Espace réservé du contenu 4">
            <a:extLst>
              <a:ext uri="{FF2B5EF4-FFF2-40B4-BE49-F238E27FC236}">
                <a16:creationId xmlns:a16="http://schemas.microsoft.com/office/drawing/2014/main" id="{F7738261-37A2-ACF7-755E-A9502A1570F5}"/>
              </a:ext>
            </a:extLst>
          </p:cNvPr>
          <p:cNvSpPr>
            <a:spLocks noGrp="1"/>
          </p:cNvSpPr>
          <p:nvPr>
            <p:ph sz="quarter" idx="4"/>
          </p:nvPr>
        </p:nvSpPr>
        <p:spPr/>
        <p:txBody>
          <a:bodyPr/>
          <a:lstStyle/>
          <a:p>
            <a:r>
              <a:rPr lang="fr-CA" dirty="0"/>
              <a:t>Joueur : Jouer au jeu en terminant les différents niveaux</a:t>
            </a:r>
          </a:p>
        </p:txBody>
      </p:sp>
      <p:sp>
        <p:nvSpPr>
          <p:cNvPr id="6" name="Titre 5">
            <a:extLst>
              <a:ext uri="{FF2B5EF4-FFF2-40B4-BE49-F238E27FC236}">
                <a16:creationId xmlns:a16="http://schemas.microsoft.com/office/drawing/2014/main" id="{6B3F3FFA-DC32-CD1A-7F93-09D2BA9D68CF}"/>
              </a:ext>
            </a:extLst>
          </p:cNvPr>
          <p:cNvSpPr>
            <a:spLocks noGrp="1"/>
          </p:cNvSpPr>
          <p:nvPr>
            <p:ph type="title"/>
          </p:nvPr>
        </p:nvSpPr>
        <p:spPr/>
        <p:txBody>
          <a:bodyPr/>
          <a:lstStyle/>
          <a:p>
            <a:r>
              <a:rPr lang="fr-CA" dirty="0"/>
              <a:t>Description du projet</a:t>
            </a:r>
          </a:p>
        </p:txBody>
      </p:sp>
    </p:spTree>
    <p:extLst>
      <p:ext uri="{BB962C8B-B14F-4D97-AF65-F5344CB8AC3E}">
        <p14:creationId xmlns:p14="http://schemas.microsoft.com/office/powerpoint/2010/main" val="1457912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pour une image  5">
            <a:extLst>
              <a:ext uri="{FF2B5EF4-FFF2-40B4-BE49-F238E27FC236}">
                <a16:creationId xmlns:a16="http://schemas.microsoft.com/office/drawing/2014/main" id="{D6BFEF81-7B7C-98E5-68CE-3F071137A8A8}"/>
              </a:ext>
            </a:extLst>
          </p:cNvPr>
          <p:cNvSpPr>
            <a:spLocks noGrp="1"/>
          </p:cNvSpPr>
          <p:nvPr>
            <p:ph type="pic" idx="1"/>
          </p:nvPr>
        </p:nvSpPr>
        <p:spPr/>
      </p:sp>
      <p:sp>
        <p:nvSpPr>
          <p:cNvPr id="2" name="Titre 1">
            <a:extLst>
              <a:ext uri="{FF2B5EF4-FFF2-40B4-BE49-F238E27FC236}">
                <a16:creationId xmlns:a16="http://schemas.microsoft.com/office/drawing/2014/main" id="{2F518D3B-364E-F242-93EA-E1754B16A867}"/>
              </a:ext>
            </a:extLst>
          </p:cNvPr>
          <p:cNvSpPr>
            <a:spLocks noGrp="1"/>
          </p:cNvSpPr>
          <p:nvPr>
            <p:ph type="title"/>
          </p:nvPr>
        </p:nvSpPr>
        <p:spPr/>
        <p:txBody>
          <a:bodyPr/>
          <a:lstStyle/>
          <a:p>
            <a:r>
              <a:rPr lang="fr-CA" dirty="0"/>
              <a:t>Technologies</a:t>
            </a:r>
          </a:p>
        </p:txBody>
      </p:sp>
      <p:sp>
        <p:nvSpPr>
          <p:cNvPr id="3" name="Espace réservé du contenu 2">
            <a:extLst>
              <a:ext uri="{FF2B5EF4-FFF2-40B4-BE49-F238E27FC236}">
                <a16:creationId xmlns:a16="http://schemas.microsoft.com/office/drawing/2014/main" id="{B95B9466-3FFC-DA23-86FF-F5A369A77E46}"/>
              </a:ext>
            </a:extLst>
          </p:cNvPr>
          <p:cNvSpPr>
            <a:spLocks noGrp="1"/>
          </p:cNvSpPr>
          <p:nvPr>
            <p:ph type="body" sz="half" idx="2"/>
          </p:nvPr>
        </p:nvSpPr>
        <p:spPr/>
        <p:txBody>
          <a:bodyPr/>
          <a:lstStyle/>
          <a:p>
            <a:r>
              <a:rPr lang="fr-CA" dirty="0"/>
              <a:t>Nous allons faire notre jeu sur </a:t>
            </a:r>
            <a:r>
              <a:rPr lang="fr-CA" dirty="0" err="1"/>
              <a:t>Unity</a:t>
            </a:r>
            <a:r>
              <a:rPr lang="fr-CA" dirty="0"/>
              <a:t>. C’est une des principales difficultés de notre projet, car c’est la première fois que nous </a:t>
            </a:r>
            <a:r>
              <a:rPr lang="fr-CA" dirty="0" err="1"/>
              <a:t>utiisons</a:t>
            </a:r>
            <a:r>
              <a:rPr lang="fr-CA" dirty="0"/>
              <a:t> </a:t>
            </a:r>
            <a:r>
              <a:rPr lang="fr-CA" dirty="0" err="1"/>
              <a:t>Unity</a:t>
            </a:r>
            <a:r>
              <a:rPr lang="fr-CA" dirty="0"/>
              <a:t>.</a:t>
            </a:r>
          </a:p>
        </p:txBody>
      </p:sp>
      <p:pic>
        <p:nvPicPr>
          <p:cNvPr id="5" name="Image 4">
            <a:extLst>
              <a:ext uri="{FF2B5EF4-FFF2-40B4-BE49-F238E27FC236}">
                <a16:creationId xmlns:a16="http://schemas.microsoft.com/office/drawing/2014/main" id="{E15EC7BB-FA46-C135-88A7-810805482C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102651" cy="6858000"/>
          </a:xfrm>
          <a:prstGeom prst="rect">
            <a:avLst/>
          </a:prstGeom>
        </p:spPr>
      </p:pic>
    </p:spTree>
    <p:extLst>
      <p:ext uri="{BB962C8B-B14F-4D97-AF65-F5344CB8AC3E}">
        <p14:creationId xmlns:p14="http://schemas.microsoft.com/office/powerpoint/2010/main" val="2206657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CF6897-AC2F-A92A-842A-4B8408A74155}"/>
              </a:ext>
            </a:extLst>
          </p:cNvPr>
          <p:cNvSpPr>
            <a:spLocks noGrp="1"/>
          </p:cNvSpPr>
          <p:nvPr>
            <p:ph type="title"/>
          </p:nvPr>
        </p:nvSpPr>
        <p:spPr/>
        <p:txBody>
          <a:bodyPr/>
          <a:lstStyle/>
          <a:p>
            <a:r>
              <a:rPr lang="fr-CA" dirty="0"/>
              <a:t>Technologie</a:t>
            </a:r>
          </a:p>
        </p:txBody>
      </p:sp>
      <p:sp>
        <p:nvSpPr>
          <p:cNvPr id="3" name="Espace réservé du contenu 2">
            <a:extLst>
              <a:ext uri="{FF2B5EF4-FFF2-40B4-BE49-F238E27FC236}">
                <a16:creationId xmlns:a16="http://schemas.microsoft.com/office/drawing/2014/main" id="{32D1F220-DFD3-1ABF-927E-07719C71F334}"/>
              </a:ext>
            </a:extLst>
          </p:cNvPr>
          <p:cNvSpPr>
            <a:spLocks noGrp="1"/>
          </p:cNvSpPr>
          <p:nvPr>
            <p:ph idx="1"/>
          </p:nvPr>
        </p:nvSpPr>
        <p:spPr/>
        <p:txBody>
          <a:bodyPr/>
          <a:lstStyle/>
          <a:p>
            <a:r>
              <a:rPr lang="fr-CA" dirty="0"/>
              <a:t>Nous allons aussi devoir se familiariser avec les scripts dans </a:t>
            </a:r>
            <a:r>
              <a:rPr lang="fr-CA" dirty="0" err="1"/>
              <a:t>Unity</a:t>
            </a:r>
            <a:r>
              <a:rPr lang="fr-CA" dirty="0"/>
              <a:t>. Les scripts se font avec </a:t>
            </a:r>
            <a:r>
              <a:rPr lang="fr-CA" dirty="0" err="1"/>
              <a:t>c#</a:t>
            </a:r>
            <a:endParaRPr lang="fr-CA" dirty="0"/>
          </a:p>
        </p:txBody>
      </p:sp>
    </p:spTree>
    <p:extLst>
      <p:ext uri="{BB962C8B-B14F-4D97-AF65-F5344CB8AC3E}">
        <p14:creationId xmlns:p14="http://schemas.microsoft.com/office/powerpoint/2010/main" val="229274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F5B13CF-B0D7-14C0-6CD2-F09DF0EB92FD}"/>
              </a:ext>
            </a:extLst>
          </p:cNvPr>
          <p:cNvSpPr>
            <a:spLocks noGrp="1"/>
          </p:cNvSpPr>
          <p:nvPr>
            <p:ph type="title"/>
          </p:nvPr>
        </p:nvSpPr>
        <p:spPr/>
        <p:txBody>
          <a:bodyPr/>
          <a:lstStyle/>
          <a:p>
            <a:r>
              <a:rPr lang="fr-CA" dirty="0"/>
              <a:t>Game Design</a:t>
            </a:r>
          </a:p>
        </p:txBody>
      </p:sp>
      <p:sp>
        <p:nvSpPr>
          <p:cNvPr id="3" name="Espace réservé du contenu 2">
            <a:extLst>
              <a:ext uri="{FF2B5EF4-FFF2-40B4-BE49-F238E27FC236}">
                <a16:creationId xmlns:a16="http://schemas.microsoft.com/office/drawing/2014/main" id="{D20444D0-164E-EC34-4A5A-7F7DBF02B8B6}"/>
              </a:ext>
            </a:extLst>
          </p:cNvPr>
          <p:cNvSpPr>
            <a:spLocks noGrp="1"/>
          </p:cNvSpPr>
          <p:nvPr>
            <p:ph idx="1"/>
          </p:nvPr>
        </p:nvSpPr>
        <p:spPr/>
        <p:txBody>
          <a:bodyPr/>
          <a:lstStyle/>
          <a:p>
            <a:r>
              <a:rPr lang="fr-CA" dirty="0"/>
              <a:t>Le jeu se situe dans un monde fictif avec une esthétique scandinave.</a:t>
            </a:r>
          </a:p>
        </p:txBody>
      </p:sp>
      <p:sp>
        <p:nvSpPr>
          <p:cNvPr id="4" name="Espace réservé du texte 3">
            <a:extLst>
              <a:ext uri="{FF2B5EF4-FFF2-40B4-BE49-F238E27FC236}">
                <a16:creationId xmlns:a16="http://schemas.microsoft.com/office/drawing/2014/main" id="{7A90978D-90D3-B70A-1471-88F96338E352}"/>
              </a:ext>
            </a:extLst>
          </p:cNvPr>
          <p:cNvSpPr>
            <a:spLocks noGrp="1"/>
          </p:cNvSpPr>
          <p:nvPr>
            <p:ph type="body" sz="half" idx="2"/>
          </p:nvPr>
        </p:nvSpPr>
        <p:spPr/>
        <p:txBody>
          <a:bodyPr>
            <a:normAutofit/>
          </a:bodyPr>
          <a:lstStyle/>
          <a:p>
            <a:r>
              <a:rPr lang="fr-CA" sz="2000" b="1" dirty="0"/>
              <a:t>Le cadre spatio-temporel</a:t>
            </a:r>
          </a:p>
        </p:txBody>
      </p:sp>
      <p:pic>
        <p:nvPicPr>
          <p:cNvPr id="6" name="Image 5">
            <a:extLst>
              <a:ext uri="{FF2B5EF4-FFF2-40B4-BE49-F238E27FC236}">
                <a16:creationId xmlns:a16="http://schemas.microsoft.com/office/drawing/2014/main" id="{1C5A94F1-4A37-B507-77C3-E402AC98AEFB}"/>
              </a:ext>
            </a:extLst>
          </p:cNvPr>
          <p:cNvPicPr>
            <a:picLocks noChangeAspect="1"/>
          </p:cNvPicPr>
          <p:nvPr/>
        </p:nvPicPr>
        <p:blipFill>
          <a:blip r:embed="rId2"/>
          <a:stretch>
            <a:fillRect/>
          </a:stretch>
        </p:blipFill>
        <p:spPr>
          <a:xfrm>
            <a:off x="487796" y="1796716"/>
            <a:ext cx="7741803" cy="4876800"/>
          </a:xfrm>
          <a:prstGeom prst="rect">
            <a:avLst/>
          </a:prstGeom>
        </p:spPr>
      </p:pic>
    </p:spTree>
    <p:extLst>
      <p:ext uri="{BB962C8B-B14F-4D97-AF65-F5344CB8AC3E}">
        <p14:creationId xmlns:p14="http://schemas.microsoft.com/office/powerpoint/2010/main" val="496255545"/>
      </p:ext>
    </p:extLst>
  </p:cSld>
  <p:clrMapOvr>
    <a:masterClrMapping/>
  </p:clrMapOvr>
</p:sld>
</file>

<file path=ppt/theme/theme1.xml><?xml version="1.0" encoding="utf-8"?>
<a:theme xmlns:a="http://schemas.openxmlformats.org/drawingml/2006/main" name="SketchLinesVTI">
  <a:themeElements>
    <a:clrScheme name="AnalogousFromRegularSeedRightStep">
      <a:dk1>
        <a:srgbClr val="000000"/>
      </a:dk1>
      <a:lt1>
        <a:srgbClr val="FFFFFF"/>
      </a:lt1>
      <a:dk2>
        <a:srgbClr val="412724"/>
      </a:dk2>
      <a:lt2>
        <a:srgbClr val="E2E8E4"/>
      </a:lt2>
      <a:accent1>
        <a:srgbClr val="D739AE"/>
      </a:accent1>
      <a:accent2>
        <a:srgbClr val="C5275A"/>
      </a:accent2>
      <a:accent3>
        <a:srgbClr val="D74839"/>
      </a:accent3>
      <a:accent4>
        <a:srgbClr val="C57827"/>
      </a:accent4>
      <a:accent5>
        <a:srgbClr val="B0A72F"/>
      </a:accent5>
      <a:accent6>
        <a:srgbClr val="81B223"/>
      </a:accent6>
      <a:hlink>
        <a:srgbClr val="31944B"/>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docProps/app.xml><?xml version="1.0" encoding="utf-8"?>
<Properties xmlns="http://schemas.openxmlformats.org/officeDocument/2006/extended-properties" xmlns:vt="http://schemas.openxmlformats.org/officeDocument/2006/docPropsVTypes">
  <Template>Organic</Template>
  <TotalTime>234</TotalTime>
  <Words>751</Words>
  <Application>Microsoft Office PowerPoint</Application>
  <PresentationFormat>Grand écran</PresentationFormat>
  <Paragraphs>98</Paragraphs>
  <Slides>16</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16</vt:i4>
      </vt:variant>
    </vt:vector>
  </HeadingPairs>
  <TitlesOfParts>
    <vt:vector size="20" baseType="lpstr">
      <vt:lpstr>Meiryo</vt:lpstr>
      <vt:lpstr>Calibri</vt:lpstr>
      <vt:lpstr>Corbel</vt:lpstr>
      <vt:lpstr>SketchLinesVTI</vt:lpstr>
      <vt:lpstr>CODE WARS</vt:lpstr>
      <vt:lpstr>Description du projet</vt:lpstr>
      <vt:lpstr>Codage par bloc</vt:lpstr>
      <vt:lpstr>Description du projet</vt:lpstr>
      <vt:lpstr>Description du projet</vt:lpstr>
      <vt:lpstr>Description du projet</vt:lpstr>
      <vt:lpstr>Technologies</vt:lpstr>
      <vt:lpstr>Technologie</vt:lpstr>
      <vt:lpstr>Game Design</vt:lpstr>
      <vt:lpstr>Game design</vt:lpstr>
      <vt:lpstr>Game design</vt:lpstr>
      <vt:lpstr>Game design</vt:lpstr>
      <vt:lpstr>Game design</vt:lpstr>
      <vt:lpstr>Élement</vt:lpstr>
      <vt:lpstr>Présentation PowerPoint</vt:lpstr>
      <vt:lpstr>Source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WARS</dc:title>
  <dc:creator>Moreau-Benoit, Vincent</dc:creator>
  <cp:lastModifiedBy>Moreau-Benoit, Vincent</cp:lastModifiedBy>
  <cp:revision>1</cp:revision>
  <dcterms:created xsi:type="dcterms:W3CDTF">2023-02-13T12:39:27Z</dcterms:created>
  <dcterms:modified xsi:type="dcterms:W3CDTF">2023-02-15T18:22:57Z</dcterms:modified>
</cp:coreProperties>
</file>