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7.webp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10" r:id="rId6"/>
    <p:sldId id="311" r:id="rId7"/>
    <p:sldId id="312" r:id="rId8"/>
    <p:sldId id="314" r:id="rId9"/>
    <p:sldId id="315" r:id="rId10"/>
    <p:sldId id="319" r:id="rId11"/>
    <p:sldId id="316" r:id="rId12"/>
    <p:sldId id="320" r:id="rId13"/>
    <p:sldId id="318" r:id="rId14"/>
  </p:sldIdLst>
  <p:sldSz cx="12188825" cy="6858000"/>
  <p:notesSz cx="6858000" cy="9144000"/>
  <p:custDataLst>
    <p:tags r:id="rId17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05" d="100"/>
          <a:sy n="105" d="100"/>
        </p:scale>
        <p:origin x="120" y="30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12/04/2019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12/04/2019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12/04/2019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12/04/2019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12/04/2019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12/04/2019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12/04/2019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12/04/2019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12/04/2019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12/04/2019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12/04/2019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12/04/2019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12/04/2019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eg"/><Relationship Id="rId4" Type="http://schemas.openxmlformats.org/officeDocument/2006/relationships/image" Target="../media/image17.web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Projet </a:t>
            </a:r>
            <a:r>
              <a:rPr lang="fr-FR" dirty="0" err="1"/>
              <a:t>Vergis</a:t>
            </a:r>
            <a:r>
              <a:rPr lang="fr-FR" dirty="0"/>
              <a:t> Corporation</a:t>
            </a:r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PAR WORETH Guillaume, </a:t>
            </a:r>
            <a:r>
              <a:rPr lang="fr-FR" dirty="0" err="1"/>
              <a:t>onfray</a:t>
            </a:r>
            <a:r>
              <a:rPr lang="fr-FR" dirty="0"/>
              <a:t> </a:t>
            </a:r>
            <a:r>
              <a:rPr lang="fr-FR" dirty="0" err="1"/>
              <a:t>vincent</a:t>
            </a:r>
            <a:r>
              <a:rPr lang="fr-FR" dirty="0"/>
              <a:t>, martins </a:t>
            </a:r>
            <a:r>
              <a:rPr lang="fr-FR" dirty="0" err="1"/>
              <a:t>pedro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12">
            <a:extLst>
              <a:ext uri="{FF2B5EF4-FFF2-40B4-BE49-F238E27FC236}">
                <a16:creationId xmlns:a16="http://schemas.microsoft.com/office/drawing/2014/main" id="{CFB22A50-189A-4DBF-A311-0B9590AE5C3B}"/>
              </a:ext>
            </a:extLst>
          </p:cNvPr>
          <p:cNvSpPr txBox="1">
            <a:spLocks/>
          </p:cNvSpPr>
          <p:nvPr/>
        </p:nvSpPr>
        <p:spPr>
          <a:xfrm>
            <a:off x="1181150" y="374404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Bilan</a:t>
            </a:r>
          </a:p>
        </p:txBody>
      </p:sp>
      <p:sp>
        <p:nvSpPr>
          <p:cNvPr id="6" name="Espace réservé du contenu 13">
            <a:extLst>
              <a:ext uri="{FF2B5EF4-FFF2-40B4-BE49-F238E27FC236}">
                <a16:creationId xmlns:a16="http://schemas.microsoft.com/office/drawing/2014/main" id="{9D905459-98B2-489F-92B8-5289EAD2B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Conclusion</a:t>
            </a:r>
          </a:p>
          <a:p>
            <a:pPr rtl="0"/>
            <a:r>
              <a:rPr lang="fr-FR" dirty="0"/>
              <a:t>Question ?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/>
              <a:t>Objectif et critère</a:t>
            </a:r>
          </a:p>
          <a:p>
            <a:pPr rtl="0"/>
            <a:r>
              <a:rPr lang="fr-FR" dirty="0"/>
              <a:t>Plan du réseau</a:t>
            </a:r>
          </a:p>
          <a:p>
            <a:pPr rtl="0"/>
            <a:r>
              <a:rPr lang="fr-FR" dirty="0"/>
              <a:t>Maquette réseau (</a:t>
            </a:r>
            <a:r>
              <a:rPr lang="fr-FR" dirty="0" err="1"/>
              <a:t>Packet</a:t>
            </a:r>
            <a:r>
              <a:rPr lang="fr-FR" dirty="0"/>
              <a:t> Tracer)</a:t>
            </a:r>
          </a:p>
          <a:p>
            <a:r>
              <a:rPr lang="fr-FR" dirty="0"/>
              <a:t>Choix matériel</a:t>
            </a:r>
          </a:p>
          <a:p>
            <a:r>
              <a:rPr lang="fr-FR" dirty="0"/>
              <a:t>Sécurité</a:t>
            </a:r>
          </a:p>
          <a:p>
            <a:pPr rtl="0"/>
            <a:r>
              <a:rPr lang="fr-FR" dirty="0"/>
              <a:t>Devis</a:t>
            </a:r>
          </a:p>
          <a:p>
            <a:pPr rtl="0"/>
            <a:r>
              <a:rPr lang="fr-FR" dirty="0"/>
              <a:t>Démonstration</a:t>
            </a:r>
          </a:p>
          <a:p>
            <a:pPr rtl="0"/>
            <a:r>
              <a:rPr lang="fr-FR" dirty="0"/>
              <a:t>Bilan / Conclusion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>
          <a:xfrm>
            <a:off x="837828" y="410651"/>
            <a:ext cx="9144001" cy="743744"/>
          </a:xfrm>
        </p:spPr>
        <p:txBody>
          <a:bodyPr rtlCol="0"/>
          <a:lstStyle/>
          <a:p>
            <a:pPr rtl="0"/>
            <a:r>
              <a:rPr lang="fr-FR" dirty="0"/>
              <a:t>Objectif et critère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92858DC-7BC5-4F9C-9AA2-8A2363C13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12" y="1759745"/>
            <a:ext cx="3146127" cy="20551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D29BA7-5F09-4E01-8328-C9989C12044E}"/>
              </a:ext>
            </a:extLst>
          </p:cNvPr>
          <p:cNvSpPr txBox="1"/>
          <p:nvPr/>
        </p:nvSpPr>
        <p:spPr>
          <a:xfrm>
            <a:off x="837828" y="13058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Redondance</a:t>
            </a:r>
          </a:p>
        </p:txBody>
      </p:sp>
      <p:pic>
        <p:nvPicPr>
          <p:cNvPr id="1026" name="Picture 2" descr="Résultat de recherche d'images pour &quot;VLAN&quot;">
            <a:extLst>
              <a:ext uri="{FF2B5EF4-FFF2-40B4-BE49-F238E27FC236}">
                <a16:creationId xmlns:a16="http://schemas.microsoft.com/office/drawing/2014/main" id="{1926274C-E39E-4CCF-BB0C-E747F3A1A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994" y="1743349"/>
            <a:ext cx="5107331" cy="20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3531D7B-635E-489B-8CD8-6BF49D2B5885}"/>
              </a:ext>
            </a:extLst>
          </p:cNvPr>
          <p:cNvSpPr txBox="1"/>
          <p:nvPr/>
        </p:nvSpPr>
        <p:spPr>
          <a:xfrm>
            <a:off x="5780410" y="1217866"/>
            <a:ext cx="33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VLANs</a:t>
            </a:r>
          </a:p>
        </p:txBody>
      </p:sp>
      <p:pic>
        <p:nvPicPr>
          <p:cNvPr id="1028" name="Picture 4" descr="Résultat de recherche d'images pour &quot;sécurité&quot;">
            <a:extLst>
              <a:ext uri="{FF2B5EF4-FFF2-40B4-BE49-F238E27FC236}">
                <a16:creationId xmlns:a16="http://schemas.microsoft.com/office/drawing/2014/main" id="{7FEA1BC5-669F-4640-97F6-233999805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68" y="4478215"/>
            <a:ext cx="2464320" cy="201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82A0239-081F-481F-99A9-EC0C5DF29AA2}"/>
              </a:ext>
            </a:extLst>
          </p:cNvPr>
          <p:cNvSpPr txBox="1"/>
          <p:nvPr/>
        </p:nvSpPr>
        <p:spPr>
          <a:xfrm>
            <a:off x="2502371" y="50131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Sécurité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59768"/>
          </a:xfrm>
        </p:spPr>
        <p:txBody>
          <a:bodyPr rtlCol="0"/>
          <a:lstStyle/>
          <a:p>
            <a:pPr rtl="0"/>
            <a:r>
              <a:rPr lang="fr-FR" dirty="0"/>
              <a:t>Plan du réseau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9E4C7C-8B0F-49C3-9938-91DECC110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00" y="1988840"/>
            <a:ext cx="8388423" cy="435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12">
            <a:extLst>
              <a:ext uri="{FF2B5EF4-FFF2-40B4-BE49-F238E27FC236}">
                <a16:creationId xmlns:a16="http://schemas.microsoft.com/office/drawing/2014/main" id="{B7B4AF58-23E0-41DE-A86F-E6016055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232" y="980728"/>
            <a:ext cx="3240360" cy="48777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sz="3200" dirty="0"/>
              <a:t>Maquette réseau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E8BFE7-B350-48E8-A954-0E3D3AE15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916832"/>
            <a:ext cx="9917715" cy="41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12">
            <a:extLst>
              <a:ext uri="{FF2B5EF4-FFF2-40B4-BE49-F238E27FC236}">
                <a16:creationId xmlns:a16="http://schemas.microsoft.com/office/drawing/2014/main" id="{76452EA0-0656-4C55-928D-9D6DCDC9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50" y="374404"/>
            <a:ext cx="9144001" cy="750340"/>
          </a:xfrm>
        </p:spPr>
        <p:txBody>
          <a:bodyPr rtlCol="0"/>
          <a:lstStyle/>
          <a:p>
            <a:pPr rtl="0"/>
            <a:r>
              <a:rPr lang="fr-FR" dirty="0"/>
              <a:t>Choix matériel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3E2B63-557C-4F55-A954-1FF39C445B25}"/>
              </a:ext>
            </a:extLst>
          </p:cNvPr>
          <p:cNvSpPr txBox="1"/>
          <p:nvPr/>
        </p:nvSpPr>
        <p:spPr>
          <a:xfrm>
            <a:off x="981844" y="1394232"/>
            <a:ext cx="289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Cisco Catalyst 3650-24PS-L: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1404C-559B-4F90-8532-4529BD68424D}"/>
              </a:ext>
            </a:extLst>
          </p:cNvPr>
          <p:cNvSpPr/>
          <p:nvPr/>
        </p:nvSpPr>
        <p:spPr>
          <a:xfrm>
            <a:off x="7246540" y="1403484"/>
            <a:ext cx="2763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Cisco Catalyst 2960-24TC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04E640-780D-4025-8F15-A319864D94AF}"/>
              </a:ext>
            </a:extLst>
          </p:cNvPr>
          <p:cNvSpPr txBox="1"/>
          <p:nvPr/>
        </p:nvSpPr>
        <p:spPr>
          <a:xfrm>
            <a:off x="333772" y="36450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Cisco C2811-VSEC/K9: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18EDD1-2203-4A61-BBF2-A55A4A583DF9}"/>
              </a:ext>
            </a:extLst>
          </p:cNvPr>
          <p:cNvSpPr txBox="1"/>
          <p:nvPr/>
        </p:nvSpPr>
        <p:spPr>
          <a:xfrm>
            <a:off x="4870276" y="3594340"/>
            <a:ext cx="221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Lenovo ThinkSystem SR630: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2C8729-ACEC-4400-9D77-237131C419E8}"/>
              </a:ext>
            </a:extLst>
          </p:cNvPr>
          <p:cNvSpPr txBox="1"/>
          <p:nvPr/>
        </p:nvSpPr>
        <p:spPr>
          <a:xfrm>
            <a:off x="8628361" y="3594339"/>
            <a:ext cx="276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Cisco ASA5505 Security Plus:</a:t>
            </a:r>
          </a:p>
        </p:txBody>
      </p:sp>
      <p:pic>
        <p:nvPicPr>
          <p:cNvPr id="10" name="Image 9" descr="Une image contenant musique&#10;&#10;Description générée automatiquement">
            <a:extLst>
              <a:ext uri="{FF2B5EF4-FFF2-40B4-BE49-F238E27FC236}">
                <a16:creationId xmlns:a16="http://schemas.microsoft.com/office/drawing/2014/main" id="{44BEBB8D-A948-464F-B909-E1AA5AD9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1" y="2239789"/>
            <a:ext cx="3427727" cy="92901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1DB7717-1878-40D8-A356-BEBCEBB23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805" y="2011786"/>
            <a:ext cx="4411112" cy="115701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38EE4C8-BEAE-49BF-9E74-2E855C500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56" y="4612109"/>
            <a:ext cx="3257550" cy="8763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B63A5AE-C3AC-428B-B04A-6A086844A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882" y="4509120"/>
            <a:ext cx="4236537" cy="166076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CB61A21-4236-465E-A03E-121D74BAA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107" y="4509120"/>
            <a:ext cx="2956149" cy="12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AAD62-0974-4F25-9CF5-A3B0B3D7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885" y="116632"/>
            <a:ext cx="9144001" cy="1371600"/>
          </a:xfrm>
        </p:spPr>
        <p:txBody>
          <a:bodyPr/>
          <a:lstStyle/>
          <a:p>
            <a:r>
              <a:rPr lang="fr-FR" dirty="0"/>
              <a:t>Sécurité</a:t>
            </a:r>
            <a:br>
              <a:rPr lang="fr-FR" dirty="0"/>
            </a:b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511F2C-DA99-4231-8597-3E53D7178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990600"/>
            <a:ext cx="3918856" cy="2438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02EEFEF-3A54-48A4-AF94-DF6F9ED47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001310"/>
            <a:ext cx="3657600" cy="24384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BE2D390-FA79-45CC-AA5F-8B285137B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3645024"/>
            <a:ext cx="3657600" cy="256609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D6A2D67-430B-4809-9AF2-07DE248758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95" y="3620212"/>
            <a:ext cx="3402090" cy="25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6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12">
            <a:extLst>
              <a:ext uri="{FF2B5EF4-FFF2-40B4-BE49-F238E27FC236}">
                <a16:creationId xmlns:a16="http://schemas.microsoft.com/office/drawing/2014/main" id="{7EB4B554-6586-4FD8-ABA8-6734A37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50" y="374404"/>
            <a:ext cx="9144001" cy="894356"/>
          </a:xfrm>
        </p:spPr>
        <p:txBody>
          <a:bodyPr rtlCol="0"/>
          <a:lstStyle/>
          <a:p>
            <a:pPr rtl="0"/>
            <a:r>
              <a:rPr lang="fr-FR" dirty="0"/>
              <a:t>Devis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7E82C38-8DD4-4B1E-9E64-54A8F3DB5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1412776"/>
            <a:ext cx="7170261" cy="48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8D6C2-E381-4106-8559-143D48E5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247800"/>
          </a:xfrm>
        </p:spPr>
        <p:txBody>
          <a:bodyPr/>
          <a:lstStyle/>
          <a:p>
            <a:r>
              <a:rPr lang="fr-FR" dirty="0"/>
              <a:t>Démonstration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1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4873beb7-5857-4685-be1f-d57550cc96c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75</Words>
  <Application>Microsoft Office PowerPoint</Application>
  <PresentationFormat>Personnalisé</PresentationFormat>
  <Paragraphs>29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Corbel</vt:lpstr>
      <vt:lpstr>Tunnel bleu numérique 16:9</vt:lpstr>
      <vt:lpstr>Projet Vergis Corporation</vt:lpstr>
      <vt:lpstr>Sommaire</vt:lpstr>
      <vt:lpstr>Objectif et critère</vt:lpstr>
      <vt:lpstr>Plan du réseau</vt:lpstr>
      <vt:lpstr>Maquette réseau </vt:lpstr>
      <vt:lpstr>Choix matériel</vt:lpstr>
      <vt:lpstr>Sécurité </vt:lpstr>
      <vt:lpstr>Devis</vt:lpstr>
      <vt:lpstr>Démonstration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2018-02-02T07:50:40Z</dcterms:created>
  <dcterms:modified xsi:type="dcterms:W3CDTF">2019-04-12T08:44:01Z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