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6" r:id="rId18"/>
    <p:sldId id="270" r:id="rId19"/>
    <p:sldId id="271" r:id="rId20"/>
    <p:sldId id="272" r:id="rId21"/>
    <p:sldId id="273" r:id="rId22"/>
    <p:sldId id="274" r:id="rId23"/>
    <p:sldId id="275" r:id="rId24"/>
  </p:sldIdLst>
  <p:sldSz cx="9144000" cy="5143500"/>
  <p:notesSz cx="6858000" cy="9144000"/>
  <p:embeddedFontLst>
    <p:embeddedFont>
      <p:font typeface="Merriweather" panose="00000500000000000000"/>
      <p:regular r:id="rId28"/>
    </p:embeddedFont>
    <p:embeddedFont>
      <p:font typeface="Roboto" panose="0200000000000000000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font" Target="fonts/font2.fntdata"/><Relationship Id="rId28" Type="http://schemas.openxmlformats.org/officeDocument/2006/relationships/font" Target="fonts/font1.fntdata"/><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60"/>
        <p:cNvGrpSpPr/>
        <p:nvPr/>
      </p:nvGrpSpPr>
      <p:grpSpPr>
        <a:xfrm>
          <a:off x="0" y="0"/>
          <a:ext cx="0" cy="0"/>
          <a:chOff x="0" y="0"/>
          <a:chExt cx="0" cy="0"/>
        </a:xfrm>
      </p:grpSpPr>
      <p:sp>
        <p:nvSpPr>
          <p:cNvPr id="61" name="Google Shape;6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116"/>
        <p:cNvGrpSpPr/>
        <p:nvPr/>
      </p:nvGrpSpPr>
      <p:grpSpPr>
        <a:xfrm>
          <a:off x="0" y="0"/>
          <a:ext cx="0" cy="0"/>
          <a:chOff x="0" y="0"/>
          <a:chExt cx="0" cy="0"/>
        </a:xfrm>
      </p:grpSpPr>
      <p:sp>
        <p:nvSpPr>
          <p:cNvPr id="117" name="Google Shape;117;g247f7edc89d_0_9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47f7edc89d_0_9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g247f7edc89d_0_10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47f7edc89d_0_10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 name="Shape 131"/>
        <p:cNvGrpSpPr/>
        <p:nvPr/>
      </p:nvGrpSpPr>
      <p:grpSpPr>
        <a:xfrm>
          <a:off x="0" y="0"/>
          <a:ext cx="0" cy="0"/>
          <a:chOff x="0" y="0"/>
          <a:chExt cx="0" cy="0"/>
        </a:xfrm>
      </p:grpSpPr>
      <p:sp>
        <p:nvSpPr>
          <p:cNvPr id="132" name="Google Shape;132;g247f7edc89d_0_1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47f7edc89d_0_1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8" name="Shape 138"/>
        <p:cNvGrpSpPr/>
        <p:nvPr/>
      </p:nvGrpSpPr>
      <p:grpSpPr>
        <a:xfrm>
          <a:off x="0" y="0"/>
          <a:ext cx="0" cy="0"/>
          <a:chOff x="0" y="0"/>
          <a:chExt cx="0" cy="0"/>
        </a:xfrm>
      </p:grpSpPr>
      <p:sp>
        <p:nvSpPr>
          <p:cNvPr id="139" name="Google Shape;139;g247f7edc89d_0_1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47f7edc89d_0_1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247f7edc89d_0_17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47f7edc89d_0_17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 name="Shape 149"/>
        <p:cNvGrpSpPr/>
        <p:nvPr/>
      </p:nvGrpSpPr>
      <p:grpSpPr>
        <a:xfrm>
          <a:off x="0" y="0"/>
          <a:ext cx="0" cy="0"/>
          <a:chOff x="0" y="0"/>
          <a:chExt cx="0" cy="0"/>
        </a:xfrm>
      </p:grpSpPr>
      <p:sp>
        <p:nvSpPr>
          <p:cNvPr id="150" name="Google Shape;150;g247f7edc89d_0_1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47f7edc89d_0_1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 name="Shape 153"/>
        <p:cNvGrpSpPr/>
        <p:nvPr/>
      </p:nvGrpSpPr>
      <p:grpSpPr>
        <a:xfrm>
          <a:off x="0" y="0"/>
          <a:ext cx="0" cy="0"/>
          <a:chOff x="0" y="0"/>
          <a:chExt cx="0" cy="0"/>
        </a:xfrm>
      </p:grpSpPr>
      <p:sp>
        <p:nvSpPr>
          <p:cNvPr id="154" name="Google Shape;154;g247f7edc89d_0_18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47f7edc89d_0_1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 name="Shape 159"/>
        <p:cNvGrpSpPr/>
        <p:nvPr/>
      </p:nvGrpSpPr>
      <p:grpSpPr>
        <a:xfrm>
          <a:off x="0" y="0"/>
          <a:ext cx="0" cy="0"/>
          <a:chOff x="0" y="0"/>
          <a:chExt cx="0" cy="0"/>
        </a:xfrm>
      </p:grpSpPr>
      <p:sp>
        <p:nvSpPr>
          <p:cNvPr id="160" name="Google Shape;160;g247f7edc89d_0_1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47f7edc89d_0_1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247f7edc89d_0_19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47f7edc89d_0_19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1" name="Shape 171"/>
        <p:cNvGrpSpPr/>
        <p:nvPr/>
      </p:nvGrpSpPr>
      <p:grpSpPr>
        <a:xfrm>
          <a:off x="0" y="0"/>
          <a:ext cx="0" cy="0"/>
          <a:chOff x="0" y="0"/>
          <a:chExt cx="0" cy="0"/>
        </a:xfrm>
      </p:grpSpPr>
      <p:sp>
        <p:nvSpPr>
          <p:cNvPr id="172" name="Google Shape;172;g247f7edc89d_0_20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47f7edc89d_0_2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66"/>
        <p:cNvGrpSpPr/>
        <p:nvPr/>
      </p:nvGrpSpPr>
      <p:grpSpPr>
        <a:xfrm>
          <a:off x="0" y="0"/>
          <a:ext cx="0" cy="0"/>
          <a:chOff x="0" y="0"/>
          <a:chExt cx="0" cy="0"/>
        </a:xfrm>
      </p:grpSpPr>
      <p:sp>
        <p:nvSpPr>
          <p:cNvPr id="67" name="Google Shape;67;g247f7edc89d_0_5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47f7edc89d_0_5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7" name="Shape 177"/>
        <p:cNvGrpSpPr/>
        <p:nvPr/>
      </p:nvGrpSpPr>
      <p:grpSpPr>
        <a:xfrm>
          <a:off x="0" y="0"/>
          <a:ext cx="0" cy="0"/>
          <a:chOff x="0" y="0"/>
          <a:chExt cx="0" cy="0"/>
        </a:xfrm>
      </p:grpSpPr>
      <p:sp>
        <p:nvSpPr>
          <p:cNvPr id="178" name="Google Shape;178;g247f7edc89d_0_20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47f7edc89d_0_20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 name="Shape 72"/>
        <p:cNvGrpSpPr/>
        <p:nvPr/>
      </p:nvGrpSpPr>
      <p:grpSpPr>
        <a:xfrm>
          <a:off x="0" y="0"/>
          <a:ext cx="0" cy="0"/>
          <a:chOff x="0" y="0"/>
          <a:chExt cx="0" cy="0"/>
        </a:xfrm>
      </p:grpSpPr>
      <p:sp>
        <p:nvSpPr>
          <p:cNvPr id="73" name="Google Shape;73;g247f7edc89d_0_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47f7edc89d_0_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 name="Shape 78"/>
        <p:cNvGrpSpPr/>
        <p:nvPr/>
      </p:nvGrpSpPr>
      <p:grpSpPr>
        <a:xfrm>
          <a:off x="0" y="0"/>
          <a:ext cx="0" cy="0"/>
          <a:chOff x="0" y="0"/>
          <a:chExt cx="0" cy="0"/>
        </a:xfrm>
      </p:grpSpPr>
      <p:sp>
        <p:nvSpPr>
          <p:cNvPr id="79" name="Google Shape;79;g247f7edc89d_0_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47f7edc89d_0_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84"/>
        <p:cNvGrpSpPr/>
        <p:nvPr/>
      </p:nvGrpSpPr>
      <p:grpSpPr>
        <a:xfrm>
          <a:off x="0" y="0"/>
          <a:ext cx="0" cy="0"/>
          <a:chOff x="0" y="0"/>
          <a:chExt cx="0" cy="0"/>
        </a:xfrm>
      </p:grpSpPr>
      <p:sp>
        <p:nvSpPr>
          <p:cNvPr id="85" name="Google Shape;85;g247f7edc89d_0_7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47f7edc89d_0_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90"/>
        <p:cNvGrpSpPr/>
        <p:nvPr/>
      </p:nvGrpSpPr>
      <p:grpSpPr>
        <a:xfrm>
          <a:off x="0" y="0"/>
          <a:ext cx="0" cy="0"/>
          <a:chOff x="0" y="0"/>
          <a:chExt cx="0" cy="0"/>
        </a:xfrm>
      </p:grpSpPr>
      <p:sp>
        <p:nvSpPr>
          <p:cNvPr id="91" name="Google Shape;91;g247f7edc89d_0_7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47f7edc89d_0_7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247f7edc89d_0_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47f7edc89d_0_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 name="Shape 102"/>
        <p:cNvGrpSpPr/>
        <p:nvPr/>
      </p:nvGrpSpPr>
      <p:grpSpPr>
        <a:xfrm>
          <a:off x="0" y="0"/>
          <a:ext cx="0" cy="0"/>
          <a:chOff x="0" y="0"/>
          <a:chExt cx="0" cy="0"/>
        </a:xfrm>
      </p:grpSpPr>
      <p:sp>
        <p:nvSpPr>
          <p:cNvPr id="103" name="Google Shape;103;g247f7edc89d_0_8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47f7edc89d_0_8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109"/>
        <p:cNvGrpSpPr/>
        <p:nvPr/>
      </p:nvGrpSpPr>
      <p:grpSpPr>
        <a:xfrm>
          <a:off x="0" y="0"/>
          <a:ext cx="0" cy="0"/>
          <a:chOff x="0" y="0"/>
          <a:chExt cx="0" cy="0"/>
        </a:xfrm>
      </p:grpSpPr>
      <p:sp>
        <p:nvSpPr>
          <p:cNvPr id="110" name="Google Shape;110;g247f7edc89d_0_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47f7edc89d_0_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 name="Google Shape;12;p2"/>
          <p:cNvSpPr txBox="1"/>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54" name="Shape 54"/>
        <p:cNvGrpSpPr/>
        <p:nvPr/>
      </p:nvGrpSpPr>
      <p:grpSpPr>
        <a:xfrm>
          <a:off x="0" y="0"/>
          <a:ext cx="0" cy="0"/>
          <a:chOff x="0" y="0"/>
          <a:chExt cx="0" cy="0"/>
        </a:xfrm>
      </p:grpSpPr>
      <p:sp>
        <p:nvSpPr>
          <p:cNvPr id="55" name="Google Shape;55;p11"/>
          <p:cNvSpPr txBox="1"/>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accent2"/>
              </a:buClr>
              <a:buSzPts val="1300"/>
              <a:buChar char="●"/>
              <a:defRPr>
                <a:solidFill>
                  <a:schemeClr val="accent2"/>
                </a:solidFill>
              </a:defRPr>
            </a:lvl1pPr>
            <a:lvl2pPr marL="914400" lvl="1" indent="-298450" rtl="0">
              <a:spcBef>
                <a:spcPts val="0"/>
              </a:spcBef>
              <a:spcAft>
                <a:spcPts val="0"/>
              </a:spcAft>
              <a:buClr>
                <a:schemeClr val="accent2"/>
              </a:buClr>
              <a:buSzPts val="1100"/>
              <a:buChar char="○"/>
              <a:defRPr>
                <a:solidFill>
                  <a:schemeClr val="accent2"/>
                </a:solidFill>
              </a:defRPr>
            </a:lvl2pPr>
            <a:lvl3pPr marL="1371600" lvl="2" indent="-298450" rtl="0">
              <a:spcBef>
                <a:spcPts val="0"/>
              </a:spcBef>
              <a:spcAft>
                <a:spcPts val="0"/>
              </a:spcAft>
              <a:buClr>
                <a:schemeClr val="accent2"/>
              </a:buClr>
              <a:buSzPts val="1100"/>
              <a:buChar char="■"/>
              <a:defRPr>
                <a:solidFill>
                  <a:schemeClr val="accent2"/>
                </a:solidFill>
              </a:defRPr>
            </a:lvl3pPr>
            <a:lvl4pPr marL="1828800" lvl="3" indent="-298450" rtl="0">
              <a:spcBef>
                <a:spcPts val="0"/>
              </a:spcBef>
              <a:spcAft>
                <a:spcPts val="0"/>
              </a:spcAft>
              <a:buClr>
                <a:schemeClr val="accent2"/>
              </a:buClr>
              <a:buSzPts val="1100"/>
              <a:buChar char="●"/>
              <a:defRPr>
                <a:solidFill>
                  <a:schemeClr val="accent2"/>
                </a:solidFill>
              </a:defRPr>
            </a:lvl4pPr>
            <a:lvl5pPr marL="2286000" lvl="4" indent="-298450" rtl="0">
              <a:spcBef>
                <a:spcPts val="0"/>
              </a:spcBef>
              <a:spcAft>
                <a:spcPts val="0"/>
              </a:spcAft>
              <a:buClr>
                <a:schemeClr val="accent2"/>
              </a:buClr>
              <a:buSzPts val="1100"/>
              <a:buChar char="○"/>
              <a:defRPr>
                <a:solidFill>
                  <a:schemeClr val="accent2"/>
                </a:solidFill>
              </a:defRPr>
            </a:lvl5pPr>
            <a:lvl6pPr marL="2743200" lvl="5" indent="-298450" rtl="0">
              <a:spcBef>
                <a:spcPts val="0"/>
              </a:spcBef>
              <a:spcAft>
                <a:spcPts val="0"/>
              </a:spcAft>
              <a:buClr>
                <a:schemeClr val="accent2"/>
              </a:buClr>
              <a:buSzPts val="1100"/>
              <a:buChar char="■"/>
              <a:defRPr>
                <a:solidFill>
                  <a:schemeClr val="accent2"/>
                </a:solidFill>
              </a:defRPr>
            </a:lvl6pPr>
            <a:lvl7pPr marL="3200400" lvl="6" indent="-298450" rtl="0">
              <a:spcBef>
                <a:spcPts val="0"/>
              </a:spcBef>
              <a:spcAft>
                <a:spcPts val="0"/>
              </a:spcAft>
              <a:buClr>
                <a:schemeClr val="accent2"/>
              </a:buClr>
              <a:buSzPts val="1100"/>
              <a:buChar char="●"/>
              <a:defRPr>
                <a:solidFill>
                  <a:schemeClr val="accent2"/>
                </a:solidFill>
              </a:defRPr>
            </a:lvl7pPr>
            <a:lvl8pPr marL="3657600" lvl="7" indent="-298450" rtl="0">
              <a:spcBef>
                <a:spcPts val="0"/>
              </a:spcBef>
              <a:spcAft>
                <a:spcPts val="0"/>
              </a:spcAft>
              <a:buClr>
                <a:schemeClr val="accent2"/>
              </a:buClr>
              <a:buSzPts val="1100"/>
              <a:buChar char="○"/>
              <a:defRPr>
                <a:solidFill>
                  <a:schemeClr val="accent2"/>
                </a:solidFill>
              </a:defRPr>
            </a:lvl8pPr>
            <a:lvl9pPr marL="4114800" lvl="8" indent="-298450" rtl="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8" name="Shape 58"/>
        <p:cNvGrpSpPr/>
        <p:nvPr/>
      </p:nvGrpSpPr>
      <p:grpSpPr>
        <a:xfrm>
          <a:off x="0" y="0"/>
          <a:ext cx="0" cy="0"/>
          <a:chOff x="0" y="0"/>
          <a:chExt cx="0" cy="0"/>
        </a:xfrm>
      </p:grpSpPr>
      <p:sp>
        <p:nvSpPr>
          <p:cNvPr id="59" name="Google Shape;5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accent3"/>
        </a:solidFill>
        <a:effectLst/>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Google Shape;18;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4" name="Google Shape;24;p4"/>
          <p:cNvSpPr txBox="1"/>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p:txBody>
      </p:sp>
      <p:sp>
        <p:nvSpPr>
          <p:cNvPr id="25" name="Google Shape;25;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5"/>
          <p:cNvSpPr txBox="1"/>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9" name="Google Shape;29;p5"/>
          <p:cNvSpPr txBox="1"/>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p:txBody>
      </p:sp>
      <p:sp>
        <p:nvSpPr>
          <p:cNvPr id="30" name="Google Shape;30;p5"/>
          <p:cNvSpPr txBox="1"/>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p:txBody>
      </p:sp>
      <p:sp>
        <p:nvSpPr>
          <p:cNvPr id="31" name="Google Shape;31;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6"/>
          <p:cNvSpPr txBox="1"/>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5" name="Google Shape;35;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7"/>
          <p:cNvSpPr txBox="1"/>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 name="Google Shape;39;p7"/>
          <p:cNvSpPr txBox="1"/>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accent2"/>
              </a:buClr>
              <a:buSzPts val="1300"/>
              <a:buChar char="●"/>
              <a:defRPr>
                <a:solidFill>
                  <a:schemeClr val="accent2"/>
                </a:solidFill>
              </a:defRPr>
            </a:lvl1pPr>
            <a:lvl2pPr marL="914400" lvl="1" indent="-298450" rtl="0">
              <a:spcBef>
                <a:spcPts val="0"/>
              </a:spcBef>
              <a:spcAft>
                <a:spcPts val="0"/>
              </a:spcAft>
              <a:buClr>
                <a:schemeClr val="accent2"/>
              </a:buClr>
              <a:buSzPts val="1100"/>
              <a:buChar char="○"/>
              <a:defRPr>
                <a:solidFill>
                  <a:schemeClr val="accent2"/>
                </a:solidFill>
              </a:defRPr>
            </a:lvl2pPr>
            <a:lvl3pPr marL="1371600" lvl="2" indent="-298450" rtl="0">
              <a:spcBef>
                <a:spcPts val="0"/>
              </a:spcBef>
              <a:spcAft>
                <a:spcPts val="0"/>
              </a:spcAft>
              <a:buClr>
                <a:schemeClr val="accent2"/>
              </a:buClr>
              <a:buSzPts val="1100"/>
              <a:buChar char="■"/>
              <a:defRPr>
                <a:solidFill>
                  <a:schemeClr val="accent2"/>
                </a:solidFill>
              </a:defRPr>
            </a:lvl3pPr>
            <a:lvl4pPr marL="1828800" lvl="3" indent="-298450" rtl="0">
              <a:spcBef>
                <a:spcPts val="0"/>
              </a:spcBef>
              <a:spcAft>
                <a:spcPts val="0"/>
              </a:spcAft>
              <a:buClr>
                <a:schemeClr val="accent2"/>
              </a:buClr>
              <a:buSzPts val="1100"/>
              <a:buChar char="●"/>
              <a:defRPr>
                <a:solidFill>
                  <a:schemeClr val="accent2"/>
                </a:solidFill>
              </a:defRPr>
            </a:lvl4pPr>
            <a:lvl5pPr marL="2286000" lvl="4" indent="-298450" rtl="0">
              <a:spcBef>
                <a:spcPts val="0"/>
              </a:spcBef>
              <a:spcAft>
                <a:spcPts val="0"/>
              </a:spcAft>
              <a:buClr>
                <a:schemeClr val="accent2"/>
              </a:buClr>
              <a:buSzPts val="1100"/>
              <a:buChar char="○"/>
              <a:defRPr>
                <a:solidFill>
                  <a:schemeClr val="accent2"/>
                </a:solidFill>
              </a:defRPr>
            </a:lvl5pPr>
            <a:lvl6pPr marL="2743200" lvl="5" indent="-298450" rtl="0">
              <a:spcBef>
                <a:spcPts val="0"/>
              </a:spcBef>
              <a:spcAft>
                <a:spcPts val="0"/>
              </a:spcAft>
              <a:buClr>
                <a:schemeClr val="accent2"/>
              </a:buClr>
              <a:buSzPts val="1100"/>
              <a:buChar char="■"/>
              <a:defRPr>
                <a:solidFill>
                  <a:schemeClr val="accent2"/>
                </a:solidFill>
              </a:defRPr>
            </a:lvl6pPr>
            <a:lvl7pPr marL="3200400" lvl="6" indent="-298450" rtl="0">
              <a:spcBef>
                <a:spcPts val="0"/>
              </a:spcBef>
              <a:spcAft>
                <a:spcPts val="0"/>
              </a:spcAft>
              <a:buClr>
                <a:schemeClr val="accent2"/>
              </a:buClr>
              <a:buSzPts val="1100"/>
              <a:buChar char="●"/>
              <a:defRPr>
                <a:solidFill>
                  <a:schemeClr val="accent2"/>
                </a:solidFill>
              </a:defRPr>
            </a:lvl7pPr>
            <a:lvl8pPr marL="3657600" lvl="7" indent="-298450" rtl="0">
              <a:spcBef>
                <a:spcPts val="0"/>
              </a:spcBef>
              <a:spcAft>
                <a:spcPts val="0"/>
              </a:spcAft>
              <a:buClr>
                <a:schemeClr val="accent2"/>
              </a:buClr>
              <a:buSzPts val="1100"/>
              <a:buChar char="○"/>
              <a:defRPr>
                <a:solidFill>
                  <a:schemeClr val="accent2"/>
                </a:solidFill>
              </a:defRPr>
            </a:lvl8pPr>
            <a:lvl9pPr marL="4114800" lvl="8" indent="-298450" rtl="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3" name="Google Shape;43;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9"/>
          <p:cNvSpPr txBox="1"/>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7" name="Google Shape;47;p9"/>
          <p:cNvSpPr txBox="1"/>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p:txBody>
      </p:sp>
      <p:sp>
        <p:nvSpPr>
          <p:cNvPr id="49" name="Google Shape;49;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10"/>
          <p:cNvSpPr txBox="1"/>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Clr>
                <a:schemeClr val="lt1"/>
              </a:buClr>
              <a:buSzPts val="1300"/>
              <a:buFont typeface="Merriweather" panose="00000500000000000000"/>
              <a:buNone/>
              <a:defRPr>
                <a:solidFill>
                  <a:schemeClr val="lt1"/>
                </a:solidFill>
                <a:latin typeface="Merriweather" panose="00000500000000000000"/>
                <a:ea typeface="Merriweather" panose="00000500000000000000"/>
                <a:cs typeface="Merriweather" panose="00000500000000000000"/>
                <a:sym typeface="Merriweather" panose="00000500000000000000"/>
              </a:defRPr>
            </a:lvl1pPr>
          </a:lstStyle>
          <a:p/>
        </p:txBody>
      </p:sp>
      <p:sp>
        <p:nvSpPr>
          <p:cNvPr id="53" name="Google Shape;5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accent1"/>
              </a:buClr>
              <a:buSzPts val="2800"/>
              <a:buFont typeface="Merriweather" panose="00000500000000000000"/>
              <a:buNone/>
              <a:defRPr sz="2800">
                <a:solidFill>
                  <a:schemeClr val="accent1"/>
                </a:solidFill>
                <a:latin typeface="Merriweather" panose="00000500000000000000"/>
                <a:ea typeface="Merriweather" panose="00000500000000000000"/>
                <a:cs typeface="Merriweather" panose="00000500000000000000"/>
                <a:sym typeface="Merriweather" panose="00000500000000000000"/>
              </a:defRPr>
            </a:lvl1pPr>
            <a:lvl2pPr lvl="1" rtl="0">
              <a:spcBef>
                <a:spcPts val="0"/>
              </a:spcBef>
              <a:spcAft>
                <a:spcPts val="0"/>
              </a:spcAft>
              <a:buClr>
                <a:schemeClr val="accent1"/>
              </a:buClr>
              <a:buSzPts val="2800"/>
              <a:buFont typeface="Merriweather" panose="00000500000000000000"/>
              <a:buNone/>
              <a:defRPr sz="2800">
                <a:solidFill>
                  <a:schemeClr val="accent1"/>
                </a:solidFill>
                <a:latin typeface="Merriweather" panose="00000500000000000000"/>
                <a:ea typeface="Merriweather" panose="00000500000000000000"/>
                <a:cs typeface="Merriweather" panose="00000500000000000000"/>
                <a:sym typeface="Merriweather" panose="00000500000000000000"/>
              </a:defRPr>
            </a:lvl2pPr>
            <a:lvl3pPr lvl="2" rtl="0">
              <a:spcBef>
                <a:spcPts val="0"/>
              </a:spcBef>
              <a:spcAft>
                <a:spcPts val="0"/>
              </a:spcAft>
              <a:buClr>
                <a:schemeClr val="accent1"/>
              </a:buClr>
              <a:buSzPts val="2800"/>
              <a:buFont typeface="Merriweather" panose="00000500000000000000"/>
              <a:buNone/>
              <a:defRPr sz="2800">
                <a:solidFill>
                  <a:schemeClr val="accent1"/>
                </a:solidFill>
                <a:latin typeface="Merriweather" panose="00000500000000000000"/>
                <a:ea typeface="Merriweather" panose="00000500000000000000"/>
                <a:cs typeface="Merriweather" panose="00000500000000000000"/>
                <a:sym typeface="Merriweather" panose="00000500000000000000"/>
              </a:defRPr>
            </a:lvl3pPr>
            <a:lvl4pPr lvl="3" rtl="0">
              <a:spcBef>
                <a:spcPts val="0"/>
              </a:spcBef>
              <a:spcAft>
                <a:spcPts val="0"/>
              </a:spcAft>
              <a:buClr>
                <a:schemeClr val="accent1"/>
              </a:buClr>
              <a:buSzPts val="2800"/>
              <a:buFont typeface="Merriweather" panose="00000500000000000000"/>
              <a:buNone/>
              <a:defRPr sz="2800">
                <a:solidFill>
                  <a:schemeClr val="accent1"/>
                </a:solidFill>
                <a:latin typeface="Merriweather" panose="00000500000000000000"/>
                <a:ea typeface="Merriweather" panose="00000500000000000000"/>
                <a:cs typeface="Merriweather" panose="00000500000000000000"/>
                <a:sym typeface="Merriweather" panose="00000500000000000000"/>
              </a:defRPr>
            </a:lvl4pPr>
            <a:lvl5pPr lvl="4" rtl="0">
              <a:spcBef>
                <a:spcPts val="0"/>
              </a:spcBef>
              <a:spcAft>
                <a:spcPts val="0"/>
              </a:spcAft>
              <a:buClr>
                <a:schemeClr val="accent1"/>
              </a:buClr>
              <a:buSzPts val="2800"/>
              <a:buFont typeface="Merriweather" panose="00000500000000000000"/>
              <a:buNone/>
              <a:defRPr sz="2800">
                <a:solidFill>
                  <a:schemeClr val="accent1"/>
                </a:solidFill>
                <a:latin typeface="Merriweather" panose="00000500000000000000"/>
                <a:ea typeface="Merriweather" panose="00000500000000000000"/>
                <a:cs typeface="Merriweather" panose="00000500000000000000"/>
                <a:sym typeface="Merriweather" panose="00000500000000000000"/>
              </a:defRPr>
            </a:lvl5pPr>
            <a:lvl6pPr lvl="5" rtl="0">
              <a:spcBef>
                <a:spcPts val="0"/>
              </a:spcBef>
              <a:spcAft>
                <a:spcPts val="0"/>
              </a:spcAft>
              <a:buClr>
                <a:schemeClr val="accent1"/>
              </a:buClr>
              <a:buSzPts val="2800"/>
              <a:buFont typeface="Merriweather" panose="00000500000000000000"/>
              <a:buNone/>
              <a:defRPr sz="2800">
                <a:solidFill>
                  <a:schemeClr val="accent1"/>
                </a:solidFill>
                <a:latin typeface="Merriweather" panose="00000500000000000000"/>
                <a:ea typeface="Merriweather" panose="00000500000000000000"/>
                <a:cs typeface="Merriweather" panose="00000500000000000000"/>
                <a:sym typeface="Merriweather" panose="00000500000000000000"/>
              </a:defRPr>
            </a:lvl6pPr>
            <a:lvl7pPr lvl="6" rtl="0">
              <a:spcBef>
                <a:spcPts val="0"/>
              </a:spcBef>
              <a:spcAft>
                <a:spcPts val="0"/>
              </a:spcAft>
              <a:buClr>
                <a:schemeClr val="accent1"/>
              </a:buClr>
              <a:buSzPts val="2800"/>
              <a:buFont typeface="Merriweather" panose="00000500000000000000"/>
              <a:buNone/>
              <a:defRPr sz="2800">
                <a:solidFill>
                  <a:schemeClr val="accent1"/>
                </a:solidFill>
                <a:latin typeface="Merriweather" panose="00000500000000000000"/>
                <a:ea typeface="Merriweather" panose="00000500000000000000"/>
                <a:cs typeface="Merriweather" panose="00000500000000000000"/>
                <a:sym typeface="Merriweather" panose="00000500000000000000"/>
              </a:defRPr>
            </a:lvl7pPr>
            <a:lvl8pPr lvl="7" rtl="0">
              <a:spcBef>
                <a:spcPts val="0"/>
              </a:spcBef>
              <a:spcAft>
                <a:spcPts val="0"/>
              </a:spcAft>
              <a:buClr>
                <a:schemeClr val="accent1"/>
              </a:buClr>
              <a:buSzPts val="2800"/>
              <a:buFont typeface="Merriweather" panose="00000500000000000000"/>
              <a:buNone/>
              <a:defRPr sz="2800">
                <a:solidFill>
                  <a:schemeClr val="accent1"/>
                </a:solidFill>
                <a:latin typeface="Merriweather" panose="00000500000000000000"/>
                <a:ea typeface="Merriweather" panose="00000500000000000000"/>
                <a:cs typeface="Merriweather" panose="00000500000000000000"/>
                <a:sym typeface="Merriweather" panose="00000500000000000000"/>
              </a:defRPr>
            </a:lvl8pPr>
            <a:lvl9pPr lvl="8" rtl="0">
              <a:spcBef>
                <a:spcPts val="0"/>
              </a:spcBef>
              <a:spcAft>
                <a:spcPts val="0"/>
              </a:spcAft>
              <a:buClr>
                <a:schemeClr val="accent1"/>
              </a:buClr>
              <a:buSzPts val="2800"/>
              <a:buFont typeface="Merriweather" panose="00000500000000000000"/>
              <a:buNone/>
              <a:defRPr sz="2800">
                <a:solidFill>
                  <a:schemeClr val="accent1"/>
                </a:solidFill>
                <a:latin typeface="Merriweather" panose="00000500000000000000"/>
                <a:ea typeface="Merriweather" panose="00000500000000000000"/>
                <a:cs typeface="Merriweather" panose="00000500000000000000"/>
                <a:sym typeface="Merriweather" panose="00000500000000000000"/>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dk2"/>
              </a:buClr>
              <a:buSzPts val="1300"/>
              <a:buFont typeface="Roboto" panose="02000000000000000000"/>
              <a:buChar char="●"/>
              <a:defRPr sz="1300">
                <a:solidFill>
                  <a:schemeClr val="dk2"/>
                </a:solidFill>
                <a:latin typeface="Roboto" panose="02000000000000000000"/>
                <a:ea typeface="Roboto" panose="02000000000000000000"/>
                <a:cs typeface="Roboto" panose="02000000000000000000"/>
                <a:sym typeface="Roboto" panose="02000000000000000000"/>
              </a:defRPr>
            </a:lvl1pPr>
            <a:lvl2pPr marL="914400" lvl="1" indent="-298450" rtl="0">
              <a:lnSpc>
                <a:spcPct val="115000"/>
              </a:lnSpc>
              <a:spcBef>
                <a:spcPts val="0"/>
              </a:spcBef>
              <a:spcAft>
                <a:spcPts val="0"/>
              </a:spcAft>
              <a:buClr>
                <a:schemeClr val="dk2"/>
              </a:buClr>
              <a:buSzPts val="1100"/>
              <a:buFont typeface="Roboto" panose="02000000000000000000"/>
              <a:buChar char="○"/>
              <a:defRPr sz="1100">
                <a:solidFill>
                  <a:schemeClr val="dk2"/>
                </a:solidFill>
                <a:latin typeface="Roboto" panose="02000000000000000000"/>
                <a:ea typeface="Roboto" panose="02000000000000000000"/>
                <a:cs typeface="Roboto" panose="02000000000000000000"/>
                <a:sym typeface="Roboto" panose="02000000000000000000"/>
              </a:defRPr>
            </a:lvl2pPr>
            <a:lvl3pPr marL="1371600" lvl="2" indent="-298450" rtl="0">
              <a:lnSpc>
                <a:spcPct val="115000"/>
              </a:lnSpc>
              <a:spcBef>
                <a:spcPts val="0"/>
              </a:spcBef>
              <a:spcAft>
                <a:spcPts val="0"/>
              </a:spcAft>
              <a:buClr>
                <a:schemeClr val="dk2"/>
              </a:buClr>
              <a:buSzPts val="1100"/>
              <a:buFont typeface="Roboto" panose="02000000000000000000"/>
              <a:buChar char="■"/>
              <a:defRPr sz="1100">
                <a:solidFill>
                  <a:schemeClr val="dk2"/>
                </a:solidFill>
                <a:latin typeface="Roboto" panose="02000000000000000000"/>
                <a:ea typeface="Roboto" panose="02000000000000000000"/>
                <a:cs typeface="Roboto" panose="02000000000000000000"/>
                <a:sym typeface="Roboto" panose="02000000000000000000"/>
              </a:defRPr>
            </a:lvl3pPr>
            <a:lvl4pPr marL="1828800" lvl="3" indent="-298450" rtl="0">
              <a:lnSpc>
                <a:spcPct val="115000"/>
              </a:lnSpc>
              <a:spcBef>
                <a:spcPts val="0"/>
              </a:spcBef>
              <a:spcAft>
                <a:spcPts val="0"/>
              </a:spcAft>
              <a:buClr>
                <a:schemeClr val="dk2"/>
              </a:buClr>
              <a:buSzPts val="1100"/>
              <a:buFont typeface="Roboto" panose="02000000000000000000"/>
              <a:buChar char="●"/>
              <a:defRPr sz="1100">
                <a:solidFill>
                  <a:schemeClr val="dk2"/>
                </a:solidFill>
                <a:latin typeface="Roboto" panose="02000000000000000000"/>
                <a:ea typeface="Roboto" panose="02000000000000000000"/>
                <a:cs typeface="Roboto" panose="02000000000000000000"/>
                <a:sym typeface="Roboto" panose="02000000000000000000"/>
              </a:defRPr>
            </a:lvl4pPr>
            <a:lvl5pPr marL="2286000" lvl="4" indent="-298450" rtl="0">
              <a:lnSpc>
                <a:spcPct val="115000"/>
              </a:lnSpc>
              <a:spcBef>
                <a:spcPts val="0"/>
              </a:spcBef>
              <a:spcAft>
                <a:spcPts val="0"/>
              </a:spcAft>
              <a:buClr>
                <a:schemeClr val="dk2"/>
              </a:buClr>
              <a:buSzPts val="1100"/>
              <a:buFont typeface="Roboto" panose="02000000000000000000"/>
              <a:buChar char="○"/>
              <a:defRPr sz="1100">
                <a:solidFill>
                  <a:schemeClr val="dk2"/>
                </a:solidFill>
                <a:latin typeface="Roboto" panose="02000000000000000000"/>
                <a:ea typeface="Roboto" panose="02000000000000000000"/>
                <a:cs typeface="Roboto" panose="02000000000000000000"/>
                <a:sym typeface="Roboto" panose="02000000000000000000"/>
              </a:defRPr>
            </a:lvl5pPr>
            <a:lvl6pPr marL="2743200" lvl="5" indent="-298450" rtl="0">
              <a:lnSpc>
                <a:spcPct val="115000"/>
              </a:lnSpc>
              <a:spcBef>
                <a:spcPts val="0"/>
              </a:spcBef>
              <a:spcAft>
                <a:spcPts val="0"/>
              </a:spcAft>
              <a:buClr>
                <a:schemeClr val="dk2"/>
              </a:buClr>
              <a:buSzPts val="1100"/>
              <a:buFont typeface="Roboto" panose="02000000000000000000"/>
              <a:buChar char="■"/>
              <a:defRPr sz="1100">
                <a:solidFill>
                  <a:schemeClr val="dk2"/>
                </a:solidFill>
                <a:latin typeface="Roboto" panose="02000000000000000000"/>
                <a:ea typeface="Roboto" panose="02000000000000000000"/>
                <a:cs typeface="Roboto" panose="02000000000000000000"/>
                <a:sym typeface="Roboto" panose="02000000000000000000"/>
              </a:defRPr>
            </a:lvl6pPr>
            <a:lvl7pPr marL="3200400" lvl="6" indent="-298450" rtl="0">
              <a:lnSpc>
                <a:spcPct val="115000"/>
              </a:lnSpc>
              <a:spcBef>
                <a:spcPts val="0"/>
              </a:spcBef>
              <a:spcAft>
                <a:spcPts val="0"/>
              </a:spcAft>
              <a:buClr>
                <a:schemeClr val="dk2"/>
              </a:buClr>
              <a:buSzPts val="1100"/>
              <a:buFont typeface="Roboto" panose="02000000000000000000"/>
              <a:buChar char="●"/>
              <a:defRPr sz="1100">
                <a:solidFill>
                  <a:schemeClr val="dk2"/>
                </a:solidFill>
                <a:latin typeface="Roboto" panose="02000000000000000000"/>
                <a:ea typeface="Roboto" panose="02000000000000000000"/>
                <a:cs typeface="Roboto" panose="02000000000000000000"/>
                <a:sym typeface="Roboto" panose="02000000000000000000"/>
              </a:defRPr>
            </a:lvl7pPr>
            <a:lvl8pPr marL="3657600" lvl="7" indent="-298450" rtl="0">
              <a:lnSpc>
                <a:spcPct val="115000"/>
              </a:lnSpc>
              <a:spcBef>
                <a:spcPts val="0"/>
              </a:spcBef>
              <a:spcAft>
                <a:spcPts val="0"/>
              </a:spcAft>
              <a:buClr>
                <a:schemeClr val="dk2"/>
              </a:buClr>
              <a:buSzPts val="1100"/>
              <a:buFont typeface="Roboto" panose="02000000000000000000"/>
              <a:buChar char="○"/>
              <a:defRPr sz="1100">
                <a:solidFill>
                  <a:schemeClr val="dk2"/>
                </a:solidFill>
                <a:latin typeface="Roboto" panose="02000000000000000000"/>
                <a:ea typeface="Roboto" panose="02000000000000000000"/>
                <a:cs typeface="Roboto" panose="02000000000000000000"/>
                <a:sym typeface="Roboto" panose="02000000000000000000"/>
              </a:defRPr>
            </a:lvl8pPr>
            <a:lvl9pPr marL="4114800" lvl="8" indent="-298450" rtl="0">
              <a:lnSpc>
                <a:spcPct val="115000"/>
              </a:lnSpc>
              <a:spcBef>
                <a:spcPts val="0"/>
              </a:spcBef>
              <a:spcAft>
                <a:spcPts val="0"/>
              </a:spcAft>
              <a:buClr>
                <a:schemeClr val="dk2"/>
              </a:buClr>
              <a:buSzPts val="1100"/>
              <a:buFont typeface="Roboto" panose="02000000000000000000"/>
              <a:buChar char="■"/>
              <a:defRPr sz="1100">
                <a:solidFill>
                  <a:schemeClr val="dk2"/>
                </a:solidFill>
                <a:latin typeface="Roboto" panose="02000000000000000000"/>
                <a:ea typeface="Roboto" panose="02000000000000000000"/>
                <a:cs typeface="Roboto" panose="02000000000000000000"/>
                <a:sym typeface="Roboto" panose="02000000000000000000"/>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latin typeface="Roboto" panose="02000000000000000000"/>
                <a:ea typeface="Roboto" panose="02000000000000000000"/>
                <a:cs typeface="Roboto" panose="02000000000000000000"/>
                <a:sym typeface="Roboto" panose="02000000000000000000"/>
              </a:defRPr>
            </a:lvl1pPr>
            <a:lvl2pPr lvl="1" algn="r" rtl="0">
              <a:buNone/>
              <a:defRPr sz="1000">
                <a:solidFill>
                  <a:schemeClr val="dk2"/>
                </a:solidFill>
                <a:latin typeface="Roboto" panose="02000000000000000000"/>
                <a:ea typeface="Roboto" panose="02000000000000000000"/>
                <a:cs typeface="Roboto" panose="02000000000000000000"/>
                <a:sym typeface="Roboto" panose="02000000000000000000"/>
              </a:defRPr>
            </a:lvl2pPr>
            <a:lvl3pPr lvl="2" algn="r" rtl="0">
              <a:buNone/>
              <a:defRPr sz="1000">
                <a:solidFill>
                  <a:schemeClr val="dk2"/>
                </a:solidFill>
                <a:latin typeface="Roboto" panose="02000000000000000000"/>
                <a:ea typeface="Roboto" panose="02000000000000000000"/>
                <a:cs typeface="Roboto" panose="02000000000000000000"/>
                <a:sym typeface="Roboto" panose="02000000000000000000"/>
              </a:defRPr>
            </a:lvl3pPr>
            <a:lvl4pPr lvl="3" algn="r" rtl="0">
              <a:buNone/>
              <a:defRPr sz="1000">
                <a:solidFill>
                  <a:schemeClr val="dk2"/>
                </a:solidFill>
                <a:latin typeface="Roboto" panose="02000000000000000000"/>
                <a:ea typeface="Roboto" panose="02000000000000000000"/>
                <a:cs typeface="Roboto" panose="02000000000000000000"/>
                <a:sym typeface="Roboto" panose="02000000000000000000"/>
              </a:defRPr>
            </a:lvl4pPr>
            <a:lvl5pPr lvl="4" algn="r" rtl="0">
              <a:buNone/>
              <a:defRPr sz="1000">
                <a:solidFill>
                  <a:schemeClr val="dk2"/>
                </a:solidFill>
                <a:latin typeface="Roboto" panose="02000000000000000000"/>
                <a:ea typeface="Roboto" panose="02000000000000000000"/>
                <a:cs typeface="Roboto" panose="02000000000000000000"/>
                <a:sym typeface="Roboto" panose="02000000000000000000"/>
              </a:defRPr>
            </a:lvl5pPr>
            <a:lvl6pPr lvl="5" algn="r" rtl="0">
              <a:buNone/>
              <a:defRPr sz="1000">
                <a:solidFill>
                  <a:schemeClr val="dk2"/>
                </a:solidFill>
                <a:latin typeface="Roboto" panose="02000000000000000000"/>
                <a:ea typeface="Roboto" panose="02000000000000000000"/>
                <a:cs typeface="Roboto" panose="02000000000000000000"/>
                <a:sym typeface="Roboto" panose="02000000000000000000"/>
              </a:defRPr>
            </a:lvl6pPr>
            <a:lvl7pPr lvl="6" algn="r" rtl="0">
              <a:buNone/>
              <a:defRPr sz="1000">
                <a:solidFill>
                  <a:schemeClr val="dk2"/>
                </a:solidFill>
                <a:latin typeface="Roboto" panose="02000000000000000000"/>
                <a:ea typeface="Roboto" panose="02000000000000000000"/>
                <a:cs typeface="Roboto" panose="02000000000000000000"/>
                <a:sym typeface="Roboto" panose="02000000000000000000"/>
              </a:defRPr>
            </a:lvl7pPr>
            <a:lvl8pPr lvl="7" algn="r" rtl="0">
              <a:buNone/>
              <a:defRPr sz="1000">
                <a:solidFill>
                  <a:schemeClr val="dk2"/>
                </a:solidFill>
                <a:latin typeface="Roboto" panose="02000000000000000000"/>
                <a:ea typeface="Roboto" panose="02000000000000000000"/>
                <a:cs typeface="Roboto" panose="02000000000000000000"/>
                <a:sym typeface="Roboto" panose="02000000000000000000"/>
              </a:defRPr>
            </a:lvl8pPr>
            <a:lvl9pPr lvl="8" algn="r" rtl="0">
              <a:buNone/>
              <a:defRPr sz="1000">
                <a:solidFill>
                  <a:schemeClr val="dk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1.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1.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BUILDING WAF USING MACHINE</a:t>
            </a:r>
            <a:endParaRPr lang="en-GB"/>
          </a:p>
          <a:p>
            <a:pPr marL="0" lvl="0" indent="0" algn="l" rtl="0">
              <a:spcBef>
                <a:spcPts val="0"/>
              </a:spcBef>
              <a:spcAft>
                <a:spcPts val="0"/>
              </a:spcAft>
              <a:buNone/>
            </a:pPr>
            <a:r>
              <a:rPr lang="en-GB"/>
              <a:t>LEARNING MODELS</a:t>
            </a:r>
            <a:endParaRPr lang="en-GB"/>
          </a:p>
        </p:txBody>
      </p:sp>
      <p:sp>
        <p:nvSpPr>
          <p:cNvPr id="65" name="Google Shape;65;p13"/>
          <p:cNvSpPr txBox="1"/>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p>
          <a:p>
            <a:pPr marL="0" lvl="0" indent="0" algn="l" rtl="0">
              <a:spcBef>
                <a:spcPts val="0"/>
              </a:spcBef>
              <a:spcAft>
                <a:spcPts val="0"/>
              </a:spcAft>
              <a:buNone/>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Dataset Size and Distribution</a:t>
            </a:r>
            <a:endParaRPr lang="en-GB"/>
          </a:p>
        </p:txBody>
      </p:sp>
      <p:sp>
        <p:nvSpPr>
          <p:cNvPr id="121" name="Google Shape;121;p22"/>
          <p:cNvSpPr txBox="1"/>
          <p:nvPr>
            <p:ph type="body" idx="1"/>
          </p:nvPr>
        </p:nvSpPr>
        <p:spPr>
          <a:xfrm>
            <a:off x="4572000" y="79550"/>
            <a:ext cx="4166400" cy="4098600"/>
          </a:xfrm>
          <a:prstGeom prst="rect">
            <a:avLst/>
          </a:prstGeom>
        </p:spPr>
        <p:txBody>
          <a:bodyPr spcFirstLastPara="1" wrap="square" lIns="91425" tIns="91425" rIns="91425" bIns="91425" anchor="t" anchorCtr="0">
            <a:normAutofit fontScale="92500" lnSpcReduction="20000"/>
          </a:bodyPr>
          <a:lstStyle/>
          <a:p>
            <a:pPr marL="457200" lvl="0" indent="-304800" algn="l" rtl="0">
              <a:spcBef>
                <a:spcPts val="0"/>
              </a:spcBef>
              <a:spcAft>
                <a:spcPts val="0"/>
              </a:spcAft>
              <a:buSzPct val="100000"/>
              <a:buChar char="●"/>
            </a:pPr>
            <a:r>
              <a:rPr lang="en-GB"/>
              <a:t>test_num represents the number of records allocated for testing</a:t>
            </a:r>
            <a:endParaRPr lang="en-GB"/>
          </a:p>
          <a:p>
            <a:pPr marL="457200" lvl="0" indent="-304800" algn="l" rtl="0">
              <a:spcBef>
                <a:spcPts val="0"/>
              </a:spcBef>
              <a:spcAft>
                <a:spcPts val="0"/>
              </a:spcAft>
              <a:buSzPct val="100000"/>
              <a:buChar char="●"/>
            </a:pPr>
            <a:r>
              <a:rPr lang="en-GB"/>
              <a:t>train_num represents the number of records allocated for training.</a:t>
            </a:r>
            <a:endParaRPr lang="en-GB"/>
          </a:p>
          <a:p>
            <a:pPr marL="457200" lvl="0" indent="-304800" algn="l" rtl="0">
              <a:spcBef>
                <a:spcPts val="0"/>
              </a:spcBef>
              <a:spcAft>
                <a:spcPts val="0"/>
              </a:spcAft>
              <a:buSzPct val="100000"/>
              <a:buChar char="●"/>
            </a:pPr>
            <a:r>
              <a:rPr lang="en-GB"/>
              <a:t>The dataset distribution in terms of normal and malicious requests can be assumed to be proportional to the original dataset, as the split_dataset function performs a random shuffle to maintain the distribution of records</a:t>
            </a:r>
            <a:endParaRPr lang="en-GB"/>
          </a:p>
          <a:p>
            <a:pPr marL="0" lvl="0" indent="0" algn="l" rtl="0">
              <a:spcBef>
                <a:spcPts val="1200"/>
              </a:spcBef>
              <a:spcAft>
                <a:spcPts val="0"/>
              </a:spcAft>
              <a:buNone/>
            </a:pPr>
          </a:p>
          <a:p>
            <a:pPr marL="0" lvl="0" indent="0" algn="l" rtl="0">
              <a:spcBef>
                <a:spcPts val="1200"/>
              </a:spcBef>
              <a:spcAft>
                <a:spcPts val="0"/>
              </a:spcAft>
              <a:buNone/>
            </a:pPr>
          </a:p>
          <a:p>
            <a:pPr marL="0" lvl="0" indent="0" algn="l" rtl="0">
              <a:spcBef>
                <a:spcPts val="1200"/>
              </a:spcBef>
              <a:spcAft>
                <a:spcPts val="0"/>
              </a:spcAft>
              <a:buNone/>
            </a:pPr>
          </a:p>
          <a:p>
            <a:pPr marL="0" lvl="0" indent="0" algn="l" rtl="0">
              <a:spcBef>
                <a:spcPts val="1200"/>
              </a:spcBef>
              <a:spcAft>
                <a:spcPts val="0"/>
              </a:spcAft>
              <a:buNone/>
            </a:pPr>
          </a:p>
          <a:p>
            <a:pPr marL="0" lvl="0" indent="0" algn="l" rtl="0">
              <a:spcBef>
                <a:spcPts val="1200"/>
              </a:spcBef>
              <a:spcAft>
                <a:spcPts val="0"/>
              </a:spcAft>
              <a:buNone/>
            </a:pPr>
          </a:p>
          <a:p>
            <a:pPr marL="0" lvl="0" indent="0" algn="l" rtl="0">
              <a:spcBef>
                <a:spcPts val="1200"/>
              </a:spcBef>
              <a:spcAft>
                <a:spcPts val="0"/>
              </a:spcAft>
              <a:buNone/>
            </a:pPr>
          </a:p>
          <a:p>
            <a:pPr marL="0" lvl="0" indent="0" algn="l" rtl="0">
              <a:spcBef>
                <a:spcPts val="1200"/>
              </a:spcBef>
              <a:spcAft>
                <a:spcPts val="1200"/>
              </a:spcAft>
              <a:buNone/>
            </a:pPr>
          </a:p>
        </p:txBody>
      </p:sp>
      <p:pic>
        <p:nvPicPr>
          <p:cNvPr id="122" name="Google Shape;122;p22"/>
          <p:cNvPicPr preferRelativeResize="0"/>
          <p:nvPr/>
        </p:nvPicPr>
        <p:blipFill>
          <a:blip r:embed="rId1"/>
          <a:stretch>
            <a:fillRect/>
          </a:stretch>
        </p:blipFill>
        <p:spPr>
          <a:xfrm>
            <a:off x="-12" y="1631363"/>
            <a:ext cx="5819775" cy="1285875"/>
          </a:xfrm>
          <a:prstGeom prst="rect">
            <a:avLst/>
          </a:prstGeom>
          <a:noFill/>
          <a:ln>
            <a:noFill/>
          </a:ln>
        </p:spPr>
      </p:pic>
      <p:pic>
        <p:nvPicPr>
          <p:cNvPr id="123" name="Google Shape;123;p22"/>
          <p:cNvPicPr preferRelativeResize="0"/>
          <p:nvPr/>
        </p:nvPicPr>
        <p:blipFill>
          <a:blip r:embed="rId2"/>
          <a:stretch>
            <a:fillRect/>
          </a:stretch>
        </p:blipFill>
        <p:spPr>
          <a:xfrm>
            <a:off x="50888" y="3009825"/>
            <a:ext cx="5819775" cy="1447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Model selection</a:t>
            </a:r>
            <a:endParaRPr lang="en-GB"/>
          </a:p>
        </p:txBody>
      </p:sp>
      <p:sp>
        <p:nvSpPr>
          <p:cNvPr id="129" name="Google Shape;129;p23"/>
          <p:cNvSpPr txBox="1"/>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The choose_algorithm function takes an option as input, which represents the algorithm choice made by the user.The option is converted to an integer using int(option)</a:t>
            </a:r>
            <a:endParaRPr lang="en-GB"/>
          </a:p>
          <a:p>
            <a:pPr marL="457200" lvl="0" indent="-311150" algn="l" rtl="0">
              <a:spcBef>
                <a:spcPts val="0"/>
              </a:spcBef>
              <a:spcAft>
                <a:spcPts val="0"/>
              </a:spcAft>
              <a:buSzPts val="1300"/>
              <a:buChar char="●"/>
            </a:pPr>
            <a:r>
              <a:rPr lang="en-GB"/>
              <a:t>The model selection process allows the user to choose the desired algorithm for training and testing the Web Application Firewall (WAF) model. The code provides options for SVM, Decision Trees, and Random Forest algorithms.</a:t>
            </a:r>
            <a:endParaRPr lang="en-GB"/>
          </a:p>
        </p:txBody>
      </p:sp>
      <p:pic>
        <p:nvPicPr>
          <p:cNvPr id="130" name="Google Shape;130;p23"/>
          <p:cNvPicPr preferRelativeResize="0"/>
          <p:nvPr/>
        </p:nvPicPr>
        <p:blipFill>
          <a:blip r:embed="rId1"/>
          <a:stretch>
            <a:fillRect/>
          </a:stretch>
        </p:blipFill>
        <p:spPr>
          <a:xfrm>
            <a:off x="177175" y="1180950"/>
            <a:ext cx="3299785" cy="1828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Model training </a:t>
            </a:r>
            <a:endParaRPr lang="en-GB"/>
          </a:p>
        </p:txBody>
      </p:sp>
      <p:sp>
        <p:nvSpPr>
          <p:cNvPr id="136" name="Google Shape;136;p24"/>
          <p:cNvSpPr txBox="1"/>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The train_model function takes the selected algorithm, test dataset, and train dataset as input.</a:t>
            </a:r>
            <a:endParaRPr lang="en-GB"/>
          </a:p>
          <a:p>
            <a:pPr marL="457200" lvl="0" indent="-311150" algn="l" rtl="0">
              <a:spcBef>
                <a:spcPts val="0"/>
              </a:spcBef>
              <a:spcAft>
                <a:spcPts val="0"/>
              </a:spcAft>
              <a:buSzPts val="1300"/>
              <a:buChar char="●"/>
            </a:pPr>
            <a:r>
              <a:rPr lang="en-GB"/>
              <a:t>The feature columns (payload_len, alpha, non_alpha, attack_feature) and target variable (label) are extracted from the train dataset.</a:t>
            </a:r>
            <a:endParaRPr lang="en-GB"/>
          </a:p>
          <a:p>
            <a:pPr marL="457200" lvl="0" indent="-311150" algn="l" rtl="0">
              <a:spcBef>
                <a:spcPts val="0"/>
              </a:spcBef>
              <a:spcAft>
                <a:spcPts val="0"/>
              </a:spcAft>
              <a:buSzPts val="1300"/>
              <a:buChar char="●"/>
            </a:pPr>
            <a:r>
              <a:rPr lang="en-GB"/>
              <a:t>The training data (X_train, y_train) and test data (X_test, y_test) are prepared using the extracted feature columns and target variable.</a:t>
            </a:r>
            <a:endParaRPr lang="en-GB"/>
          </a:p>
          <a:p>
            <a:pPr marL="457200" lvl="0" indent="-311150" algn="l" rtl="0">
              <a:spcBef>
                <a:spcPts val="0"/>
              </a:spcBef>
              <a:spcAft>
                <a:spcPts val="0"/>
              </a:spcAft>
              <a:buSzPts val="1300"/>
              <a:buChar char="●"/>
            </a:pPr>
            <a:r>
              <a:rPr lang="en-GB"/>
              <a:t>The selected algorithm is trained using the training data:algorithm.fit(X_train, y_train)</a:t>
            </a:r>
            <a:endParaRPr lang="en-GB"/>
          </a:p>
          <a:p>
            <a:pPr marL="457200" lvl="0" indent="-311150" algn="l" rtl="0">
              <a:spcBef>
                <a:spcPts val="0"/>
              </a:spcBef>
              <a:spcAft>
                <a:spcPts val="0"/>
              </a:spcAft>
              <a:buSzPts val="1300"/>
              <a:buChar char="●"/>
            </a:pPr>
            <a:r>
              <a:rPr lang="en-GB"/>
              <a:t>The trained algorithm is used to predict the labels for the test data:y_pred = algorithm.predict(X_test)</a:t>
            </a:r>
            <a:endParaRPr lang="en-GB"/>
          </a:p>
          <a:p>
            <a:pPr marL="457200" lvl="0" indent="0" algn="l" rtl="0">
              <a:spcBef>
                <a:spcPts val="1200"/>
              </a:spcBef>
              <a:spcAft>
                <a:spcPts val="1200"/>
              </a:spcAft>
              <a:buNone/>
            </a:pPr>
          </a:p>
        </p:txBody>
      </p:sp>
      <p:pic>
        <p:nvPicPr>
          <p:cNvPr id="137" name="Google Shape;137;p24"/>
          <p:cNvPicPr preferRelativeResize="0"/>
          <p:nvPr/>
        </p:nvPicPr>
        <p:blipFill>
          <a:blip r:embed="rId1"/>
          <a:stretch>
            <a:fillRect/>
          </a:stretch>
        </p:blipFill>
        <p:spPr>
          <a:xfrm>
            <a:off x="0" y="3594250"/>
            <a:ext cx="5430324" cy="1611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Model evaluation</a:t>
            </a:r>
            <a:endParaRPr lang="en-GB"/>
          </a:p>
        </p:txBody>
      </p:sp>
      <p:sp>
        <p:nvSpPr>
          <p:cNvPr id="143" name="Google Shape;143;p25"/>
          <p:cNvSpPr txBox="1"/>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The accuracy of the model is calculated by comparing the predicted labels (y_pred) with the actual labels (y_test):</a:t>
            </a:r>
            <a:r>
              <a:rPr lang="en-GB" b="1"/>
              <a:t>accuracy = metrics.accuracy_score(y_test, y_pred)</a:t>
            </a:r>
            <a:endParaRPr b="1"/>
          </a:p>
          <a:p>
            <a:pPr marL="457200" lvl="0" indent="-311150" algn="l" rtl="0">
              <a:spcBef>
                <a:spcPts val="0"/>
              </a:spcBef>
              <a:spcAft>
                <a:spcPts val="0"/>
              </a:spcAft>
              <a:buClr>
                <a:srgbClr val="000000"/>
              </a:buClr>
              <a:buSzPts val="1300"/>
              <a:buChar char="●"/>
            </a:pPr>
            <a:r>
              <a:rPr lang="en-GB">
                <a:solidFill>
                  <a:srgbClr val="000000"/>
                </a:solidFill>
              </a:rPr>
              <a:t>Other evaluation metrics such as confusion matrix, true positives (TP), true negatives (TN), false positives (FP), and false negatives (FN) are calculated using the predicted labels and actual labels:</a:t>
            </a:r>
            <a:endParaRPr>
              <a:solidFill>
                <a:srgbClr val="000000"/>
              </a:solidFill>
            </a:endParaRPr>
          </a:p>
          <a:p>
            <a:pPr marL="0" lvl="0" indent="0" algn="l" rtl="0">
              <a:spcBef>
                <a:spcPts val="1200"/>
              </a:spcBef>
              <a:spcAft>
                <a:spcPts val="1200"/>
              </a:spcAft>
              <a:buNone/>
            </a:pPr>
            <a:endParaRPr>
              <a:solidFill>
                <a:srgbClr val="000000"/>
              </a:solidFill>
            </a:endParaRPr>
          </a:p>
        </p:txBody>
      </p:sp>
      <p:pic>
        <p:nvPicPr>
          <p:cNvPr id="144" name="Google Shape;144;p25"/>
          <p:cNvPicPr preferRelativeResize="0"/>
          <p:nvPr/>
        </p:nvPicPr>
        <p:blipFill>
          <a:blip r:embed="rId1"/>
          <a:stretch>
            <a:fillRect/>
          </a:stretch>
        </p:blipFill>
        <p:spPr>
          <a:xfrm>
            <a:off x="-12" y="2962263"/>
            <a:ext cx="6029325" cy="2181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48" name="Shape 148"/>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52" name="Shape 152"/>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Model deployment and integration</a:t>
            </a:r>
            <a:endParaRPr lang="en-GB"/>
          </a:p>
          <a:p>
            <a:pPr marL="0" lvl="0" indent="0" algn="l" rtl="0">
              <a:spcBef>
                <a:spcPts val="0"/>
              </a:spcBef>
              <a:spcAft>
                <a:spcPts val="0"/>
              </a:spcAft>
              <a:buNone/>
            </a:pPr>
          </a:p>
        </p:txBody>
      </p:sp>
      <p:sp>
        <p:nvSpPr>
          <p:cNvPr id="158" name="Google Shape;158;p28"/>
          <p:cNvSpPr txBox="1"/>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To integrate the Web Application Firewall (WAF) with the trained model,</a:t>
            </a:r>
            <a:endParaRPr lang="en-GB"/>
          </a:p>
          <a:p>
            <a:pPr marL="457200" lvl="0" indent="-311150" algn="l" rtl="0">
              <a:spcBef>
                <a:spcPts val="0"/>
              </a:spcBef>
              <a:spcAft>
                <a:spcPts val="0"/>
              </a:spcAft>
              <a:buSzPts val="1300"/>
              <a:buAutoNum type="arabicPeriod"/>
            </a:pPr>
            <a:r>
              <a:rPr lang="en-GB"/>
              <a:t>Load the Trained Model,In the WAF system, load the serialized trained model using a suitable library like joblib or pickle.</a:t>
            </a:r>
            <a:endParaRPr lang="en-GB"/>
          </a:p>
          <a:p>
            <a:pPr marL="457200" lvl="0" indent="-311150" algn="l" rtl="0">
              <a:spcBef>
                <a:spcPts val="0"/>
              </a:spcBef>
              <a:spcAft>
                <a:spcPts val="0"/>
              </a:spcAft>
              <a:buSzPts val="1300"/>
              <a:buAutoNum type="arabicPeriod"/>
            </a:pPr>
            <a:r>
              <a:rPr lang="en-GB"/>
              <a:t>Capture Incoming Requests.</a:t>
            </a:r>
            <a:endParaRPr lang="en-GB"/>
          </a:p>
          <a:p>
            <a:pPr marL="457200" lvl="0" indent="-311150" algn="l" rtl="0">
              <a:spcBef>
                <a:spcPts val="0"/>
              </a:spcBef>
              <a:spcAft>
                <a:spcPts val="0"/>
              </a:spcAft>
              <a:buSzPts val="1300"/>
              <a:buAutoNum type="arabicPeriod"/>
            </a:pPr>
            <a:r>
              <a:rPr lang="en-GB"/>
              <a:t>Extract Features.</a:t>
            </a:r>
            <a:endParaRPr lang="en-GB"/>
          </a:p>
          <a:p>
            <a:pPr marL="457200" lvl="0" indent="-311150" algn="l" rtl="0">
              <a:spcBef>
                <a:spcPts val="0"/>
              </a:spcBef>
              <a:spcAft>
                <a:spcPts val="0"/>
              </a:spcAft>
              <a:buSzPts val="1300"/>
              <a:buAutoNum type="arabicPeriod"/>
            </a:pPr>
            <a:r>
              <a:rPr lang="en-GB"/>
              <a:t>Make Predictions.</a:t>
            </a:r>
            <a:endParaRPr lang="en-GB"/>
          </a:p>
          <a:p>
            <a:pPr marL="457200" lvl="0" indent="-311150" algn="l" rtl="0">
              <a:spcBef>
                <a:spcPts val="0"/>
              </a:spcBef>
              <a:spcAft>
                <a:spcPts val="0"/>
              </a:spcAft>
              <a:buSzPts val="1300"/>
              <a:buAutoNum type="arabicPeriod"/>
            </a:pPr>
            <a:r>
              <a:rPr lang="en-GB"/>
              <a:t>Apply WAF Rules.</a:t>
            </a:r>
            <a:endParaRPr lang="en-GB"/>
          </a:p>
          <a:p>
            <a:pPr marL="457200" lvl="0" indent="-311150" algn="l" rtl="0">
              <a:spcBef>
                <a:spcPts val="0"/>
              </a:spcBef>
              <a:spcAft>
                <a:spcPts val="0"/>
              </a:spcAft>
              <a:buSzPts val="1300"/>
              <a:buAutoNum type="arabicPeriod"/>
            </a:pPr>
            <a:r>
              <a:rPr lang="en-GB"/>
              <a:t>Log and Monitor.</a:t>
            </a:r>
            <a:endParaRPr lang="en-GB"/>
          </a:p>
          <a:p>
            <a:pPr marL="457200" lvl="0" indent="-311150" algn="l" rtl="0">
              <a:spcBef>
                <a:spcPts val="0"/>
              </a:spcBef>
              <a:spcAft>
                <a:spcPts val="0"/>
              </a:spcAft>
              <a:buSzPts val="1300"/>
              <a:buAutoNum type="arabicPeriod"/>
            </a:pPr>
            <a:r>
              <a:rPr lang="en-GB"/>
              <a:t>Alert and Reporting.</a:t>
            </a:r>
            <a:endParaRPr lang="en-GB"/>
          </a:p>
          <a:p>
            <a:pPr marL="457200" lvl="0" indent="-311150" algn="l" rtl="0">
              <a:spcBef>
                <a:spcPts val="0"/>
              </a:spcBef>
              <a:spcAft>
                <a:spcPts val="0"/>
              </a:spcAft>
              <a:buSzPts val="1300"/>
              <a:buAutoNum type="arabicPeriod"/>
            </a:pPr>
            <a:r>
              <a:rPr lang="en-GB"/>
              <a:t>Fine-tuning and Maintenance.</a:t>
            </a:r>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Future works</a:t>
            </a:r>
            <a:endParaRPr lang="en-GB"/>
          </a:p>
        </p:txBody>
      </p:sp>
      <p:sp>
        <p:nvSpPr>
          <p:cNvPr id="164" name="Google Shape;164;p29"/>
          <p:cNvSpPr txBox="1"/>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Improved Feature Engineering.</a:t>
            </a:r>
            <a:endParaRPr lang="en-GB"/>
          </a:p>
          <a:p>
            <a:pPr marL="457200" lvl="0" indent="-311150" algn="l" rtl="0">
              <a:spcBef>
                <a:spcPts val="0"/>
              </a:spcBef>
              <a:spcAft>
                <a:spcPts val="0"/>
              </a:spcAft>
              <a:buSzPts val="1300"/>
              <a:buChar char="●"/>
            </a:pPr>
            <a:r>
              <a:rPr lang="en-GB"/>
              <a:t>Ensemble Learning</a:t>
            </a:r>
            <a:endParaRPr lang="en-GB"/>
          </a:p>
          <a:p>
            <a:pPr marL="457200" lvl="0" indent="-311150" algn="l" rtl="0">
              <a:spcBef>
                <a:spcPts val="0"/>
              </a:spcBef>
              <a:spcAft>
                <a:spcPts val="0"/>
              </a:spcAft>
              <a:buSzPts val="1300"/>
              <a:buChar char="●"/>
            </a:pPr>
            <a:r>
              <a:rPr lang="en-GB"/>
              <a:t>Real-Time Monitoring and Analysis</a:t>
            </a:r>
            <a:endParaRPr lang="en-GB"/>
          </a:p>
          <a:p>
            <a:pPr marL="457200" lvl="0" indent="-311150" algn="l" rtl="0">
              <a:spcBef>
                <a:spcPts val="0"/>
              </a:spcBef>
              <a:spcAft>
                <a:spcPts val="0"/>
              </a:spcAft>
              <a:buSzPts val="1300"/>
              <a:buChar char="●"/>
            </a:pPr>
            <a:r>
              <a:rPr lang="en-GB"/>
              <a:t>Anomaly Detection</a:t>
            </a:r>
            <a:endParaRPr lang="en-GB"/>
          </a:p>
          <a:p>
            <a:pPr marL="457200" lvl="0" indent="-311150" algn="l" rtl="0">
              <a:spcBef>
                <a:spcPts val="0"/>
              </a:spcBef>
              <a:spcAft>
                <a:spcPts val="0"/>
              </a:spcAft>
              <a:buSzPts val="1300"/>
              <a:buChar char="●"/>
            </a:pPr>
            <a:r>
              <a:rPr lang="en-GB"/>
              <a:t>Adaptive Learning and Continuous Training</a:t>
            </a:r>
            <a:endParaRPr lang="en-GB"/>
          </a:p>
          <a:p>
            <a:pPr marL="457200" lvl="0" indent="-311150" algn="l" rtl="0">
              <a:spcBef>
                <a:spcPts val="0"/>
              </a:spcBef>
              <a:spcAft>
                <a:spcPts val="0"/>
              </a:spcAft>
              <a:buSzPts val="1300"/>
              <a:buChar char="●"/>
            </a:pPr>
            <a:r>
              <a:rPr lang="en-GB"/>
              <a:t>Integration with Threat Intelligence</a:t>
            </a:r>
            <a:endParaRPr lang="en-GB"/>
          </a:p>
          <a:p>
            <a:pPr marL="457200" lvl="0" indent="-311150" algn="l" rtl="0">
              <a:spcBef>
                <a:spcPts val="0"/>
              </a:spcBef>
              <a:spcAft>
                <a:spcPts val="0"/>
              </a:spcAft>
              <a:buSzPts val="1300"/>
              <a:buChar char="●"/>
            </a:pPr>
            <a:r>
              <a:rPr lang="en-GB"/>
              <a:t>Explainability and Interpretability</a:t>
            </a:r>
            <a:endParaRPr lang="en-GB"/>
          </a:p>
          <a:p>
            <a:pPr marL="457200" lvl="0" indent="-311150" algn="l" rtl="0">
              <a:spcBef>
                <a:spcPts val="0"/>
              </a:spcBef>
              <a:spcAft>
                <a:spcPts val="0"/>
              </a:spcAft>
              <a:buSzPts val="1300"/>
              <a:buChar char="●"/>
            </a:pPr>
            <a:r>
              <a:rPr lang="en-GB"/>
              <a:t>Cloud-Native WAF</a:t>
            </a:r>
            <a:endParaRPr lang="en-GB"/>
          </a:p>
          <a:p>
            <a:pPr marL="457200" lvl="0" indent="-311150" algn="l" rtl="0">
              <a:spcBef>
                <a:spcPts val="0"/>
              </a:spcBef>
              <a:spcAft>
                <a:spcPts val="0"/>
              </a:spcAft>
              <a:buSzPts val="1300"/>
              <a:buChar char="●"/>
            </a:pPr>
            <a:r>
              <a:rPr lang="en-GB"/>
              <a:t>User Behavior Analysis</a:t>
            </a:r>
            <a:endParaRPr lang="en-GB"/>
          </a:p>
          <a:p>
            <a:pPr marL="457200" lvl="0" indent="-311150" algn="l" rtl="0">
              <a:spcBef>
                <a:spcPts val="0"/>
              </a:spcBef>
              <a:spcAft>
                <a:spcPts val="0"/>
              </a:spcAft>
              <a:buSzPts val="1300"/>
              <a:buChar char="●"/>
            </a:pPr>
            <a:r>
              <a:rPr lang="en-GB"/>
              <a:t>Threat Hunting and Response Automation</a:t>
            </a:r>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Conclusions </a:t>
            </a:r>
            <a:endParaRPr lang="en-GB"/>
          </a:p>
        </p:txBody>
      </p:sp>
      <p:sp>
        <p:nvSpPr>
          <p:cNvPr id="170" name="Google Shape;170;p30"/>
          <p:cNvSpPr txBox="1"/>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We explore the waf application build using machine learning algorithms </a:t>
            </a:r>
            <a:endParaRPr lang="en-GB"/>
          </a:p>
          <a:p>
            <a:pPr marL="0" lvl="0" indent="0" algn="l" rtl="0">
              <a:spcBef>
                <a:spcPts val="1200"/>
              </a:spcBef>
              <a:spcAft>
                <a:spcPts val="0"/>
              </a:spcAft>
              <a:buNone/>
            </a:pPr>
            <a:r>
              <a:rPr lang="en-GB"/>
              <a:t>Key findings </a:t>
            </a:r>
            <a:endParaRPr lang="en-GB"/>
          </a:p>
          <a:p>
            <a:pPr marL="457200" lvl="0" indent="-311150" algn="l" rtl="0">
              <a:spcBef>
                <a:spcPts val="1200"/>
              </a:spcBef>
              <a:spcAft>
                <a:spcPts val="0"/>
              </a:spcAft>
              <a:buSzPts val="1300"/>
              <a:buAutoNum type="arabicPeriod"/>
            </a:pPr>
            <a:r>
              <a:rPr lang="en-GB"/>
              <a:t>Improved Accuracy</a:t>
            </a:r>
            <a:endParaRPr lang="en-GB"/>
          </a:p>
          <a:p>
            <a:pPr marL="457200" lvl="0" indent="-311150" algn="l" rtl="0">
              <a:spcBef>
                <a:spcPts val="0"/>
              </a:spcBef>
              <a:spcAft>
                <a:spcPts val="0"/>
              </a:spcAft>
              <a:buSzPts val="1300"/>
              <a:buAutoNum type="arabicPeriod"/>
            </a:pPr>
            <a:r>
              <a:rPr lang="en-GB"/>
              <a:t>Real-time Threat Detection</a:t>
            </a:r>
            <a:endParaRPr lang="en-GB"/>
          </a:p>
          <a:p>
            <a:pPr marL="457200" lvl="0" indent="-311150" algn="l" rtl="0">
              <a:spcBef>
                <a:spcPts val="0"/>
              </a:spcBef>
              <a:spcAft>
                <a:spcPts val="0"/>
              </a:spcAft>
              <a:buSzPts val="1300"/>
              <a:buAutoNum type="arabicPeriod"/>
            </a:pPr>
            <a:r>
              <a:rPr lang="en-GB"/>
              <a:t>Adaptability to Emerging Threats</a:t>
            </a:r>
            <a:endParaRPr lang="en-GB"/>
          </a:p>
          <a:p>
            <a:pPr marL="457200" lvl="0" indent="-311150" algn="l" rtl="0">
              <a:spcBef>
                <a:spcPts val="0"/>
              </a:spcBef>
              <a:spcAft>
                <a:spcPts val="0"/>
              </a:spcAft>
              <a:buSzPts val="1300"/>
              <a:buAutoNum type="arabicPeriod"/>
            </a:pPr>
            <a:r>
              <a:rPr lang="en-GB"/>
              <a:t>Feature Engineering</a:t>
            </a:r>
            <a:endParaRPr lang="en-GB"/>
          </a:p>
          <a:p>
            <a:pPr marL="457200" lvl="0" indent="-311150" algn="l" rtl="0">
              <a:spcBef>
                <a:spcPts val="0"/>
              </a:spcBef>
              <a:spcAft>
                <a:spcPts val="0"/>
              </a:spcAft>
              <a:buSzPts val="1300"/>
              <a:buAutoNum type="arabicPeriod"/>
            </a:pPr>
            <a:r>
              <a:rPr lang="en-GB"/>
              <a:t>Algorithm Selection</a:t>
            </a:r>
            <a:endParaRPr lang="en-GB"/>
          </a:p>
          <a:p>
            <a:pPr marL="457200" lvl="0" indent="-311150" algn="l" rtl="0">
              <a:spcBef>
                <a:spcPts val="0"/>
              </a:spcBef>
              <a:spcAft>
                <a:spcPts val="0"/>
              </a:spcAft>
              <a:buSzPts val="1300"/>
              <a:buAutoNum type="arabicPeriod"/>
            </a:pPr>
            <a:r>
              <a:rPr lang="en-GB"/>
              <a:t>Continuous Improvement</a:t>
            </a: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Table of contents</a:t>
            </a:r>
            <a:endParaRPr lang="en-GB"/>
          </a:p>
        </p:txBody>
      </p:sp>
      <p:sp>
        <p:nvSpPr>
          <p:cNvPr id="71" name="Google Shape;71;p14"/>
          <p:cNvSpPr txBox="1"/>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Font typeface="Times New Roman" panose="02020603050405020304"/>
              <a:buAutoNum type="arabicPeriod"/>
            </a:pPr>
            <a:r>
              <a:rPr lang="en-GB">
                <a:latin typeface="Times New Roman" panose="02020603050405020304"/>
                <a:ea typeface="Times New Roman" panose="02020603050405020304"/>
                <a:cs typeface="Times New Roman" panose="02020603050405020304"/>
                <a:sym typeface="Times New Roman" panose="02020603050405020304"/>
              </a:rPr>
              <a:t>Introduction</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spcBef>
                <a:spcPts val="0"/>
              </a:spcBef>
              <a:spcAft>
                <a:spcPts val="0"/>
              </a:spcAft>
              <a:buSzPts val="1300"/>
              <a:buFont typeface="Times New Roman" panose="02020603050405020304"/>
              <a:buAutoNum type="arabicPeriod"/>
            </a:pPr>
            <a:r>
              <a:rPr lang="en-GB">
                <a:latin typeface="Times New Roman" panose="02020603050405020304"/>
                <a:ea typeface="Times New Roman" panose="02020603050405020304"/>
                <a:cs typeface="Times New Roman" panose="02020603050405020304"/>
                <a:sym typeface="Times New Roman" panose="02020603050405020304"/>
              </a:rPr>
              <a:t>Problem statement</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spcBef>
                <a:spcPts val="0"/>
              </a:spcBef>
              <a:spcAft>
                <a:spcPts val="0"/>
              </a:spcAft>
              <a:buSzPts val="1300"/>
              <a:buFont typeface="Times New Roman" panose="02020603050405020304"/>
              <a:buAutoNum type="arabicPeriod"/>
            </a:pPr>
            <a:r>
              <a:rPr lang="en-GB">
                <a:latin typeface="Times New Roman" panose="02020603050405020304"/>
                <a:ea typeface="Times New Roman" panose="02020603050405020304"/>
                <a:cs typeface="Times New Roman" panose="02020603050405020304"/>
                <a:sym typeface="Times New Roman" panose="02020603050405020304"/>
              </a:rPr>
              <a:t>Dataset</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spcBef>
                <a:spcPts val="0"/>
              </a:spcBef>
              <a:spcAft>
                <a:spcPts val="0"/>
              </a:spcAft>
              <a:buSzPts val="1300"/>
              <a:buFont typeface="Times New Roman" panose="02020603050405020304"/>
              <a:buAutoNum type="arabicPeriod"/>
            </a:pPr>
            <a:r>
              <a:rPr lang="en-GB">
                <a:latin typeface="Times New Roman" panose="02020603050405020304"/>
                <a:ea typeface="Times New Roman" panose="02020603050405020304"/>
                <a:cs typeface="Times New Roman" panose="02020603050405020304"/>
                <a:sym typeface="Times New Roman" panose="02020603050405020304"/>
              </a:rPr>
              <a:t>Model selection</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spcBef>
                <a:spcPts val="0"/>
              </a:spcBef>
              <a:spcAft>
                <a:spcPts val="0"/>
              </a:spcAft>
              <a:buSzPts val="1300"/>
              <a:buFont typeface="Times New Roman" panose="02020603050405020304"/>
              <a:buAutoNum type="arabicPeriod"/>
            </a:pPr>
            <a:r>
              <a:rPr lang="en-GB">
                <a:latin typeface="Times New Roman" panose="02020603050405020304"/>
                <a:ea typeface="Times New Roman" panose="02020603050405020304"/>
                <a:cs typeface="Times New Roman" panose="02020603050405020304"/>
                <a:sym typeface="Times New Roman" panose="02020603050405020304"/>
              </a:rPr>
              <a:t>Model training and evaluation</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spcBef>
                <a:spcPts val="0"/>
              </a:spcBef>
              <a:spcAft>
                <a:spcPts val="0"/>
              </a:spcAft>
              <a:buSzPts val="1300"/>
              <a:buFont typeface="Times New Roman" panose="02020603050405020304"/>
              <a:buAutoNum type="arabicPeriod"/>
            </a:pPr>
            <a:r>
              <a:rPr lang="en-GB">
                <a:latin typeface="Times New Roman" panose="02020603050405020304"/>
                <a:ea typeface="Times New Roman" panose="02020603050405020304"/>
                <a:cs typeface="Times New Roman" panose="02020603050405020304"/>
                <a:sym typeface="Times New Roman" panose="02020603050405020304"/>
              </a:rPr>
              <a:t>Results and performance</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spcBef>
                <a:spcPts val="0"/>
              </a:spcBef>
              <a:spcAft>
                <a:spcPts val="0"/>
              </a:spcAft>
              <a:buSzPts val="1300"/>
              <a:buFont typeface="Times New Roman" panose="02020603050405020304"/>
              <a:buAutoNum type="arabicPeriod"/>
            </a:pPr>
            <a:r>
              <a:rPr lang="en-GB">
                <a:latin typeface="Times New Roman" panose="02020603050405020304"/>
                <a:ea typeface="Times New Roman" panose="02020603050405020304"/>
                <a:cs typeface="Times New Roman" panose="02020603050405020304"/>
                <a:sym typeface="Times New Roman" panose="02020603050405020304"/>
              </a:rPr>
              <a:t>Model deployment and integration</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spcBef>
                <a:spcPts val="0"/>
              </a:spcBef>
              <a:spcAft>
                <a:spcPts val="0"/>
              </a:spcAft>
              <a:buSzPts val="1300"/>
              <a:buFont typeface="Times New Roman" panose="02020603050405020304"/>
              <a:buAutoNum type="arabicPeriod"/>
            </a:pPr>
            <a:r>
              <a:rPr lang="en-GB">
                <a:latin typeface="Times New Roman" panose="02020603050405020304"/>
                <a:ea typeface="Times New Roman" panose="02020603050405020304"/>
                <a:cs typeface="Times New Roman" panose="02020603050405020304"/>
                <a:sym typeface="Times New Roman" panose="02020603050405020304"/>
              </a:rPr>
              <a:t>Future works</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spcBef>
                <a:spcPts val="0"/>
              </a:spcBef>
              <a:spcAft>
                <a:spcPts val="0"/>
              </a:spcAft>
              <a:buSzPts val="1300"/>
              <a:buFont typeface="Times New Roman" panose="02020603050405020304"/>
              <a:buAutoNum type="arabicPeriod"/>
            </a:pPr>
            <a:r>
              <a:rPr lang="en-GB">
                <a:latin typeface="Times New Roman" panose="02020603050405020304"/>
                <a:ea typeface="Times New Roman" panose="02020603050405020304"/>
                <a:cs typeface="Times New Roman" panose="02020603050405020304"/>
                <a:sym typeface="Times New Roman" panose="02020603050405020304"/>
              </a:rPr>
              <a:t>Conclusions </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spcBef>
                <a:spcPts val="0"/>
              </a:spcBef>
              <a:spcAft>
                <a:spcPts val="0"/>
              </a:spcAft>
              <a:buSzPts val="1300"/>
              <a:buFont typeface="Times New Roman" panose="02020603050405020304"/>
              <a:buAutoNum type="arabicPeriod"/>
            </a:pPr>
            <a:r>
              <a:rPr lang="en-GB">
                <a:latin typeface="Times New Roman" panose="02020603050405020304"/>
                <a:ea typeface="Times New Roman" panose="02020603050405020304"/>
                <a:cs typeface="Times New Roman" panose="02020603050405020304"/>
                <a:sym typeface="Times New Roman" panose="02020603050405020304"/>
              </a:rPr>
              <a:t>QA and Thank you!</a:t>
            </a: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p>
        </p:txBody>
      </p:sp>
      <p:sp>
        <p:nvSpPr>
          <p:cNvPr id="176" name="Google Shape;176;p31"/>
          <p:cNvSpPr txBox="1"/>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ML-based WAF systems have shown great promise in enhancing web application security by improving accuracy, enabling real-time threat detection, and adapting to emerging threats.</a:t>
            </a:r>
            <a:endParaRPr lang="en-GB"/>
          </a:p>
          <a:p>
            <a:pPr marL="457200" lvl="0" indent="-311150" algn="l" rtl="0">
              <a:spcBef>
                <a:spcPts val="0"/>
              </a:spcBef>
              <a:spcAft>
                <a:spcPts val="0"/>
              </a:spcAft>
              <a:buSzPts val="1300"/>
              <a:buChar char="●"/>
            </a:pPr>
            <a:r>
              <a:rPr lang="en-GB"/>
              <a:t>The project's findings demonstrate the potential of ML techniques in augmenting traditional WAF approaches and mitigating sophisticated attacks.</a:t>
            </a:r>
            <a:endParaRPr lang="en-GB"/>
          </a:p>
          <a:p>
            <a:pPr marL="457200" lvl="0" indent="-311150" algn="l" rtl="0">
              <a:spcBef>
                <a:spcPts val="0"/>
              </a:spcBef>
              <a:spcAft>
                <a:spcPts val="0"/>
              </a:spcAft>
              <a:buSzPts val="1300"/>
              <a:buChar char="●"/>
            </a:pPr>
            <a:r>
              <a:rPr lang="en-GB"/>
              <a:t>Continued research and development efforts are crucial to refine and advance ML-based WAF systems, making them more effective and adaptive in securing web applications.</a:t>
            </a:r>
            <a:endParaRPr lang="en-GB"/>
          </a:p>
          <a:p>
            <a:pPr marL="457200" lvl="0" indent="-311150" algn="l" rtl="0">
              <a:spcBef>
                <a:spcPts val="0"/>
              </a:spcBef>
              <a:spcAft>
                <a:spcPts val="0"/>
              </a:spcAft>
              <a:buSzPts val="1300"/>
              <a:buChar char="●"/>
            </a:pPr>
            <a:r>
              <a:rPr lang="en-GB"/>
              <a:t>Implementing ML-based WAF solutions can contribute significantly to strengthening the overall security posture of web applications and protecting sensitive data from malicious activities.</a:t>
            </a:r>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QA &amp; Thank You !</a:t>
            </a:r>
            <a:endParaRPr lang="en-GB"/>
          </a:p>
        </p:txBody>
      </p:sp>
      <p:sp>
        <p:nvSpPr>
          <p:cNvPr id="182" name="Google Shape;182;p32"/>
          <p:cNvSpPr txBox="1"/>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Introduction </a:t>
            </a:r>
            <a:endParaRPr lang="en-GB"/>
          </a:p>
        </p:txBody>
      </p:sp>
      <p:sp>
        <p:nvSpPr>
          <p:cNvPr id="77" name="Google Shape;77;p15"/>
          <p:cNvSpPr txBox="1"/>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 Web Application Firewall (WAF) is a security solution designed to protect web applications from malicious attacks and vulnerabilities.</a:t>
            </a:r>
            <a:endParaRPr lang="en-GB"/>
          </a:p>
          <a:p>
            <a:pPr marL="0" lvl="0" indent="0" algn="l" rtl="0">
              <a:spcBef>
                <a:spcPts val="1200"/>
              </a:spcBef>
              <a:spcAft>
                <a:spcPts val="0"/>
              </a:spcAft>
              <a:buNone/>
            </a:pPr>
            <a:r>
              <a:rPr lang="en-GB"/>
              <a:t>Importance of WAF</a:t>
            </a:r>
            <a:endParaRPr lang="en-GB"/>
          </a:p>
          <a:p>
            <a:pPr marL="457200" lvl="0" indent="-311150" algn="l" rtl="0">
              <a:spcBef>
                <a:spcPts val="1200"/>
              </a:spcBef>
              <a:spcAft>
                <a:spcPts val="0"/>
              </a:spcAft>
              <a:buSzPts val="1300"/>
              <a:buChar char="●"/>
            </a:pPr>
            <a:r>
              <a:rPr lang="en-GB"/>
              <a:t>Safeguarding against known vulnerabilities.</a:t>
            </a:r>
            <a:endParaRPr lang="en-GB"/>
          </a:p>
          <a:p>
            <a:pPr marL="457200" lvl="0" indent="-311150" algn="l" rtl="0">
              <a:spcBef>
                <a:spcPts val="0"/>
              </a:spcBef>
              <a:spcAft>
                <a:spcPts val="0"/>
              </a:spcAft>
              <a:buSzPts val="1300"/>
              <a:buChar char="●"/>
            </a:pPr>
            <a:r>
              <a:rPr lang="en-GB"/>
              <a:t>Defense against zero-day attacks.</a:t>
            </a:r>
            <a:endParaRPr lang="en-GB"/>
          </a:p>
          <a:p>
            <a:pPr marL="457200" lvl="0" indent="-311150" algn="l" rtl="0">
              <a:spcBef>
                <a:spcPts val="0"/>
              </a:spcBef>
              <a:spcAft>
                <a:spcPts val="0"/>
              </a:spcAft>
              <a:buSzPts val="1300"/>
              <a:buChar char="●"/>
            </a:pPr>
            <a:r>
              <a:rPr lang="en-GB"/>
              <a:t>Protection for sensitive data.</a:t>
            </a:r>
            <a:endParaRPr lang="en-GB"/>
          </a:p>
          <a:p>
            <a:pPr marL="457200" lvl="0" indent="-311150" algn="l" rtl="0">
              <a:spcBef>
                <a:spcPts val="0"/>
              </a:spcBef>
              <a:spcAft>
                <a:spcPts val="0"/>
              </a:spcAft>
              <a:buSzPts val="1300"/>
              <a:buChar char="●"/>
            </a:pPr>
            <a:r>
              <a:rPr lang="en-GB"/>
              <a:t>Mitigation of distributed denial-of-service (DDoS) attacks</a:t>
            </a:r>
            <a:endParaRPr lang="en-GB"/>
          </a:p>
          <a:p>
            <a:pPr marL="457200" lvl="0" indent="-311150" algn="l" rtl="0">
              <a:spcBef>
                <a:spcPts val="0"/>
              </a:spcBef>
              <a:spcAft>
                <a:spcPts val="0"/>
              </a:spcAft>
              <a:buSzPts val="1300"/>
              <a:buChar char="●"/>
            </a:pPr>
            <a:r>
              <a:rPr lang="en-GB"/>
              <a:t>Compliance with regulatory requirements.</a:t>
            </a:r>
            <a:endParaRPr lang="en-GB"/>
          </a:p>
          <a:p>
            <a:pPr marL="457200" lvl="0" indent="-311150" algn="l" rtl="0">
              <a:spcBef>
                <a:spcPts val="0"/>
              </a:spcBef>
              <a:spcAft>
                <a:spcPts val="0"/>
              </a:spcAft>
              <a:buSzPts val="1300"/>
              <a:buChar char="●"/>
            </a:pPr>
            <a:r>
              <a:rPr lang="en-GB"/>
              <a:t>Reputation management.</a:t>
            </a:r>
            <a:endParaRPr lang="en-GB"/>
          </a:p>
          <a:p>
            <a:pPr marL="457200" lvl="0" indent="-311150" algn="l" rtl="0">
              <a:spcBef>
                <a:spcPts val="0"/>
              </a:spcBef>
              <a:spcAft>
                <a:spcPts val="0"/>
              </a:spcAft>
              <a:buSzPts val="1300"/>
              <a:buChar char="●"/>
            </a:pPr>
            <a:r>
              <a:rPr lang="en-GB"/>
              <a:t>Continuous monitoring and threat intelligence.</a:t>
            </a:r>
            <a:endParaRPr lang="en-GB"/>
          </a:p>
          <a:p>
            <a:pPr marL="457200" lvl="0" indent="0" algn="l" rtl="0">
              <a:spcBef>
                <a:spcPts val="1200"/>
              </a:spcBef>
              <a:spcAft>
                <a:spcPts val="1200"/>
              </a:spcAft>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Purpose of the presentation </a:t>
            </a:r>
            <a:endParaRPr lang="en-GB"/>
          </a:p>
        </p:txBody>
      </p:sp>
      <p:sp>
        <p:nvSpPr>
          <p:cNvPr id="83" name="Google Shape;83;p16"/>
          <p:cNvSpPr txBox="1"/>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In this presentation, our purpose is to explore and discuss the concept of building Web Application Firewall (WAF) rules using Machine Learning (ML) techniques.</a:t>
            </a:r>
            <a:endParaRPr lang="en-GB"/>
          </a:p>
          <a:p>
            <a:pPr marL="914400" lvl="0" indent="0" algn="l" rtl="0">
              <a:spcBef>
                <a:spcPts val="1200"/>
              </a:spcBef>
              <a:spcAft>
                <a:spcPts val="1200"/>
              </a:spcAft>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Problem statements</a:t>
            </a:r>
            <a:endParaRPr lang="en-GB"/>
          </a:p>
        </p:txBody>
      </p:sp>
      <p:sp>
        <p:nvSpPr>
          <p:cNvPr id="89" name="Google Shape;89;p17"/>
          <p:cNvSpPr txBox="1"/>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The increasing complexity and sophistication of web-based attacks pose significant challenges to the security of web applications.</a:t>
            </a:r>
            <a:endParaRPr lang="en-GB"/>
          </a:p>
          <a:p>
            <a:pPr marL="457200" lvl="0" indent="-311150" algn="l" rtl="0">
              <a:spcBef>
                <a:spcPts val="0"/>
              </a:spcBef>
              <a:spcAft>
                <a:spcPts val="0"/>
              </a:spcAft>
              <a:buSzPts val="1300"/>
              <a:buChar char="●"/>
            </a:pPr>
            <a:r>
              <a:rPr lang="en-GB"/>
              <a:t>Traditional rule-based Web Application Firewalls (WAFs) struggle to keep up with emerging attack patterns, resulting in false positives, false negatives, and inadequate protection.</a:t>
            </a:r>
            <a:endParaRPr lang="en-GB"/>
          </a:p>
          <a:p>
            <a:pPr marL="457200" lvl="0" indent="-311150" algn="l" rtl="0">
              <a:spcBef>
                <a:spcPts val="0"/>
              </a:spcBef>
              <a:spcAft>
                <a:spcPts val="0"/>
              </a:spcAft>
              <a:buSzPts val="1300"/>
              <a:buAutoNum type="arabicPeriod"/>
            </a:pPr>
            <a:r>
              <a:rPr lang="en-GB"/>
              <a:t>Limitations of Rule-based WAFs</a:t>
            </a:r>
            <a:endParaRPr lang="en-GB"/>
          </a:p>
          <a:p>
            <a:pPr marL="457200" lvl="0" indent="-311150" algn="l" rtl="0">
              <a:spcBef>
                <a:spcPts val="0"/>
              </a:spcBef>
              <a:spcAft>
                <a:spcPts val="0"/>
              </a:spcAft>
              <a:buSzPts val="1300"/>
              <a:buAutoNum type="arabicPeriod"/>
            </a:pPr>
            <a:r>
              <a:rPr lang="en-GB"/>
              <a:t>Evolving Attack Landscape</a:t>
            </a:r>
            <a:endParaRPr lang="en-GB"/>
          </a:p>
          <a:p>
            <a:pPr marL="457200" lvl="0" indent="-311150" algn="l" rtl="0">
              <a:spcBef>
                <a:spcPts val="0"/>
              </a:spcBef>
              <a:spcAft>
                <a:spcPts val="0"/>
              </a:spcAft>
              <a:buSzPts val="1300"/>
              <a:buAutoNum type="arabicPeriod"/>
            </a:pPr>
            <a:r>
              <a:rPr lang="en-GB"/>
              <a:t>High False Positive Rates</a:t>
            </a:r>
            <a:endParaRPr lang="en-GB"/>
          </a:p>
          <a:p>
            <a:pPr marL="457200" lvl="0" indent="-311150" algn="l" rtl="0">
              <a:spcBef>
                <a:spcPts val="0"/>
              </a:spcBef>
              <a:spcAft>
                <a:spcPts val="0"/>
              </a:spcAft>
              <a:buSzPts val="1300"/>
              <a:buAutoNum type="arabicPeriod"/>
            </a:pPr>
            <a:r>
              <a:rPr lang="en-GB"/>
              <a:t>Inefficient Rule Management</a:t>
            </a:r>
            <a:endParaRPr lang="en-GB"/>
          </a:p>
          <a:p>
            <a:pPr marL="457200" lvl="0" indent="-311150" algn="l" rtl="0">
              <a:spcBef>
                <a:spcPts val="0"/>
              </a:spcBef>
              <a:spcAft>
                <a:spcPts val="0"/>
              </a:spcAft>
              <a:buSzPts val="1300"/>
              <a:buAutoNum type="arabicPeriod"/>
            </a:pPr>
            <a:r>
              <a:rPr lang="en-GB"/>
              <a:t>Need for Accurate and Adaptive Protection.</a:t>
            </a:r>
            <a:endParaRPr lang="en-GB"/>
          </a:p>
          <a:p>
            <a:pPr marL="457200" lvl="0" indent="0" algn="l" rtl="0">
              <a:spcBef>
                <a:spcPts val="1200"/>
              </a:spcBef>
              <a:spcAft>
                <a:spcPts val="1200"/>
              </a:spcAft>
              <a:buNone/>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Dataset</a:t>
            </a:r>
            <a:endParaRPr lang="en-GB"/>
          </a:p>
        </p:txBody>
      </p:sp>
      <p:sp>
        <p:nvSpPr>
          <p:cNvPr id="95" name="Google Shape;95;p18"/>
          <p:cNvSpPr txBox="1"/>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To train and evaluate the effectiveness of Machine Learning (ML) techniques for building Web Application Firewall (WAF) rules, a suitable dataset is required.</a:t>
            </a:r>
            <a:endParaRPr lang="en-GB"/>
          </a:p>
          <a:p>
            <a:pPr marL="457200" lvl="0" indent="-311150" algn="l" rtl="0">
              <a:spcBef>
                <a:spcPts val="0"/>
              </a:spcBef>
              <a:spcAft>
                <a:spcPts val="0"/>
              </a:spcAft>
              <a:buSzPts val="1300"/>
              <a:buChar char="●"/>
            </a:pPr>
            <a:r>
              <a:rPr lang="en-GB"/>
              <a:t>The dataset serves as the foundation for training the ML models and validating their performance.</a:t>
            </a:r>
            <a:endParaRPr lang="en-GB"/>
          </a:p>
          <a:p>
            <a:pPr marL="457200" lvl="0" indent="0" algn="l" rtl="0">
              <a:spcBef>
                <a:spcPts val="1200"/>
              </a:spcBef>
              <a:spcAft>
                <a:spcPts val="0"/>
              </a:spcAft>
              <a:buNone/>
            </a:pPr>
          </a:p>
          <a:p>
            <a:pPr marL="457200" lvl="0" indent="-311150" algn="l" rtl="0">
              <a:spcBef>
                <a:spcPts val="1200"/>
              </a:spcBef>
              <a:spcAft>
                <a:spcPts val="0"/>
              </a:spcAft>
              <a:buSzPts val="1300"/>
              <a:buAutoNum type="arabicPeriod"/>
            </a:pPr>
            <a:r>
              <a:rPr lang="en-GB"/>
              <a:t>Dataset Selection</a:t>
            </a:r>
            <a:endParaRPr lang="en-GB"/>
          </a:p>
          <a:p>
            <a:pPr marL="457200" lvl="0" indent="-311150" algn="l" rtl="0">
              <a:spcBef>
                <a:spcPts val="0"/>
              </a:spcBef>
              <a:spcAft>
                <a:spcPts val="0"/>
              </a:spcAft>
              <a:buSzPts val="1300"/>
              <a:buAutoNum type="arabicPeriod"/>
            </a:pPr>
            <a:r>
              <a:rPr lang="en-GB"/>
              <a:t>Examples of Datasets</a:t>
            </a:r>
            <a:endParaRPr lang="en-GB"/>
          </a:p>
          <a:p>
            <a:pPr marL="457200" lvl="0" indent="-311150" algn="l" rtl="0">
              <a:spcBef>
                <a:spcPts val="0"/>
              </a:spcBef>
              <a:spcAft>
                <a:spcPts val="0"/>
              </a:spcAft>
              <a:buSzPts val="1300"/>
              <a:buAutoNum type="arabicPeriod"/>
            </a:pPr>
            <a:r>
              <a:rPr lang="en-GB"/>
              <a:t>Dataset Preparation</a:t>
            </a:r>
            <a:endParaRPr lang="en-GB"/>
          </a:p>
          <a:p>
            <a:pPr marL="457200" lvl="0" indent="-311150" algn="l" rtl="0">
              <a:spcBef>
                <a:spcPts val="0"/>
              </a:spcBef>
              <a:spcAft>
                <a:spcPts val="0"/>
              </a:spcAft>
              <a:buSzPts val="1300"/>
              <a:buAutoNum type="arabicPeriod"/>
            </a:pPr>
            <a:r>
              <a:rPr lang="en-GB"/>
              <a:t>Dataset Size and Distribution</a:t>
            </a:r>
            <a:endParaRPr lang="en-GB"/>
          </a:p>
          <a:p>
            <a:pPr marL="457200" lvl="0" indent="0" algn="l" rtl="0">
              <a:spcBef>
                <a:spcPts val="1200"/>
              </a:spcBef>
              <a:spcAft>
                <a:spcPts val="1200"/>
              </a:spcAft>
              <a:buNone/>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Dataset selection</a:t>
            </a:r>
            <a:endParaRPr lang="en-GB"/>
          </a:p>
        </p:txBody>
      </p:sp>
      <p:sp>
        <p:nvSpPr>
          <p:cNvPr id="101" name="Google Shape;101;p19"/>
          <p:cNvSpPr txBox="1"/>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Various datasets are available for WAF research, each with its own characteristics and focus.</a:t>
            </a:r>
            <a:endParaRPr lang="en-GB"/>
          </a:p>
          <a:p>
            <a:pPr marL="457200" lvl="0" indent="-311150" algn="l" rtl="0">
              <a:spcBef>
                <a:spcPts val="0"/>
              </a:spcBef>
              <a:spcAft>
                <a:spcPts val="0"/>
              </a:spcAft>
              <a:buSzPts val="1300"/>
              <a:buChar char="●"/>
            </a:pPr>
            <a:r>
              <a:rPr lang="en-GB"/>
              <a:t>The selection of a dataset depends on the specific goals and requirements of the research.</a:t>
            </a:r>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Examples of datasets used</a:t>
            </a:r>
            <a:endParaRPr lang="en-GB"/>
          </a:p>
        </p:txBody>
      </p:sp>
      <p:sp>
        <p:nvSpPr>
          <p:cNvPr id="107" name="Google Shape;107;p20"/>
          <p:cNvSpPr txBox="1"/>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HTTPParams 2015</a:t>
            </a:r>
            <a:endParaRPr lang="en-GB"/>
          </a:p>
          <a:p>
            <a:pPr marL="457200" lvl="0" indent="-311150" algn="l" rtl="0">
              <a:spcBef>
                <a:spcPts val="0"/>
              </a:spcBef>
              <a:spcAft>
                <a:spcPts val="0"/>
              </a:spcAft>
              <a:buSzPts val="1300"/>
              <a:buChar char="●"/>
            </a:pPr>
            <a:r>
              <a:rPr lang="en-GB"/>
              <a:t>CSIC 2010</a:t>
            </a:r>
            <a:endParaRPr lang="en-GB"/>
          </a:p>
          <a:p>
            <a:pPr marL="457200" lvl="0" indent="-311150" algn="l" rtl="0">
              <a:spcBef>
                <a:spcPts val="0"/>
              </a:spcBef>
              <a:spcAft>
                <a:spcPts val="0"/>
              </a:spcAft>
              <a:buSzPts val="1300"/>
              <a:buChar char="●"/>
            </a:pPr>
            <a:r>
              <a:rPr lang="en-GB"/>
              <a:t>CSIC 2010 &amp; HTTPParams 2015</a:t>
            </a:r>
            <a:endParaRPr lang="en-GB"/>
          </a:p>
          <a:p>
            <a:pPr marL="457200" lvl="0" indent="0" algn="l" rtl="0">
              <a:spcBef>
                <a:spcPts val="1200"/>
              </a:spcBef>
              <a:spcAft>
                <a:spcPts val="1200"/>
              </a:spcAft>
              <a:buNone/>
            </a:pPr>
          </a:p>
        </p:txBody>
      </p:sp>
      <p:pic>
        <p:nvPicPr>
          <p:cNvPr id="108" name="Google Shape;108;p20"/>
          <p:cNvPicPr preferRelativeResize="0"/>
          <p:nvPr/>
        </p:nvPicPr>
        <p:blipFill>
          <a:blip r:embed="rId1"/>
          <a:stretch>
            <a:fillRect/>
          </a:stretch>
        </p:blipFill>
        <p:spPr>
          <a:xfrm>
            <a:off x="66675" y="2075488"/>
            <a:ext cx="9010650" cy="3000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Dataset preparation </a:t>
            </a:r>
            <a:endParaRPr lang="en-GB"/>
          </a:p>
        </p:txBody>
      </p:sp>
      <p:sp>
        <p:nvSpPr>
          <p:cNvPr id="114" name="Google Shape;114;p21"/>
          <p:cNvSpPr txBox="1"/>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The selected dataset is preprocessed to extract relevant features and ensure data quality.</a:t>
            </a:r>
            <a:endParaRPr lang="en-GB"/>
          </a:p>
          <a:p>
            <a:pPr marL="457200" lvl="0" indent="0" algn="l" rtl="0">
              <a:spcBef>
                <a:spcPts val="1200"/>
              </a:spcBef>
              <a:spcAft>
                <a:spcPts val="0"/>
              </a:spcAft>
              <a:buNone/>
            </a:pPr>
          </a:p>
          <a:p>
            <a:pPr marL="0" lvl="0" indent="0" algn="l" rtl="0">
              <a:spcBef>
                <a:spcPts val="1200"/>
              </a:spcBef>
              <a:spcAft>
                <a:spcPts val="1200"/>
              </a:spcAft>
              <a:buNone/>
            </a:pPr>
          </a:p>
        </p:txBody>
      </p:sp>
      <p:pic>
        <p:nvPicPr>
          <p:cNvPr id="115" name="Google Shape;115;p21"/>
          <p:cNvPicPr preferRelativeResize="0"/>
          <p:nvPr/>
        </p:nvPicPr>
        <p:blipFill>
          <a:blip r:embed="rId1"/>
          <a:stretch>
            <a:fillRect/>
          </a:stretch>
        </p:blipFill>
        <p:spPr>
          <a:xfrm>
            <a:off x="3273313" y="1562025"/>
            <a:ext cx="5819775" cy="1447800"/>
          </a:xfrm>
          <a:prstGeom prst="rect">
            <a:avLst/>
          </a:prstGeom>
          <a:noFill/>
          <a:ln>
            <a:noFill/>
          </a:ln>
        </p:spPr>
      </p:pic>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5393</Words>
  <Application>WPS Presentation</Application>
  <PresentationFormat/>
  <Paragraphs>153</Paragraphs>
  <Slides>21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Arial</vt:lpstr>
      <vt:lpstr>SimSun</vt:lpstr>
      <vt:lpstr>Wingdings</vt:lpstr>
      <vt:lpstr>Arial</vt:lpstr>
      <vt:lpstr>Merriweather</vt:lpstr>
      <vt:lpstr>Roboto</vt:lpstr>
      <vt:lpstr>Times New Roman</vt:lpstr>
      <vt:lpstr>Microsoft YaHei</vt:lpstr>
      <vt:lpstr>Arial Unicode MS</vt:lpstr>
      <vt:lpstr>Paradigm</vt:lpstr>
      <vt:lpstr>LEARNING MODELS</vt:lpstr>
      <vt:lpstr>Table of contents</vt:lpstr>
      <vt:lpstr>Introduction </vt:lpstr>
      <vt:lpstr>Purpose of the presentation </vt:lpstr>
      <vt:lpstr>Problem statements</vt:lpstr>
      <vt:lpstr>Dataset</vt:lpstr>
      <vt:lpstr>Dataset selection</vt:lpstr>
      <vt:lpstr>Examples of datasets used</vt:lpstr>
      <vt:lpstr>Dataset preparation </vt:lpstr>
      <vt:lpstr>Dataset Size and Distribution</vt:lpstr>
      <vt:lpstr>Model selection</vt:lpstr>
      <vt:lpstr>Model training </vt:lpstr>
      <vt:lpstr>Model evaluation</vt:lpstr>
      <vt:lpstr>PowerPoint 演示文稿</vt:lpstr>
      <vt:lpstr>PowerPoint 演示文稿</vt:lpstr>
      <vt:lpstr>PowerPoint 演示文稿</vt:lpstr>
      <vt:lpstr>Model deployment and integration</vt:lpstr>
      <vt:lpstr>Future works</vt:lpstr>
      <vt:lpstr>Conclusions </vt:lpstr>
      <vt:lpstr>PowerPoint 演示文稿</vt:lpstr>
      <vt:lpstr>QA &amp;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WAF USING MACHINELEARNING MODELS</dc:title>
  <dc:creator/>
  <cp:lastModifiedBy>Were ouma</cp:lastModifiedBy>
  <cp:revision>1</cp:revision>
  <dcterms:created xsi:type="dcterms:W3CDTF">2023-05-21T14:37:03Z</dcterms:created>
  <dcterms:modified xsi:type="dcterms:W3CDTF">2023-05-21T14:37:04Z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7C850E9FD6EC48839F5C60FA11C1B587</vt:lpwstr>
  </property>
  <property fmtid="{D5CDD505-2E9C-101B-9397-08002B2CF9AE}" pid="3" name="KSOProductBuildVer">
    <vt:lpwstr>1033-11.2.0.11537</vt:lpwstr>
  </property>
</Properties>
</file>